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4.wav" ContentType="audio/x-wav"/>
  <Override PartName="/ppt/media/audio5.wav" ContentType="audio/x-wav"/>
  <Override PartName="/ppt/media/audio6.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2" r:id="rId4"/>
  </p:sldMasterIdLst>
  <p:notesMasterIdLst>
    <p:notesMasterId r:id="rId28"/>
  </p:notesMasterIdLst>
  <p:sldIdLst>
    <p:sldId id="396" r:id="rId5"/>
    <p:sldId id="316" r:id="rId6"/>
    <p:sldId id="317" r:id="rId7"/>
    <p:sldId id="318" r:id="rId8"/>
    <p:sldId id="319" r:id="rId9"/>
    <p:sldId id="320" r:id="rId10"/>
    <p:sldId id="321" r:id="rId11"/>
    <p:sldId id="257" r:id="rId12"/>
    <p:sldId id="397" r:id="rId13"/>
    <p:sldId id="330" r:id="rId14"/>
    <p:sldId id="333" r:id="rId15"/>
    <p:sldId id="326" r:id="rId16"/>
    <p:sldId id="352" r:id="rId17"/>
    <p:sldId id="353" r:id="rId18"/>
    <p:sldId id="267" r:id="rId19"/>
    <p:sldId id="268" r:id="rId20"/>
    <p:sldId id="269" r:id="rId21"/>
    <p:sldId id="258" r:id="rId22"/>
    <p:sldId id="259" r:id="rId23"/>
    <p:sldId id="260" r:id="rId24"/>
    <p:sldId id="261" r:id="rId25"/>
    <p:sldId id="394" r:id="rId26"/>
    <p:sldId id="32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p:scale>
          <a:sx n="30" d="100"/>
          <a:sy n="30" d="100"/>
        </p:scale>
        <p:origin x="1988"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7143-3974-4C59-900A-5552DF965C70}"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FAFB-E050-48E6-BAE6-2D9599AFB146}" type="slidenum">
              <a:rPr lang="en-US" smtClean="0"/>
              <a:t>‹#›</a:t>
            </a:fld>
            <a:endParaRPr lang="en-US"/>
          </a:p>
        </p:txBody>
      </p:sp>
    </p:spTree>
    <p:extLst>
      <p:ext uri="{BB962C8B-B14F-4D97-AF65-F5344CB8AC3E}">
        <p14:creationId xmlns:p14="http://schemas.microsoft.com/office/powerpoint/2010/main" val="2740973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clich</a:t>
            </a:r>
            <a:r>
              <a:rPr lang="en-US" baseline="0" dirty="0"/>
              <a:t> </a:t>
            </a:r>
            <a:r>
              <a:rPr lang="en-US" baseline="0" dirty="0" err="1"/>
              <a:t>hình</a:t>
            </a:r>
            <a:r>
              <a:rPr lang="en-US" baseline="0" dirty="0"/>
              <a:t> </a:t>
            </a:r>
            <a:r>
              <a:rPr lang="en-US" baseline="0" dirty="0" err="1"/>
              <a:t>trên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thả</a:t>
            </a:r>
            <a:r>
              <a:rPr lang="en-US" baseline="0" dirty="0"/>
              <a:t> </a:t>
            </a:r>
            <a:r>
              <a:rPr lang="en-US" baseline="0" dirty="0" err="1"/>
              <a:t>lúa</a:t>
            </a:r>
            <a:r>
              <a:rPr lang="en-US" baseline="0" dirty="0"/>
              <a:t> </a:t>
            </a:r>
            <a:r>
              <a:rPr lang="en-US" baseline="0" dirty="0" err="1"/>
              <a:t>và</a:t>
            </a:r>
            <a:r>
              <a:rPr lang="en-US" baseline="0" dirty="0"/>
              <a:t> </a:t>
            </a:r>
            <a:r>
              <a:rPr lang="en-US" baseline="0" dirty="0" err="1"/>
              <a:t>vật</a:t>
            </a:r>
            <a:r>
              <a:rPr lang="en-US" baseline="0" dirty="0"/>
              <a:t> </a:t>
            </a:r>
            <a:r>
              <a:rPr lang="en-US" baseline="0" dirty="0" err="1"/>
              <a:t>nuôi</a:t>
            </a:r>
            <a:r>
              <a:rPr lang="en-US" baseline="0" dirty="0"/>
              <a:t> </a:t>
            </a:r>
            <a:r>
              <a:rPr lang="en-US" baseline="0" dirty="0" err="1"/>
              <a:t>xuống</a:t>
            </a:r>
            <a:r>
              <a:rPr lang="en-US" baseline="0" dirty="0"/>
              <a:t> </a:t>
            </a:r>
            <a:r>
              <a:rPr lang="en-US" baseline="0" dirty="0" err="1"/>
              <a:t>trang</a:t>
            </a:r>
            <a:r>
              <a:rPr lang="en-US" baseline="0" dirty="0"/>
              <a:t> </a:t>
            </a:r>
            <a:r>
              <a:rPr lang="en-US" baseline="0" dirty="0" err="1"/>
              <a:t>trại</a:t>
            </a:r>
            <a:r>
              <a:rPr lang="en-US" baseline="0" dirty="0"/>
              <a:t>.</a:t>
            </a:r>
          </a:p>
          <a:p>
            <a:r>
              <a:rPr lang="en-US" baseline="0" dirty="0"/>
              <a:t>Click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ra</a:t>
            </a:r>
            <a:r>
              <a:rPr lang="en-US" baseline="0" dirty="0"/>
              <a:t> </a:t>
            </a:r>
            <a:r>
              <a:rPr lang="en-US" baseline="0" dirty="0" err="1"/>
              <a:t>chữ</a:t>
            </a:r>
            <a:r>
              <a:rPr lang="en-US" baseline="0" dirty="0"/>
              <a:t> win.</a:t>
            </a:r>
          </a:p>
          <a:p>
            <a:r>
              <a:rPr lang="en-US" baseline="0" dirty="0"/>
              <a:t>Click </a:t>
            </a:r>
            <a:r>
              <a:rPr lang="en-US" baseline="0" dirty="0" err="1"/>
              <a:t>chữ</a:t>
            </a:r>
            <a:r>
              <a:rPr lang="en-US" baseline="0" dirty="0"/>
              <a:t> win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492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nông</a:t>
            </a:r>
            <a:r>
              <a:rPr lang="en-US" baseline="0" dirty="0"/>
              <a:t> </a:t>
            </a:r>
            <a:r>
              <a:rPr lang="en-US" baseline="0" dirty="0" err="1"/>
              <a:t>trại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67075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693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01457440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73152629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254886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346525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599695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972873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88951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34921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7616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59750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5032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56018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7417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610454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26817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2024/8/22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082941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634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73982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8/22/2024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04359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16462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8/22/2024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28837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30367339"/>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0102009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329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8/22/2024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94820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798656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130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8/22/2024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1612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56392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5427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76083898"/>
      </p:ext>
    </p:extLst>
  </p:cSld>
  <p:clrMapOvr>
    <a:masterClrMapping/>
  </p:clrMapOvr>
  <p:transition spd="med" advClick="0"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0319542"/>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237290608"/>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79508854"/>
      </p:ext>
    </p:extLst>
  </p:cSld>
  <p:clrMapOvr>
    <a:masterClrMapping/>
  </p:clrMapOvr>
  <p:transition spd="med" advClick="0"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51510937"/>
      </p:ext>
    </p:extLst>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31866267"/>
      </p:ext>
    </p:extLst>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0170" y="0"/>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9" y="2612857"/>
            <a:ext cx="12190992" cy="4307484"/>
          </a:xfrm>
          <a:prstGeom prst="rect">
            <a:avLst/>
          </a:prstGeom>
        </p:spPr>
      </p:pic>
    </p:spTree>
    <p:extLst>
      <p:ext uri="{BB962C8B-B14F-4D97-AF65-F5344CB8AC3E}">
        <p14:creationId xmlns:p14="http://schemas.microsoft.com/office/powerpoint/2010/main" val="11030956"/>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pic>
        <p:nvPicPr>
          <p:cNvPr id="5"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691701" y="-447604"/>
            <a:ext cx="1524424" cy="1524424"/>
          </a:xfrm>
          <a:prstGeom prst="rect">
            <a:avLst/>
          </a:prstGeom>
        </p:spPr>
      </p:pic>
      <p:pic>
        <p:nvPicPr>
          <p:cNvPr id="6"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814427" y="1039349"/>
            <a:ext cx="1524424" cy="1524424"/>
          </a:xfrm>
          <a:prstGeom prst="rect">
            <a:avLst/>
          </a:prstGeom>
          <a:effectLst>
            <a:softEdge rad="1270000"/>
          </a:effectLst>
        </p:spPr>
      </p:pic>
    </p:spTree>
    <p:extLst>
      <p:ext uri="{BB962C8B-B14F-4D97-AF65-F5344CB8AC3E}">
        <p14:creationId xmlns:p14="http://schemas.microsoft.com/office/powerpoint/2010/main" val="4022528585"/>
      </p:ext>
    </p:extLst>
  </p:cSld>
  <p:clrMapOvr>
    <a:masterClrMapping/>
  </p:clrMapOvr>
  <p:transition spd="med" advClick="0"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53376102"/>
      </p:ext>
    </p:extLst>
  </p:cSld>
  <p:clrMapOvr>
    <a:masterClrMapping/>
  </p:clrMapOvr>
  <p:transition spd="med" advClick="0"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6952322"/>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20797655"/>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60006507"/>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45579"/>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147652512"/>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F87E-F83A-4AA1-9883-AD50C4792E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DB7525-6683-4F6F-AB8A-513A1D2A4AF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3FE6C-976E-47A2-81CA-C479752C280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5" name="Footer Placeholder 4">
            <a:extLst>
              <a:ext uri="{FF2B5EF4-FFF2-40B4-BE49-F238E27FC236}">
                <a16:creationId xmlns:a16="http://schemas.microsoft.com/office/drawing/2014/main" id="{09DD006C-7D53-4B4D-8349-56CDEC6E6F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8D00AD-D9D2-4EFE-A536-E14927A31CEB}"/>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047124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3B7C-8BF7-416F-9E9E-C73CCDF9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523D64A-E1A2-4889-B7CD-6C25E97CAB3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37C0-5F82-4677-BCA7-66E1B0D45166}"/>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5" name="Footer Placeholder 4">
            <a:extLst>
              <a:ext uri="{FF2B5EF4-FFF2-40B4-BE49-F238E27FC236}">
                <a16:creationId xmlns:a16="http://schemas.microsoft.com/office/drawing/2014/main" id="{02732A41-1AF6-4B87-8B9B-90A8A23C5C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A7DA5-A591-4218-8CF7-04DFC3B28911}"/>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1293574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C2C4-EE01-4E6E-8356-95AB5C95D99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3EE01A-6E66-4681-9B67-193153FDC1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4AF82-BE7A-4D6E-A003-FC5215EFE61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5" name="Footer Placeholder 4">
            <a:extLst>
              <a:ext uri="{FF2B5EF4-FFF2-40B4-BE49-F238E27FC236}">
                <a16:creationId xmlns:a16="http://schemas.microsoft.com/office/drawing/2014/main" id="{CDC72C07-8C60-4F82-A88F-EE926338F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6547B9-1309-4A8E-864C-9E994F0AC393}"/>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909809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C3684-6A9F-4FF6-82E8-EFEE0836CB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53915C-4181-4570-B271-6D5427D640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BE942-7201-4D2B-88C2-83E977B159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F5370-83BC-4306-A4BF-C42AC97B72D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6" name="Footer Placeholder 5">
            <a:extLst>
              <a:ext uri="{FF2B5EF4-FFF2-40B4-BE49-F238E27FC236}">
                <a16:creationId xmlns:a16="http://schemas.microsoft.com/office/drawing/2014/main" id="{82EE42BC-A702-48B0-BB20-D83F3FCE9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9A8FA2-8795-47D9-B9F9-B5C388A57F1D}"/>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8715504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C317-602E-4874-AA60-57D60122CE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F2B387-BA8C-4C4B-8ACC-88B45889F0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A68314-8975-4614-B6A7-1648E3843CA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DA789C-579B-4F39-8928-15B7F0D8F32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0093C8-E235-4B0B-A17A-A760BEAAB75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E492D-2BD9-4F77-8B3F-E83CCB2CA79C}"/>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8" name="Footer Placeholder 7">
            <a:extLst>
              <a:ext uri="{FF2B5EF4-FFF2-40B4-BE49-F238E27FC236}">
                <a16:creationId xmlns:a16="http://schemas.microsoft.com/office/drawing/2014/main" id="{468F37A1-F221-4686-BE74-0CA951B5EC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054E7E-3242-412B-8FB9-6EC2FB7C95F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637985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138AF-1102-4018-AFA4-BD7033FC3B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DCDBDC-6A93-4055-9134-5E9CB12662FA}"/>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4" name="Footer Placeholder 3">
            <a:extLst>
              <a:ext uri="{FF2B5EF4-FFF2-40B4-BE49-F238E27FC236}">
                <a16:creationId xmlns:a16="http://schemas.microsoft.com/office/drawing/2014/main" id="{70B6553C-33B2-4AE0-86BA-98ED8E08CE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03F0E39-2038-4B49-AD82-20177E0F0B72}"/>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6264375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03414-FCC8-4372-927C-97C6E4CF783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3" name="Footer Placeholder 2">
            <a:extLst>
              <a:ext uri="{FF2B5EF4-FFF2-40B4-BE49-F238E27FC236}">
                <a16:creationId xmlns:a16="http://schemas.microsoft.com/office/drawing/2014/main" id="{2B017EE5-FD83-4FEF-B7E4-2535323161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7FC388-A0D7-4210-A29A-30AC921221CC}"/>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865424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45F0-50DC-4D7A-BB14-44F3A8045D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8B84DE-0329-496F-A413-8ED2891763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155BA4-6FDD-42E2-B092-635CC38A82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BF2810-0EEF-4E54-9B4E-52E38C4B56F2}"/>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6" name="Footer Placeholder 5">
            <a:extLst>
              <a:ext uri="{FF2B5EF4-FFF2-40B4-BE49-F238E27FC236}">
                <a16:creationId xmlns:a16="http://schemas.microsoft.com/office/drawing/2014/main" id="{B899B237-E83E-4CF1-9295-D740867BB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23B63-F9CE-4C39-9111-83EE3425CCC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5638911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8A1E-3298-4D11-A4E1-B7B028A457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DFC48-C330-43CA-B0EE-8F6CE16FDC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E940A-401B-499F-9054-C124A9454D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22FE3-DB75-4FA7-B620-B13C57E85283}"/>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6" name="Footer Placeholder 5">
            <a:extLst>
              <a:ext uri="{FF2B5EF4-FFF2-40B4-BE49-F238E27FC236}">
                <a16:creationId xmlns:a16="http://schemas.microsoft.com/office/drawing/2014/main" id="{2A7FE463-0988-4D30-A3DC-3771AE0AD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B82C2C-2179-4221-A71B-4C59BDE3BA08}"/>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1694062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FBBD-27A2-43B1-82FE-60A6642EB4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D249-B855-493A-8EC5-F89253E846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FB4165-C19C-443E-9EE3-A1F7CD55C8AE}"/>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5" name="Footer Placeholder 4">
            <a:extLst>
              <a:ext uri="{FF2B5EF4-FFF2-40B4-BE49-F238E27FC236}">
                <a16:creationId xmlns:a16="http://schemas.microsoft.com/office/drawing/2014/main" id="{E9DEE0DA-33B1-4CF8-902E-0AEF8133C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1E8C78-D213-4E3A-9DDD-8EEA2197D504}"/>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32594907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33062528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CBC176-85E2-4E2F-95C1-FF086553A46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3879E-97A7-46E9-8345-7F721E007C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08B54-307D-46CD-BC0F-722F3AAB3347}"/>
              </a:ext>
            </a:extLst>
          </p:cNvPr>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8/22/2024</a:t>
            </a:fld>
            <a:endParaRPr lang="en-US"/>
          </a:p>
        </p:txBody>
      </p:sp>
      <p:sp>
        <p:nvSpPr>
          <p:cNvPr id="5" name="Footer Placeholder 4">
            <a:extLst>
              <a:ext uri="{FF2B5EF4-FFF2-40B4-BE49-F238E27FC236}">
                <a16:creationId xmlns:a16="http://schemas.microsoft.com/office/drawing/2014/main" id="{9D9B7C70-6ABE-4BE8-A083-7ACF69CC4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8B1705-AA98-4CDF-B8F2-C1D179FA2F37}"/>
              </a:ext>
            </a:extLst>
          </p:cNvPr>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extLst>
      <p:ext uri="{BB962C8B-B14F-4D97-AF65-F5344CB8AC3E}">
        <p14:creationId xmlns:p14="http://schemas.microsoft.com/office/powerpoint/2010/main" val="4053745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088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68038176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8/22/2024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55633394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9.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21C5AF7-6B2D-997C-5962-C4DEF07184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44663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504489B-5174-8D7D-58B6-DA6DCF540D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421E67FA-E1E4-7E9C-5339-639AEBC5219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183091" y="180781"/>
            <a:ext cx="1911969" cy="1911969"/>
          </a:xfrm>
          <a:prstGeom prst="rect">
            <a:avLst/>
          </a:prstGeom>
        </p:spPr>
      </p:pic>
    </p:spTree>
    <p:extLst>
      <p:ext uri="{BB962C8B-B14F-4D97-AF65-F5344CB8AC3E}">
        <p14:creationId xmlns:p14="http://schemas.microsoft.com/office/powerpoint/2010/main" val="24489004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2024/8/22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9517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advClick="0" advTm="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390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7.png"/><Relationship Id="rId4" Type="http://schemas.microsoft.com/office/2007/relationships/hdphoto" Target="../media/hdphoto24.wdp"/></Relationships>
</file>

<file path=ppt/slides/_rels/slide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6.wdp"/><Relationship Id="rId18" Type="http://schemas.openxmlformats.org/officeDocument/2006/relationships/image" Target="../media/image70.gif"/><Relationship Id="rId3" Type="http://schemas.openxmlformats.org/officeDocument/2006/relationships/audio" Target="../media/media2.mp3"/><Relationship Id="rId21" Type="http://schemas.openxmlformats.org/officeDocument/2006/relationships/image" Target="../media/image73.png"/><Relationship Id="rId7" Type="http://schemas.openxmlformats.org/officeDocument/2006/relationships/image" Target="../media/image62.png"/><Relationship Id="rId12" Type="http://schemas.openxmlformats.org/officeDocument/2006/relationships/image" Target="../media/image66.png"/><Relationship Id="rId17" Type="http://schemas.openxmlformats.org/officeDocument/2006/relationships/image" Target="../media/image69.gif"/><Relationship Id="rId2" Type="http://schemas.microsoft.com/office/2007/relationships/media" Target="../media/media2.mp3"/><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tags" Target="../tags/tag5.xml"/><Relationship Id="rId6" Type="http://schemas.openxmlformats.org/officeDocument/2006/relationships/image" Target="../media/image61.png"/><Relationship Id="rId11" Type="http://schemas.microsoft.com/office/2007/relationships/hdphoto" Target="../media/hdphoto25.wdp"/><Relationship Id="rId5" Type="http://schemas.openxmlformats.org/officeDocument/2006/relationships/image" Target="../media/image60.png"/><Relationship Id="rId15" Type="http://schemas.microsoft.com/office/2007/relationships/hdphoto" Target="../media/hdphoto27.wdp"/><Relationship Id="rId10" Type="http://schemas.openxmlformats.org/officeDocument/2006/relationships/image" Target="../media/image65.png"/><Relationship Id="rId19" Type="http://schemas.openxmlformats.org/officeDocument/2006/relationships/image" Target="../media/image71.png"/><Relationship Id="rId4" Type="http://schemas.openxmlformats.org/officeDocument/2006/relationships/slideLayout" Target="../slideLayouts/slideLayout56.xml"/><Relationship Id="rId9" Type="http://schemas.openxmlformats.org/officeDocument/2006/relationships/image" Target="../media/image64.png"/><Relationship Id="rId14" Type="http://schemas.openxmlformats.org/officeDocument/2006/relationships/image" Target="../media/image67.png"/><Relationship Id="rId22"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media3.m4a"/><Relationship Id="rId7" Type="http://schemas.openxmlformats.org/officeDocument/2006/relationships/image" Target="../media/image75.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73.png"/><Relationship Id="rId4" Type="http://schemas.openxmlformats.org/officeDocument/2006/relationships/slideLayout" Target="../slideLayouts/slideLayout56.xml"/><Relationship Id="rId9" Type="http://schemas.openxmlformats.org/officeDocument/2006/relationships/image" Target="../media/image81.svg"/></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70.gif"/><Relationship Id="rId18" Type="http://schemas.openxmlformats.org/officeDocument/2006/relationships/slide" Target="slide19.xml"/><Relationship Id="rId3" Type="http://schemas.openxmlformats.org/officeDocument/2006/relationships/image" Target="../media/image60.png"/><Relationship Id="rId21" Type="http://schemas.openxmlformats.org/officeDocument/2006/relationships/image" Target="../media/image68.png"/><Relationship Id="rId7" Type="http://schemas.openxmlformats.org/officeDocument/2006/relationships/image" Target="../media/image64.png"/><Relationship Id="rId12" Type="http://schemas.openxmlformats.org/officeDocument/2006/relationships/slide" Target="slide22.xml"/><Relationship Id="rId17" Type="http://schemas.microsoft.com/office/2007/relationships/hdphoto" Target="../media/hdphoto25.wdp"/><Relationship Id="rId2" Type="http://schemas.openxmlformats.org/officeDocument/2006/relationships/audio" Target="../media/audio4.wav"/><Relationship Id="rId16" Type="http://schemas.openxmlformats.org/officeDocument/2006/relationships/image" Target="../media/image65.png"/><Relationship Id="rId20" Type="http://schemas.microsoft.com/office/2007/relationships/hdphoto" Target="../media/hdphoto26.wdp"/><Relationship Id="rId1" Type="http://schemas.openxmlformats.org/officeDocument/2006/relationships/slideLayout" Target="../slideLayouts/slideLayout56.xml"/><Relationship Id="rId6" Type="http://schemas.openxmlformats.org/officeDocument/2006/relationships/image" Target="../media/image63.png"/><Relationship Id="rId11" Type="http://schemas.openxmlformats.org/officeDocument/2006/relationships/image" Target="../media/image69.gif"/><Relationship Id="rId24" Type="http://schemas.openxmlformats.org/officeDocument/2006/relationships/image" Target="../media/image78.png"/><Relationship Id="rId5" Type="http://schemas.openxmlformats.org/officeDocument/2006/relationships/image" Target="../media/image62.png"/><Relationship Id="rId15" Type="http://schemas.openxmlformats.org/officeDocument/2006/relationships/slide" Target="slide20.xml"/><Relationship Id="rId23" Type="http://schemas.openxmlformats.org/officeDocument/2006/relationships/slide" Target="slide18.xml"/><Relationship Id="rId10" Type="http://schemas.microsoft.com/office/2007/relationships/hdphoto" Target="../media/hdphoto27.wdp"/><Relationship Id="rId19"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7.gif"/></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9.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1.png"/><Relationship Id="rId11" Type="http://schemas.openxmlformats.org/officeDocument/2006/relationships/image" Target="../media/image82.gif"/><Relationship Id="rId5" Type="http://schemas.openxmlformats.org/officeDocument/2006/relationships/image" Target="../media/image62.png"/><Relationship Id="rId10" Type="http://schemas.openxmlformats.org/officeDocument/2006/relationships/image" Target="../media/image81.png"/><Relationship Id="rId4" Type="http://schemas.openxmlformats.org/officeDocument/2006/relationships/image" Target="../media/image60.pn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9.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1.png"/><Relationship Id="rId11" Type="http://schemas.openxmlformats.org/officeDocument/2006/relationships/image" Target="../media/image83.gif"/><Relationship Id="rId5" Type="http://schemas.openxmlformats.org/officeDocument/2006/relationships/image" Target="../media/image62.png"/><Relationship Id="rId10" Type="http://schemas.openxmlformats.org/officeDocument/2006/relationships/image" Target="../media/image81.png"/><Relationship Id="rId4" Type="http://schemas.openxmlformats.org/officeDocument/2006/relationships/image" Target="../media/image60.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8.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jpe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9.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1.png"/><Relationship Id="rId11" Type="http://schemas.openxmlformats.org/officeDocument/2006/relationships/image" Target="../media/image84.gif"/><Relationship Id="rId5" Type="http://schemas.openxmlformats.org/officeDocument/2006/relationships/image" Target="../media/image62.png"/><Relationship Id="rId10" Type="http://schemas.openxmlformats.org/officeDocument/2006/relationships/image" Target="../media/image81.png"/><Relationship Id="rId4" Type="http://schemas.openxmlformats.org/officeDocument/2006/relationships/image" Target="../media/image60.png"/><Relationship Id="rId9"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6.wav"/><Relationship Id="rId7" Type="http://schemas.openxmlformats.org/officeDocument/2006/relationships/image" Target="../media/image79.png"/><Relationship Id="rId2" Type="http://schemas.openxmlformats.org/officeDocument/2006/relationships/audio" Target="../media/audio5.wav"/><Relationship Id="rId1" Type="http://schemas.openxmlformats.org/officeDocument/2006/relationships/slideLayout" Target="../slideLayouts/slideLayout56.xml"/><Relationship Id="rId6" Type="http://schemas.openxmlformats.org/officeDocument/2006/relationships/image" Target="../media/image71.png"/><Relationship Id="rId11" Type="http://schemas.openxmlformats.org/officeDocument/2006/relationships/image" Target="../media/image85.gif"/><Relationship Id="rId5" Type="http://schemas.openxmlformats.org/officeDocument/2006/relationships/image" Target="../media/image62.png"/><Relationship Id="rId10" Type="http://schemas.openxmlformats.org/officeDocument/2006/relationships/image" Target="../media/image81.png"/><Relationship Id="rId4" Type="http://schemas.openxmlformats.org/officeDocument/2006/relationships/image" Target="../media/image60.png"/><Relationship Id="rId9" Type="http://schemas.openxmlformats.org/officeDocument/2006/relationships/image" Target="../media/image80.png"/></Relationships>
</file>

<file path=ppt/slides/_rels/slide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30.png"/><Relationship Id="rId26" Type="http://schemas.openxmlformats.org/officeDocument/2006/relationships/image" Target="../media/image34.png"/><Relationship Id="rId39" Type="http://schemas.openxmlformats.org/officeDocument/2006/relationships/slide" Target="slide5.xml"/><Relationship Id="rId21" Type="http://schemas.microsoft.com/office/2007/relationships/hdphoto" Target="../media/hdphoto11.wdp"/><Relationship Id="rId34" Type="http://schemas.openxmlformats.org/officeDocument/2006/relationships/image" Target="../media/image39.png"/><Relationship Id="rId42" Type="http://schemas.openxmlformats.org/officeDocument/2006/relationships/slide" Target="slide6.xml"/><Relationship Id="rId47" Type="http://schemas.microsoft.com/office/2007/relationships/hdphoto" Target="../media/hdphoto21.wdp"/><Relationship Id="rId50" Type="http://schemas.openxmlformats.org/officeDocument/2006/relationships/image" Target="../media/image45.png"/><Relationship Id="rId7" Type="http://schemas.openxmlformats.org/officeDocument/2006/relationships/image" Target="../media/image28.svg"/><Relationship Id="rId2" Type="http://schemas.openxmlformats.org/officeDocument/2006/relationships/notesSlide" Target="../notesSlides/notesSlide1.xml"/><Relationship Id="rId16" Type="http://schemas.openxmlformats.org/officeDocument/2006/relationships/image" Target="../media/image29.png"/><Relationship Id="rId29" Type="http://schemas.openxmlformats.org/officeDocument/2006/relationships/image" Target="../media/image36.png"/><Relationship Id="rId11" Type="http://schemas.microsoft.com/office/2007/relationships/hdphoto" Target="../media/hdphoto6.wdp"/><Relationship Id="rId24" Type="http://schemas.openxmlformats.org/officeDocument/2006/relationships/image" Target="../media/image33.png"/><Relationship Id="rId32" Type="http://schemas.microsoft.com/office/2007/relationships/hdphoto" Target="../media/hdphoto16.wdp"/><Relationship Id="rId37" Type="http://schemas.openxmlformats.org/officeDocument/2006/relationships/image" Target="../media/image40.png"/><Relationship Id="rId40" Type="http://schemas.openxmlformats.org/officeDocument/2006/relationships/image" Target="../media/image41.png"/><Relationship Id="rId45" Type="http://schemas.openxmlformats.org/officeDocument/2006/relationships/slide" Target="slide7.xml"/><Relationship Id="rId5" Type="http://schemas.microsoft.com/office/2007/relationships/hdphoto" Target="../media/hdphoto4.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35.png"/><Relationship Id="rId36" Type="http://schemas.openxmlformats.org/officeDocument/2006/relationships/slide" Target="slide4.xml"/><Relationship Id="rId49" Type="http://schemas.openxmlformats.org/officeDocument/2006/relationships/image" Target="../media/image44.png"/><Relationship Id="rId10" Type="http://schemas.openxmlformats.org/officeDocument/2006/relationships/image" Target="../media/image26.png"/><Relationship Id="rId19" Type="http://schemas.microsoft.com/office/2007/relationships/hdphoto" Target="../media/hdphoto10.wdp"/><Relationship Id="rId31" Type="http://schemas.openxmlformats.org/officeDocument/2006/relationships/image" Target="../media/image37.png"/><Relationship Id="rId44" Type="http://schemas.microsoft.com/office/2007/relationships/hdphoto" Target="../media/hdphoto20.wdp"/><Relationship Id="rId4" Type="http://schemas.openxmlformats.org/officeDocument/2006/relationships/image" Target="../media/image23.png"/><Relationship Id="rId9" Type="http://schemas.microsoft.com/office/2007/relationships/hdphoto" Target="../media/hdphoto5.wdp"/><Relationship Id="rId14" Type="http://schemas.openxmlformats.org/officeDocument/2006/relationships/image" Target="../media/image28.png"/><Relationship Id="rId22" Type="http://schemas.openxmlformats.org/officeDocument/2006/relationships/image" Target="../media/image32.png"/><Relationship Id="rId27" Type="http://schemas.microsoft.com/office/2007/relationships/hdphoto" Target="../media/hdphoto14.wdp"/><Relationship Id="rId30" Type="http://schemas.microsoft.com/office/2007/relationships/hdphoto" Target="../media/hdphoto15.wdp"/><Relationship Id="rId35" Type="http://schemas.microsoft.com/office/2007/relationships/hdphoto" Target="../media/hdphoto17.wdp"/><Relationship Id="rId43" Type="http://schemas.openxmlformats.org/officeDocument/2006/relationships/image" Target="../media/image42.png"/><Relationship Id="rId48" Type="http://schemas.openxmlformats.org/officeDocument/2006/relationships/slide" Target="slide8.xml"/><Relationship Id="rId8" Type="http://schemas.openxmlformats.org/officeDocument/2006/relationships/image" Target="../media/image25.png"/><Relationship Id="rId3" Type="http://schemas.openxmlformats.org/officeDocument/2006/relationships/audio" Target="../media/audio1.wav"/><Relationship Id="rId12" Type="http://schemas.openxmlformats.org/officeDocument/2006/relationships/image" Target="../media/image27.png"/><Relationship Id="rId17" Type="http://schemas.microsoft.com/office/2007/relationships/hdphoto" Target="../media/hdphoto9.wdp"/><Relationship Id="rId25" Type="http://schemas.microsoft.com/office/2007/relationships/hdphoto" Target="../media/hdphoto13.wdp"/><Relationship Id="rId33" Type="http://schemas.openxmlformats.org/officeDocument/2006/relationships/image" Target="../media/image38.png"/><Relationship Id="rId38" Type="http://schemas.microsoft.com/office/2007/relationships/hdphoto" Target="../media/hdphoto18.wdp"/><Relationship Id="rId46" Type="http://schemas.openxmlformats.org/officeDocument/2006/relationships/image" Target="../media/image43.png"/><Relationship Id="rId20" Type="http://schemas.openxmlformats.org/officeDocument/2006/relationships/image" Target="../media/image31.png"/><Relationship Id="rId41" Type="http://schemas.microsoft.com/office/2007/relationships/hdphoto" Target="../media/hdphoto19.wdp"/><Relationship Id="rId1" Type="http://schemas.openxmlformats.org/officeDocument/2006/relationships/slideLayout" Target="../slideLayouts/slideLayout38.xml"/><Relationship Id="rId6"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47.png"/><Relationship Id="rId11" Type="http://schemas.microsoft.com/office/2007/relationships/hdphoto" Target="../media/hdphoto23.wdp"/><Relationship Id="rId5" Type="http://schemas.openxmlformats.org/officeDocument/2006/relationships/image" Target="../media/image46.jpeg"/><Relationship Id="rId10" Type="http://schemas.openxmlformats.org/officeDocument/2006/relationships/image" Target="../media/image49.png"/><Relationship Id="rId4" Type="http://schemas.openxmlformats.org/officeDocument/2006/relationships/audio" Target="../media/audio3.wav"/><Relationship Id="rId9" Type="http://schemas.microsoft.com/office/2007/relationships/hdphoto" Target="../media/hdphoto22.wdp"/></Relationships>
</file>

<file path=ppt/slides/_rels/slide5.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23.wdp"/><Relationship Id="rId4" Type="http://schemas.openxmlformats.org/officeDocument/2006/relationships/image" Target="../media/image46.jpe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23.wdp"/><Relationship Id="rId4" Type="http://schemas.openxmlformats.org/officeDocument/2006/relationships/image" Target="../media/image46.jpe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audio" Target="../media/audio3.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38.xml"/><Relationship Id="rId6" Type="http://schemas.openxmlformats.org/officeDocument/2006/relationships/slide" Target="slide3.xml"/><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23.wdp"/><Relationship Id="rId4" Type="http://schemas.openxmlformats.org/officeDocument/2006/relationships/image" Target="../media/image46.jpeg"/><Relationship Id="rId9"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7.png"/><Relationship Id="rId5" Type="http://schemas.microsoft.com/office/2007/relationships/hdphoto" Target="../media/hdphoto24.wdp"/><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5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a:extLst>
              <a:ext uri="{FF2B5EF4-FFF2-40B4-BE49-F238E27FC236}">
                <a16:creationId xmlns:a16="http://schemas.microsoft.com/office/drawing/2014/main" id="{E7DDB006-664C-21B4-3B3A-DCD084F7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5" name="Picture 4" descr="A red and green text on a black background&#10;&#10;Description automatically generated">
            <a:extLst>
              <a:ext uri="{FF2B5EF4-FFF2-40B4-BE49-F238E27FC236}">
                <a16:creationId xmlns:a16="http://schemas.microsoft.com/office/drawing/2014/main" id="{1F8213EC-5B03-8F84-19ED-179B5BB4E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800" y="83579"/>
            <a:ext cx="7200000" cy="5547841"/>
          </a:xfrm>
          <a:prstGeom prst="rect">
            <a:avLst/>
          </a:prstGeom>
        </p:spPr>
      </p:pic>
    </p:spTree>
    <p:custDataLst>
      <p:tags r:id="rId1"/>
    </p:custDataLst>
    <p:extLst>
      <p:ext uri="{BB962C8B-B14F-4D97-AF65-F5344CB8AC3E}">
        <p14:creationId xmlns:p14="http://schemas.microsoft.com/office/powerpoint/2010/main" val="2728533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A085D-4BA5-E3AF-A253-EF81BDA87F48}"/>
              </a:ext>
            </a:extLst>
          </p:cNvPr>
          <p:cNvSpPr txBox="1"/>
          <p:nvPr/>
        </p:nvSpPr>
        <p:spPr>
          <a:xfrm>
            <a:off x="669763" y="2133641"/>
            <a:ext cx="6719865" cy="1815882"/>
          </a:xfrm>
          <a:prstGeom prst="rect">
            <a:avLst/>
          </a:prstGeom>
          <a:solidFill>
            <a:schemeClr val="accent6">
              <a:lumMod val="20000"/>
              <a:lumOff val="80000"/>
            </a:schemeClr>
          </a:solidFill>
          <a:ln>
            <a:solidFill>
              <a:schemeClr val="tx1"/>
            </a:solidFill>
            <a:prstDash val="dashDot"/>
          </a:ln>
        </p:spPr>
        <p:txBody>
          <a:bodyPr wrap="square">
            <a:spAutoFit/>
          </a:bodyPr>
          <a:lstStyle/>
          <a:p>
            <a:pPr lvl="0" algn="ctr">
              <a:spcBef>
                <a:spcPct val="50000"/>
              </a:spcBef>
              <a:defRPr/>
            </a:pPr>
            <a:r>
              <a:rPr lang="vi-VN" altLang="en-US" sz="2800" b="1" dirty="0">
                <a:solidFill>
                  <a:srgbClr val="002060"/>
                </a:solidFill>
                <a:latin typeface="Cambria" panose="02040503050406030204" pitchFamily="18" charset="0"/>
                <a:cs typeface="Times New Roman" panose="02020603050405020304" pitchFamily="18" charset="0"/>
              </a:rPr>
              <a:t>Đọc lược đồ phân bố dân cư Việt Nam năm 2021, hãy kể tên 3 tỉnh, thành phố có mật độ dân số cao nhất và 3 tỉnh, thành phố có mật độ dân số thấp nhất.</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68ED787-5C43-58EE-067B-1F53CDFC3633}"/>
              </a:ext>
            </a:extLst>
          </p:cNvPr>
          <p:cNvPicPr>
            <a:picLocks noChangeAspect="1"/>
          </p:cNvPicPr>
          <p:nvPr/>
        </p:nvPicPr>
        <p:blipFill>
          <a:blip r:embed="rId2"/>
          <a:stretch>
            <a:fillRect/>
          </a:stretch>
        </p:blipFill>
        <p:spPr>
          <a:xfrm>
            <a:off x="7972868" y="462959"/>
            <a:ext cx="3752850" cy="5676900"/>
          </a:xfrm>
          <a:prstGeom prst="rect">
            <a:avLst/>
          </a:prstGeom>
        </p:spPr>
      </p:pic>
    </p:spTree>
    <p:extLst>
      <p:ext uri="{BB962C8B-B14F-4D97-AF65-F5344CB8AC3E}">
        <p14:creationId xmlns:p14="http://schemas.microsoft.com/office/powerpoint/2010/main" val="3608116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FF81A8-83EE-318E-0ECA-A0DDE3E4EC15}"/>
              </a:ext>
            </a:extLst>
          </p:cNvPr>
          <p:cNvSpPr txBox="1"/>
          <p:nvPr/>
        </p:nvSpPr>
        <p:spPr>
          <a:xfrm>
            <a:off x="999461" y="666347"/>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3 tỉnh/ thành phố có mật độ dân cư cao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1E45F60-1529-84E1-66F4-8EB823796123}"/>
              </a:ext>
            </a:extLst>
          </p:cNvPr>
          <p:cNvSpPr/>
          <p:nvPr/>
        </p:nvSpPr>
        <p:spPr>
          <a:xfrm>
            <a:off x="882502" y="1796902"/>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Hà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BE7C572A-AEFC-C488-64F1-FE0B651D7F98}"/>
              </a:ext>
            </a:extLst>
          </p:cNvPr>
          <p:cNvSpPr/>
          <p:nvPr/>
        </p:nvSpPr>
        <p:spPr>
          <a:xfrm>
            <a:off x="4051004" y="1765004"/>
            <a:ext cx="3104708" cy="999461"/>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Thành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Hồ</a:t>
            </a:r>
            <a:r>
              <a:rPr lang="en-US" sz="3200" b="1" dirty="0">
                <a:solidFill>
                  <a:srgbClr val="FF0000"/>
                </a:solidFill>
                <a:latin typeface="Cambria" panose="02040503050406030204" pitchFamily="18" charset="0"/>
                <a:ea typeface="Cambria" panose="02040503050406030204" pitchFamily="18" charset="0"/>
              </a:rPr>
              <a:t> Chí Minh</a:t>
            </a:r>
          </a:p>
        </p:txBody>
      </p:sp>
      <p:sp>
        <p:nvSpPr>
          <p:cNvPr id="9" name="Rectangle: Rounded Corners 8">
            <a:extLst>
              <a:ext uri="{FF2B5EF4-FFF2-40B4-BE49-F238E27FC236}">
                <a16:creationId xmlns:a16="http://schemas.microsoft.com/office/drawing/2014/main" id="{FD8FF92C-13A8-ACA5-AB9F-CF451C7841E7}"/>
              </a:ext>
            </a:extLst>
          </p:cNvPr>
          <p:cNvSpPr/>
          <p:nvPr/>
        </p:nvSpPr>
        <p:spPr>
          <a:xfrm>
            <a:off x="8378456" y="1850064"/>
            <a:ext cx="2200939"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Hải Phòng</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2137611-5378-4B4C-B8B9-A277C6D31EDD}"/>
              </a:ext>
            </a:extLst>
          </p:cNvPr>
          <p:cNvSpPr txBox="1"/>
          <p:nvPr/>
        </p:nvSpPr>
        <p:spPr>
          <a:xfrm>
            <a:off x="1073889" y="3164998"/>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 </a:t>
            </a:r>
            <a:r>
              <a:rPr lang="en-US" altLang="en-US" sz="3600" b="1" dirty="0">
                <a:solidFill>
                  <a:srgbClr val="002060"/>
                </a:solidFill>
                <a:latin typeface="Cambria" panose="02040503050406030204" pitchFamily="18" charset="0"/>
                <a:cs typeface="Times New Roman" panose="02020603050405020304" pitchFamily="18" charset="0"/>
              </a:rPr>
              <a:t>3 </a:t>
            </a:r>
            <a:r>
              <a:rPr lang="vi-VN" altLang="en-US" sz="3600" b="1" dirty="0">
                <a:solidFill>
                  <a:srgbClr val="002060"/>
                </a:solidFill>
                <a:latin typeface="Cambria" panose="02040503050406030204" pitchFamily="18" charset="0"/>
                <a:cs typeface="Times New Roman" panose="02020603050405020304" pitchFamily="18" charset="0"/>
              </a:rPr>
              <a:t>tỉnh/ thành phố có mật độ dân cư thấp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561D23C-EC9F-8D8F-5FAD-E000AD54A804}"/>
              </a:ext>
            </a:extLst>
          </p:cNvPr>
          <p:cNvSpPr/>
          <p:nvPr/>
        </p:nvSpPr>
        <p:spPr>
          <a:xfrm>
            <a:off x="797441" y="4316818"/>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Lai Châu</a:t>
            </a:r>
          </a:p>
        </p:txBody>
      </p:sp>
      <p:sp>
        <p:nvSpPr>
          <p:cNvPr id="12" name="Rectangle: Rounded Corners 11">
            <a:extLst>
              <a:ext uri="{FF2B5EF4-FFF2-40B4-BE49-F238E27FC236}">
                <a16:creationId xmlns:a16="http://schemas.microsoft.com/office/drawing/2014/main" id="{E0069239-DE84-34F9-3333-8F8807167362}"/>
              </a:ext>
            </a:extLst>
          </p:cNvPr>
          <p:cNvSpPr/>
          <p:nvPr/>
        </p:nvSpPr>
        <p:spPr>
          <a:xfrm>
            <a:off x="4678325" y="4284920"/>
            <a:ext cx="2222205" cy="765545"/>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67E5A7F-302C-E7DA-686E-5912AC398E2F}"/>
              </a:ext>
            </a:extLst>
          </p:cNvPr>
          <p:cNvSpPr/>
          <p:nvPr/>
        </p:nvSpPr>
        <p:spPr>
          <a:xfrm>
            <a:off x="8644269" y="4338082"/>
            <a:ext cx="1839432"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 La</a:t>
            </a:r>
          </a:p>
        </p:txBody>
      </p:sp>
    </p:spTree>
    <p:extLst>
      <p:ext uri="{BB962C8B-B14F-4D97-AF65-F5344CB8AC3E}">
        <p14:creationId xmlns:p14="http://schemas.microsoft.com/office/powerpoint/2010/main" val="3901392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a:extLst>
              <a:ext uri="{FF2B5EF4-FFF2-40B4-BE49-F238E27FC236}">
                <a16:creationId xmlns:a16="http://schemas.microsoft.com/office/drawing/2014/main" id="{C5C56F15-514F-A8BC-BE28-2A3DFC51C261}"/>
              </a:ext>
            </a:extLst>
          </p:cNvPr>
          <p:cNvPicPr>
            <a:picLocks noChangeAspect="1"/>
          </p:cNvPicPr>
          <p:nvPr/>
        </p:nvPicPr>
        <p:blipFill>
          <a:blip r:embed="rId7"/>
          <a:stretch>
            <a:fillRect/>
          </a:stretch>
        </p:blipFill>
        <p:spPr>
          <a:xfrm>
            <a:off x="4641925" y="131724"/>
            <a:ext cx="7395089" cy="6041660"/>
          </a:xfrm>
          <a:prstGeom prst="rect">
            <a:avLst/>
          </a:prstGeom>
        </p:spPr>
      </p:pic>
    </p:spTree>
    <p:custDataLst>
      <p:tags r:id="rId1"/>
    </p:custDataLst>
    <p:extLst>
      <p:ext uri="{BB962C8B-B14F-4D97-AF65-F5344CB8AC3E}">
        <p14:creationId xmlns:p14="http://schemas.microsoft.com/office/powerpoint/2010/main" val="409385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EC4C5-0CD6-0350-EB4F-3AD5C62871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868" y="1657721"/>
            <a:ext cx="7959852" cy="4560937"/>
          </a:xfrm>
          <a:prstGeom prst="rect">
            <a:avLst/>
          </a:prstGeom>
        </p:spPr>
      </p:pic>
      <p:sp>
        <p:nvSpPr>
          <p:cNvPr id="5" name="TextBox 4">
            <a:extLst>
              <a:ext uri="{FF2B5EF4-FFF2-40B4-BE49-F238E27FC236}">
                <a16:creationId xmlns:a16="http://schemas.microsoft.com/office/drawing/2014/main" id="{251F5134-50C7-62BC-CD59-79C74B7F39DE}"/>
              </a:ext>
            </a:extLst>
          </p:cNvPr>
          <p:cNvSpPr txBox="1"/>
          <p:nvPr/>
        </p:nvSpPr>
        <p:spPr>
          <a:xfrm>
            <a:off x="1137684" y="749322"/>
            <a:ext cx="97819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Tìm hiểu và viết đoạn văn ngắn (5 – 7 câu) về một dân tộc ở nước ta (tên, nơi sinh sống, trang phục, lễ hội,...) và chia sẻ với các 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604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CA3CB9-0FC2-ED15-A616-02E994954D83}"/>
              </a:ext>
            </a:extLst>
          </p:cNvPr>
          <p:cNvSpPr/>
          <p:nvPr/>
        </p:nvSpPr>
        <p:spPr>
          <a:xfrm>
            <a:off x="180755" y="276448"/>
            <a:ext cx="6645347" cy="620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Dân tộc Tày đã có mặt ở Việt Nam từ rất sớm, họ cư trú chủ yếu ở thung lũng các tỉnh Ðông Bắc. Nhà ở truyền thống của người Tày gồm ba dạng cơ bản: nhà sàn, nhà nửa sàn nửa đất và nhà phòng thủ. Trang phục của họ chủ yếu được làm bằng vải chàm đen, ít trang trí hoa văn. Lương thực chính người Tày sử dụng để nấu ăn hằng ngày là gạo tẻ. Ngoài ra, họ còn sử dụng gạo tẻ và gạo nếp để nấu cháo, cơm lam, bún, cốm và rất nhiều món ăn đặc sắc khác.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Dân tộc Tày - | Báo ảnh Dân tộc và Miền núi">
            <a:extLst>
              <a:ext uri="{FF2B5EF4-FFF2-40B4-BE49-F238E27FC236}">
                <a16:creationId xmlns:a16="http://schemas.microsoft.com/office/drawing/2014/main" id="{00A7EAC8-3121-72A9-566B-CDCAD93E17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54" y="1637415"/>
            <a:ext cx="4198830" cy="3928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1448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2" name="j">
            <a:extLst>
              <a:ext uri="{FF2B5EF4-FFF2-40B4-BE49-F238E27FC236}">
                <a16:creationId xmlns:a16="http://schemas.microsoft.com/office/drawing/2014/main" id="{B886C9FD-D232-4217-91A9-1A0F09504F9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103" name="g">
            <a:extLst>
              <a:ext uri="{FF2B5EF4-FFF2-40B4-BE49-F238E27FC236}">
                <a16:creationId xmlns:a16="http://schemas.microsoft.com/office/drawing/2014/main" id="{C04EFFB7-66B8-4EB6-A0E3-DFDA42F2D1F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20841" y="2406281"/>
            <a:ext cx="2911020" cy="3140990"/>
          </a:xfrm>
          <a:prstGeom prst="rect">
            <a:avLst/>
          </a:prstGeom>
        </p:spPr>
      </p:pic>
      <p:pic>
        <p:nvPicPr>
          <p:cNvPr id="104" name="Picture 103">
            <a:extLst>
              <a:ext uri="{FF2B5EF4-FFF2-40B4-BE49-F238E27FC236}">
                <a16:creationId xmlns:a16="http://schemas.microsoft.com/office/drawing/2014/main" id="{0EF8552C-65B6-4EC3-ACC3-460DF5C0C2C4}"/>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411633" y="3104861"/>
            <a:ext cx="2275170" cy="2418227"/>
          </a:xfrm>
          <a:prstGeom prst="rect">
            <a:avLst/>
          </a:prstGeom>
        </p:spPr>
      </p:pic>
      <p:pic>
        <p:nvPicPr>
          <p:cNvPr id="35" name="Picture 34">
            <a:extLst>
              <a:ext uri="{FF2B5EF4-FFF2-40B4-BE49-F238E27FC236}">
                <a16:creationId xmlns:a16="http://schemas.microsoft.com/office/drawing/2014/main" id="{CE845F54-C84E-491B-85C3-CCC298460214}"/>
              </a:ext>
            </a:extLst>
          </p:cNvPr>
          <p:cNvPicPr>
            <a:picLocks noChangeAspect="1"/>
          </p:cNvPicPr>
          <p:nvPr/>
        </p:nvPicPr>
        <p:blipFill rotWithShape="1">
          <a:blip r:embed="rId16">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7"/>
          <a:srcRect/>
          <a:stretch>
            <a:fillRect/>
          </a:stretch>
        </p:blipFill>
        <p:spPr>
          <a:xfrm>
            <a:off x="647700" y="1"/>
            <a:ext cx="2257044" cy="2893646"/>
          </a:xfrm>
          <a:prstGeom prst="rect">
            <a:avLst/>
          </a:prstGeom>
        </p:spPr>
      </p:pic>
      <p:pic>
        <p:nvPicPr>
          <p:cNvPr id="6" name="Picture 2">
            <a:extLst>
              <a:ext uri="{FF2B5EF4-FFF2-40B4-BE49-F238E27FC236}">
                <a16:creationId xmlns:a16="http://schemas.microsoft.com/office/drawing/2014/main" id="{79238709-8F7C-1A52-5505-DC9B96364EB7}"/>
              </a:ext>
            </a:extLst>
          </p:cNvPr>
          <p:cNvPicPr>
            <a:picLocks noChangeAspect="1"/>
          </p:cNvPicPr>
          <p:nvPr/>
        </p:nvPicPr>
        <p:blipFill>
          <a:blip r:embed="rId18"/>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7584" y="1457325"/>
            <a:ext cx="3704416" cy="4927292"/>
          </a:xfrm>
          <a:prstGeom prst="rect">
            <a:avLst/>
          </a:prstGeom>
        </p:spPr>
      </p:pic>
      <p:pic>
        <p:nvPicPr>
          <p:cNvPr id="15" name="Picture 14" descr="A cartoon of a child holding a bouquet of flowers&#10;&#10;Description automatically generated">
            <a:extLst>
              <a:ext uri="{FF2B5EF4-FFF2-40B4-BE49-F238E27FC236}">
                <a16:creationId xmlns:a16="http://schemas.microsoft.com/office/drawing/2014/main" id="{F811CF99-68D4-D482-702F-231E6B0791E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61602" y="2466975"/>
            <a:ext cx="2048635" cy="2490787"/>
          </a:xfrm>
          <a:prstGeom prst="rect">
            <a:avLst/>
          </a:prstGeom>
        </p:spPr>
      </p:pic>
      <p:pic>
        <p:nvPicPr>
          <p:cNvPr id="3" name="Nhac-nen-powerpoint-vui-nhon-www_tiengdong_com">
            <a:hlinkClick r:id="" action="ppaction://media"/>
            <a:extLst>
              <a:ext uri="{FF2B5EF4-FFF2-40B4-BE49-F238E27FC236}">
                <a16:creationId xmlns:a16="http://schemas.microsoft.com/office/drawing/2014/main" id="{39C8D4C5-934B-4193-EBFA-D2F7FA3DB004}"/>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685707" y="0"/>
            <a:ext cx="609600" cy="609600"/>
          </a:xfrm>
          <a:prstGeom prst="rect">
            <a:avLst/>
          </a:prstGeom>
        </p:spPr>
      </p:pic>
      <p:pic>
        <p:nvPicPr>
          <p:cNvPr id="8" name="Picture 7">
            <a:extLst>
              <a:ext uri="{FF2B5EF4-FFF2-40B4-BE49-F238E27FC236}">
                <a16:creationId xmlns:a16="http://schemas.microsoft.com/office/drawing/2014/main" id="{25E8356A-3A01-53D6-874C-58F325EABB3B}"/>
              </a:ext>
            </a:extLst>
          </p:cNvPr>
          <p:cNvPicPr>
            <a:picLocks noChangeAspect="1"/>
          </p:cNvPicPr>
          <p:nvPr/>
        </p:nvPicPr>
        <p:blipFill>
          <a:blip r:embed="rId22"/>
          <a:stretch>
            <a:fillRect/>
          </a:stretch>
        </p:blipFill>
        <p:spPr>
          <a:xfrm>
            <a:off x="3196413" y="782610"/>
            <a:ext cx="5310076" cy="2017951"/>
          </a:xfrm>
          <a:prstGeom prst="rect">
            <a:avLst/>
          </a:prstGeom>
        </p:spPr>
      </p:pic>
    </p:spTree>
    <p:custDataLst>
      <p:tags r:id="rId1"/>
    </p:custDataLst>
    <p:extLst>
      <p:ext uri="{BB962C8B-B14F-4D97-AF65-F5344CB8AC3E}">
        <p14:creationId xmlns:p14="http://schemas.microsoft.com/office/powerpoint/2010/main" val="3011274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900" decel="100000" fill="hold"/>
                                        <p:tgtEl>
                                          <p:spTgt spid="1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34945" fill="hold"/>
                                        <p:tgtEl>
                                          <p:spTgt spid="3"/>
                                        </p:tgtEl>
                                      </p:cBhvr>
                                    </p:cmd>
                                  </p:childTnLst>
                                </p:cTn>
                              </p:par>
                              <p:par>
                                <p:cTn id="14" presetID="37"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anim calcmode="lin" valueType="num">
                                      <p:cBhvr>
                                        <p:cTn id="17" dur="1000" fill="hold"/>
                                        <p:tgtEl>
                                          <p:spTgt spid="103"/>
                                        </p:tgtEl>
                                        <p:attrNameLst>
                                          <p:attrName>ppt_x</p:attrName>
                                        </p:attrNameLst>
                                      </p:cBhvr>
                                      <p:tavLst>
                                        <p:tav tm="0">
                                          <p:val>
                                            <p:strVal val="#ppt_x"/>
                                          </p:val>
                                        </p:tav>
                                        <p:tav tm="100000">
                                          <p:val>
                                            <p:strVal val="#ppt_x"/>
                                          </p:val>
                                        </p:tav>
                                      </p:tavLst>
                                    </p:anim>
                                    <p:anim calcmode="lin" valueType="num">
                                      <p:cBhvr>
                                        <p:cTn id="18" dur="900" decel="100000" fill="hold"/>
                                        <p:tgtEl>
                                          <p:spTgt spid="10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900" decel="100000" fill="hold"/>
                                        <p:tgtEl>
                                          <p:spTgt spid="10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2" presetID="32" presetClass="emph" presetSubtype="0" repeatCount="5000" fill="hold" nodeType="withEffect">
                                  <p:stCondLst>
                                    <p:cond delay="0"/>
                                  </p:stCondLst>
                                  <p:childTnLst>
                                    <p:animRot by="120000">
                                      <p:cBhvr>
                                        <p:cTn id="33" dur="100" fill="hold">
                                          <p:stCondLst>
                                            <p:cond delay="0"/>
                                          </p:stCondLst>
                                        </p:cTn>
                                        <p:tgtEl>
                                          <p:spTgt spid="103"/>
                                        </p:tgtEl>
                                        <p:attrNameLst>
                                          <p:attrName>r</p:attrName>
                                        </p:attrNameLst>
                                      </p:cBhvr>
                                    </p:animRot>
                                    <p:animRot by="-240000">
                                      <p:cBhvr>
                                        <p:cTn id="34" dur="200" fill="hold">
                                          <p:stCondLst>
                                            <p:cond delay="200"/>
                                          </p:stCondLst>
                                        </p:cTn>
                                        <p:tgtEl>
                                          <p:spTgt spid="103"/>
                                        </p:tgtEl>
                                        <p:attrNameLst>
                                          <p:attrName>r</p:attrName>
                                        </p:attrNameLst>
                                      </p:cBhvr>
                                    </p:animRot>
                                    <p:animRot by="240000">
                                      <p:cBhvr>
                                        <p:cTn id="35" dur="200" fill="hold">
                                          <p:stCondLst>
                                            <p:cond delay="400"/>
                                          </p:stCondLst>
                                        </p:cTn>
                                        <p:tgtEl>
                                          <p:spTgt spid="103"/>
                                        </p:tgtEl>
                                        <p:attrNameLst>
                                          <p:attrName>r</p:attrName>
                                        </p:attrNameLst>
                                      </p:cBhvr>
                                    </p:animRot>
                                    <p:animRot by="-240000">
                                      <p:cBhvr>
                                        <p:cTn id="36" dur="200" fill="hold">
                                          <p:stCondLst>
                                            <p:cond delay="600"/>
                                          </p:stCondLst>
                                        </p:cTn>
                                        <p:tgtEl>
                                          <p:spTgt spid="103"/>
                                        </p:tgtEl>
                                        <p:attrNameLst>
                                          <p:attrName>r</p:attrName>
                                        </p:attrNameLst>
                                      </p:cBhvr>
                                    </p:animRot>
                                    <p:animRot by="120000">
                                      <p:cBhvr>
                                        <p:cTn id="37" dur="200" fill="hold">
                                          <p:stCondLst>
                                            <p:cond delay="800"/>
                                          </p:stCondLst>
                                        </p:cTn>
                                        <p:tgtEl>
                                          <p:spTgt spid="103"/>
                                        </p:tgtEl>
                                        <p:attrNameLst>
                                          <p:attrName>r</p:attrName>
                                        </p:attrNameLst>
                                      </p:cBhvr>
                                    </p:animRot>
                                  </p:childTnLst>
                                </p:cTn>
                              </p:par>
                              <p:par>
                                <p:cTn id="38" presetID="32" presetClass="emph" presetSubtype="0" repeatCount="5000" fill="hold" nodeType="withEffect">
                                  <p:stCondLst>
                                    <p:cond delay="0"/>
                                  </p:stCondLst>
                                  <p:childTnLst>
                                    <p:animRot by="120000">
                                      <p:cBhvr>
                                        <p:cTn id="39" dur="100" fill="hold">
                                          <p:stCondLst>
                                            <p:cond delay="0"/>
                                          </p:stCondLst>
                                        </p:cTn>
                                        <p:tgtEl>
                                          <p:spTgt spid="104"/>
                                        </p:tgtEl>
                                        <p:attrNameLst>
                                          <p:attrName>r</p:attrName>
                                        </p:attrNameLst>
                                      </p:cBhvr>
                                    </p:animRot>
                                    <p:animRot by="-240000">
                                      <p:cBhvr>
                                        <p:cTn id="40" dur="200" fill="hold">
                                          <p:stCondLst>
                                            <p:cond delay="200"/>
                                          </p:stCondLst>
                                        </p:cTn>
                                        <p:tgtEl>
                                          <p:spTgt spid="104"/>
                                        </p:tgtEl>
                                        <p:attrNameLst>
                                          <p:attrName>r</p:attrName>
                                        </p:attrNameLst>
                                      </p:cBhvr>
                                    </p:animRot>
                                    <p:animRot by="240000">
                                      <p:cBhvr>
                                        <p:cTn id="41" dur="200" fill="hold">
                                          <p:stCondLst>
                                            <p:cond delay="400"/>
                                          </p:stCondLst>
                                        </p:cTn>
                                        <p:tgtEl>
                                          <p:spTgt spid="104"/>
                                        </p:tgtEl>
                                        <p:attrNameLst>
                                          <p:attrName>r</p:attrName>
                                        </p:attrNameLst>
                                      </p:cBhvr>
                                    </p:animRot>
                                    <p:animRot by="-240000">
                                      <p:cBhvr>
                                        <p:cTn id="42" dur="200" fill="hold">
                                          <p:stCondLst>
                                            <p:cond delay="600"/>
                                          </p:stCondLst>
                                        </p:cTn>
                                        <p:tgtEl>
                                          <p:spTgt spid="104"/>
                                        </p:tgtEl>
                                        <p:attrNameLst>
                                          <p:attrName>r</p:attrName>
                                        </p:attrNameLst>
                                      </p:cBhvr>
                                    </p:animRot>
                                    <p:animRot by="120000">
                                      <p:cBhvr>
                                        <p:cTn id="43" dur="200" fill="hold">
                                          <p:stCondLst>
                                            <p:cond delay="800"/>
                                          </p:stCondLst>
                                        </p:cTn>
                                        <p:tgtEl>
                                          <p:spTgt spid="104"/>
                                        </p:tgtEl>
                                        <p:attrNameLst>
                                          <p:attrName>r</p:attrName>
                                        </p:attrNameLst>
                                      </p:cBhvr>
                                    </p:animRot>
                                  </p:childTnLst>
                                </p:cTn>
                              </p:par>
                              <p:par>
                                <p:cTn id="44" presetID="32" presetClass="emph" presetSubtype="0" repeatCount="5000" fill="hold"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repeatCount="5000" fill="hold" nodeType="withEffect">
                                  <p:stCondLst>
                                    <p:cond delay="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102"/>
                                        </p:tgtEl>
                                        <p:attrNameLst>
                                          <p:attrName>r</p:attrName>
                                        </p:attrNameLst>
                                      </p:cBhvr>
                                    </p:animRot>
                                    <p:animRot by="-240000">
                                      <p:cBhvr>
                                        <p:cTn id="58" dur="200" fill="hold">
                                          <p:stCondLst>
                                            <p:cond delay="200"/>
                                          </p:stCondLst>
                                        </p:cTn>
                                        <p:tgtEl>
                                          <p:spTgt spid="102"/>
                                        </p:tgtEl>
                                        <p:attrNameLst>
                                          <p:attrName>r</p:attrName>
                                        </p:attrNameLst>
                                      </p:cBhvr>
                                    </p:animRot>
                                    <p:animRot by="240000">
                                      <p:cBhvr>
                                        <p:cTn id="59" dur="200" fill="hold">
                                          <p:stCondLst>
                                            <p:cond delay="400"/>
                                          </p:stCondLst>
                                        </p:cTn>
                                        <p:tgtEl>
                                          <p:spTgt spid="102"/>
                                        </p:tgtEl>
                                        <p:attrNameLst>
                                          <p:attrName>r</p:attrName>
                                        </p:attrNameLst>
                                      </p:cBhvr>
                                    </p:animRot>
                                    <p:animRot by="-240000">
                                      <p:cBhvr>
                                        <p:cTn id="60" dur="200" fill="hold">
                                          <p:stCondLst>
                                            <p:cond delay="600"/>
                                          </p:stCondLst>
                                        </p:cTn>
                                        <p:tgtEl>
                                          <p:spTgt spid="102"/>
                                        </p:tgtEl>
                                        <p:attrNameLst>
                                          <p:attrName>r</p:attrName>
                                        </p:attrNameLst>
                                      </p:cBhvr>
                                    </p:animRot>
                                    <p:animRot by="120000">
                                      <p:cBhvr>
                                        <p:cTn id="61" dur="200" fill="hold">
                                          <p:stCondLst>
                                            <p:cond delay="800"/>
                                          </p:stCondLst>
                                        </p:cTn>
                                        <p:tgtEl>
                                          <p:spTgt spid="102"/>
                                        </p:tgtEl>
                                        <p:attrNameLst>
                                          <p:attrName>r</p:attrName>
                                        </p:attrNameLst>
                                      </p:cBhvr>
                                    </p:animRo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barn(inVertical)">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5"/>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257425" y="523875"/>
            <a:ext cx="7124700" cy="4057650"/>
          </a:xfrm>
          <a:prstGeom prst="rect">
            <a:avLst/>
          </a:prstGeom>
        </p:spPr>
      </p:pic>
      <p:sp>
        <p:nvSpPr>
          <p:cNvPr id="5" name="TextBox 4">
            <a:extLst>
              <a:ext uri="{FF2B5EF4-FFF2-40B4-BE49-F238E27FC236}">
                <a16:creationId xmlns:a16="http://schemas.microsoft.com/office/drawing/2014/main" id="{351E9B41-7D40-865E-02E2-5F8AFCFBC1F3}"/>
              </a:ext>
            </a:extLst>
          </p:cNvPr>
          <p:cNvSpPr txBox="1"/>
          <p:nvPr/>
        </p:nvSpPr>
        <p:spPr>
          <a:xfrm>
            <a:off x="2533650" y="1304925"/>
            <a:ext cx="66198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Hãy</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giúp</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bạn</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học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sinh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trở</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thành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ngoan</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xinh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yêu</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bằng</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cách</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trả</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lời</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đúng</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các</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câu</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hỏi</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3 AmpleSoft Bold" panose="02000000000000000000" pitchFamily="2" charset="0"/>
                <a:ea typeface="+mn-ea"/>
                <a:cs typeface="+mn-cs"/>
              </a:rPr>
              <a:t>nhé</a:t>
            </a:r>
            <a:r>
              <a:rPr kumimoji="0" lang="en-US" sz="3200" b="1" i="0" u="none" strike="noStrike" kern="1200" cap="none" spc="0" normalizeH="0" baseline="0" noProof="0" dirty="0">
                <a:ln>
                  <a:noFill/>
                </a:ln>
                <a:solidFill>
                  <a:prstClr val="white"/>
                </a:solidFill>
                <a:effectLst/>
                <a:uLnTx/>
                <a:uFillTx/>
                <a:latin typeface="#9Slide03 AmpleSoft Bold" panose="02000000000000000000" pitchFamily="2" charset="0"/>
                <a:ea typeface="+mn-ea"/>
                <a:cs typeface="+mn-cs"/>
              </a:rPr>
              <a:t>!</a:t>
            </a:r>
          </a:p>
        </p:txBody>
      </p:sp>
      <p:sp>
        <p:nvSpPr>
          <p:cNvPr id="20" name="Freeform 3">
            <a:extLst>
              <a:ext uri="{FF2B5EF4-FFF2-40B4-BE49-F238E27FC236}">
                <a16:creationId xmlns:a16="http://schemas.microsoft.com/office/drawing/2014/main" id="{FA234367-6F91-AD92-160D-FB6D0A44DDEF}"/>
              </a:ext>
            </a:extLst>
          </p:cNvPr>
          <p:cNvSpPr/>
          <p:nvPr/>
        </p:nvSpPr>
        <p:spPr>
          <a:xfrm>
            <a:off x="8448674" y="2533650"/>
            <a:ext cx="3590925" cy="4391025"/>
          </a:xfrm>
          <a:custGeom>
            <a:avLst/>
            <a:gdLst/>
            <a:ahLst/>
            <a:cxnLst/>
            <a:rect l="l" t="t" r="r" b="b"/>
            <a:pathLst>
              <a:path w="5997321" h="8229600">
                <a:moveTo>
                  <a:pt x="0" y="0"/>
                </a:moveTo>
                <a:lnTo>
                  <a:pt x="5997321" y="0"/>
                </a:lnTo>
                <a:lnTo>
                  <a:pt x="5997321"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9">
            <a:extLst>
              <a:ext uri="{FF2B5EF4-FFF2-40B4-BE49-F238E27FC236}">
                <a16:creationId xmlns:a16="http://schemas.microsoft.com/office/drawing/2014/main" id="{ACD979F0-946E-FAD0-DD66-823A3515F6B1}"/>
              </a:ext>
            </a:extLst>
          </p:cNvPr>
          <p:cNvSpPr/>
          <p:nvPr/>
        </p:nvSpPr>
        <p:spPr>
          <a:xfrm>
            <a:off x="187254" y="3600451"/>
            <a:ext cx="3651321" cy="3257549"/>
          </a:xfrm>
          <a:custGeom>
            <a:avLst/>
            <a:gdLst/>
            <a:ahLst/>
            <a:cxnLst/>
            <a:rect l="l" t="t" r="r" b="b"/>
            <a:pathLst>
              <a:path w="4597542" h="4114800">
                <a:moveTo>
                  <a:pt x="0" y="0"/>
                </a:moveTo>
                <a:lnTo>
                  <a:pt x="4597542" y="0"/>
                </a:lnTo>
                <a:lnTo>
                  <a:pt x="4597542"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Speech Bubble: Rectangle with Corners Rounded 21">
            <a:extLst>
              <a:ext uri="{FF2B5EF4-FFF2-40B4-BE49-F238E27FC236}">
                <a16:creationId xmlns:a16="http://schemas.microsoft.com/office/drawing/2014/main" id="{CAC1B383-5990-5220-698A-08D7D2CAF158}"/>
              </a:ext>
            </a:extLst>
          </p:cNvPr>
          <p:cNvSpPr/>
          <p:nvPr/>
        </p:nvSpPr>
        <p:spPr>
          <a:xfrm>
            <a:off x="9401175" y="695324"/>
            <a:ext cx="2533649" cy="1609725"/>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Các</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ngoan</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xinh</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yêu</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của</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cô</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đâu</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2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rồi</a:t>
            </a:r>
            <a:r>
              <a:rPr kumimoji="0" lang="en-US" sz="32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a:t>
            </a:r>
          </a:p>
        </p:txBody>
      </p:sp>
      <p:sp>
        <p:nvSpPr>
          <p:cNvPr id="23" name="Speech Bubble: Rectangle with Corners Rounded 22">
            <a:extLst>
              <a:ext uri="{FF2B5EF4-FFF2-40B4-BE49-F238E27FC236}">
                <a16:creationId xmlns:a16="http://schemas.microsoft.com/office/drawing/2014/main" id="{07EA7793-FDE4-F247-C671-DC772D8EFEC3}"/>
              </a:ext>
            </a:extLst>
          </p:cNvPr>
          <p:cNvSpPr/>
          <p:nvPr/>
        </p:nvSpPr>
        <p:spPr>
          <a:xfrm>
            <a:off x="666750" y="2581275"/>
            <a:ext cx="2133599" cy="1038224"/>
          </a:xfrm>
          <a:prstGeom prst="wedgeRoundRectCallout">
            <a:avLst>
              <a:gd name="adj1" fmla="val 3854"/>
              <a:gd name="adj2" fmla="val 61557"/>
              <a:gd name="adj3" fmla="val 16667"/>
            </a:avLst>
          </a:prstGeom>
          <a:solidFill>
            <a:srgbClr val="FF5050"/>
          </a:solid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Dạ</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đây</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FFFF00"/>
                </a:solidFill>
                <a:effectLst/>
                <a:uLnTx/>
                <a:uFillTx/>
                <a:latin typeface="UTM Duepuntozero" panose="02040603050506020204" pitchFamily="18" charset="0"/>
                <a:ea typeface="+mn-ea"/>
                <a:cs typeface="+mn-cs"/>
              </a:rPr>
              <a:t>rồi</a:t>
            </a:r>
            <a:r>
              <a:rPr kumimoji="0" lang="en-US" sz="3600" b="1" i="0" u="none" strike="noStrike" kern="1200" cap="none" spc="0" normalizeH="0" baseline="0" noProof="0" dirty="0">
                <a:ln>
                  <a:noFill/>
                </a:ln>
                <a:solidFill>
                  <a:srgbClr val="FFFF00"/>
                </a:solidFill>
                <a:effectLst/>
                <a:uLnTx/>
                <a:uFillTx/>
                <a:latin typeface="UTM Duepuntozero" panose="02040603050506020204" pitchFamily="18" charset="0"/>
                <a:ea typeface="+mn-ea"/>
                <a:cs typeface="+mn-cs"/>
              </a:rPr>
              <a:t>!</a:t>
            </a:r>
          </a:p>
        </p:txBody>
      </p:sp>
      <p:pic>
        <p:nvPicPr>
          <p:cNvPr id="24" name="Audio 23">
            <a:hlinkClick r:id="" action="ppaction://media"/>
            <a:extLst>
              <a:ext uri="{FF2B5EF4-FFF2-40B4-BE49-F238E27FC236}">
                <a16:creationId xmlns:a16="http://schemas.microsoft.com/office/drawing/2014/main" id="{88DD22F4-0772-85A5-3B66-DFEDFD9E4030}"/>
              </a:ext>
            </a:extLst>
          </p:cNvPr>
          <p:cNvPicPr>
            <a:picLocks noChangeAspect="1"/>
          </p:cNvPicPr>
          <p:nvPr>
            <a:audioFile r:link="rId3"/>
            <p:extLst>
              <p:ext uri="{DAA4B4D4-6D71-4841-9C94-3DE7FCFB9230}">
                <p14:media xmlns:p14="http://schemas.microsoft.com/office/powerpoint/2010/main" r:embed="rId2"/>
              </p:ext>
            </p:extLst>
          </p:nvPr>
        </p:nvPicPr>
        <p:blipFill>
          <a:blip r:embed="rId10"/>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290021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52"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Scale>
                                      <p:cBhvr>
                                        <p:cTn id="1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2"/>
                                        </p:tgtEl>
                                        <p:attrNameLst>
                                          <p:attrName>ppt_x</p:attrName>
                                          <p:attrName>ppt_y</p:attrName>
                                        </p:attrNameLst>
                                      </p:cBhvr>
                                    </p:animMotion>
                                    <p:animEffect transition="in" filter="fade">
                                      <p:cBhvr>
                                        <p:cTn id="13" dur="1000"/>
                                        <p:tgtEl>
                                          <p:spTgt spid="22"/>
                                        </p:tgtEl>
                                      </p:cBhvr>
                                    </p:animEffect>
                                  </p:childTnLst>
                                </p:cTn>
                              </p:par>
                              <p:par>
                                <p:cTn id="14" presetID="52"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Scale>
                                      <p:cBhvr>
                                        <p:cTn id="16"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0"/>
                                        </p:tgtEl>
                                        <p:attrNameLst>
                                          <p:attrName>ppt_x</p:attrName>
                                          <p:attrName>ppt_y</p:attrName>
                                        </p:attrNameLst>
                                      </p:cBhvr>
                                    </p:animMotion>
                                    <p:animEffect transition="in" filter="fade">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3"/>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3"/>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4"/>
                </p:tgtEl>
              </p:cMediaNode>
            </p:audio>
          </p:childTnLst>
        </p:cTn>
      </p:par>
    </p:tnLst>
    <p:bldLst>
      <p:bldP spid="5" grpId="0"/>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D1386-9CE0-42B6-923A-6B27D6478A66}"/>
              </a:ext>
            </a:extLst>
          </p:cNvPr>
          <p:cNvPicPr>
            <a:picLocks noChangeAspect="1"/>
          </p:cNvPicPr>
          <p:nvPr/>
        </p:nvPicPr>
        <p:blipFill rotWithShape="1">
          <a:blip r:embed="rId3"/>
          <a:srcRect l="22126" t="8696" r="20544" b="7807"/>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69AC42E-E1D5-40C3-9C3B-6094E21698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a:extLst>
              <a:ext uri="{FF2B5EF4-FFF2-40B4-BE49-F238E27FC236}">
                <a16:creationId xmlns:a16="http://schemas.microsoft.com/office/drawing/2014/main" id="{6ABDD4E7-0F1D-441D-BBF6-4A1714DC0A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a:extLst>
              <a:ext uri="{FF2B5EF4-FFF2-40B4-BE49-F238E27FC236}">
                <a16:creationId xmlns:a16="http://schemas.microsoft.com/office/drawing/2014/main" id="{D6F3AFFB-781B-4925-A9E0-EBB219E924B2}"/>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a:extLst>
              <a:ext uri="{FF2B5EF4-FFF2-40B4-BE49-F238E27FC236}">
                <a16:creationId xmlns:a16="http://schemas.microsoft.com/office/drawing/2014/main" id="{2D59815D-A65F-41A8-A328-30AD7E42C4F5}"/>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4" name="Picture 103">
            <a:hlinkClick r:id="rId8" action="ppaction://hlinksldjump"/>
            <a:extLst>
              <a:ext uri="{FF2B5EF4-FFF2-40B4-BE49-F238E27FC236}">
                <a16:creationId xmlns:a16="http://schemas.microsoft.com/office/drawing/2014/main" id="{0EF8552C-65B6-4EC3-ACC3-460DF5C0C2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p:blipFill>
        <p:spPr>
          <a:xfrm flipH="1">
            <a:off x="-325908" y="3438236"/>
            <a:ext cx="2275170" cy="2418227"/>
          </a:xfrm>
          <a:prstGeom prst="rect">
            <a:avLst/>
          </a:prstGeom>
        </p:spPr>
      </p:pic>
      <p:pic>
        <p:nvPicPr>
          <p:cNvPr id="4" name="Picture 2">
            <a:extLst>
              <a:ext uri="{FF2B5EF4-FFF2-40B4-BE49-F238E27FC236}">
                <a16:creationId xmlns:a16="http://schemas.microsoft.com/office/drawing/2014/main" id="{BB49165A-3B26-1802-D602-F1D0DFF41827}"/>
              </a:ext>
            </a:extLst>
          </p:cNvPr>
          <p:cNvPicPr>
            <a:picLocks noChangeAspect="1"/>
          </p:cNvPicPr>
          <p:nvPr/>
        </p:nvPicPr>
        <p:blipFill>
          <a:blip r:embed="rId11"/>
          <a:srcRect/>
          <a:stretch>
            <a:fillRect/>
          </a:stretch>
        </p:blipFill>
        <p:spPr>
          <a:xfrm>
            <a:off x="209550" y="0"/>
            <a:ext cx="2695194" cy="3455377"/>
          </a:xfrm>
          <a:prstGeom prst="rect">
            <a:avLst/>
          </a:prstGeom>
        </p:spPr>
      </p:pic>
      <p:pic>
        <p:nvPicPr>
          <p:cNvPr id="6" name="Picture 2">
            <a:hlinkClick r:id="rId12" action="ppaction://hlinksldjump"/>
            <a:extLst>
              <a:ext uri="{FF2B5EF4-FFF2-40B4-BE49-F238E27FC236}">
                <a16:creationId xmlns:a16="http://schemas.microsoft.com/office/drawing/2014/main" id="{79238709-8F7C-1A52-5505-DC9B96364EB7}"/>
              </a:ext>
            </a:extLst>
          </p:cNvPr>
          <p:cNvPicPr>
            <a:picLocks noChangeAspect="1"/>
          </p:cNvPicPr>
          <p:nvPr/>
        </p:nvPicPr>
        <p:blipFill>
          <a:blip r:embed="rId13"/>
          <a:srcRect/>
          <a:stretch>
            <a:fillRect/>
          </a:stretch>
        </p:blipFill>
        <p:spPr>
          <a:xfrm>
            <a:off x="10372725" y="142876"/>
            <a:ext cx="1819275" cy="1691926"/>
          </a:xfrm>
          <a:prstGeom prst="rect">
            <a:avLst/>
          </a:prstGeom>
        </p:spPr>
      </p:pic>
      <p:pic>
        <p:nvPicPr>
          <p:cNvPr id="12" name="Picture 11">
            <a:extLst>
              <a:ext uri="{FF2B5EF4-FFF2-40B4-BE49-F238E27FC236}">
                <a16:creationId xmlns:a16="http://schemas.microsoft.com/office/drawing/2014/main" id="{98A52EB3-4EA0-3702-DC6E-87E9AD2D67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3921" y="1571625"/>
            <a:ext cx="3704416" cy="4927292"/>
          </a:xfrm>
          <a:prstGeom prst="rect">
            <a:avLst/>
          </a:prstGeom>
        </p:spPr>
      </p:pic>
      <p:pic>
        <p:nvPicPr>
          <p:cNvPr id="3" name="j">
            <a:hlinkClick r:id="rId15" action="ppaction://hlinksldjump"/>
            <a:extLst>
              <a:ext uri="{FF2B5EF4-FFF2-40B4-BE49-F238E27FC236}">
                <a16:creationId xmlns:a16="http://schemas.microsoft.com/office/drawing/2014/main" id="{D890C6F6-E40E-6167-CFBF-FD84941F327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508633" y="2484876"/>
            <a:ext cx="2911020" cy="3143902"/>
          </a:xfrm>
          <a:prstGeom prst="rect">
            <a:avLst/>
          </a:prstGeom>
        </p:spPr>
      </p:pic>
      <p:pic>
        <p:nvPicPr>
          <p:cNvPr id="8" name="g">
            <a:hlinkClick r:id="rId18" action="ppaction://hlinksldjump"/>
            <a:extLst>
              <a:ext uri="{FF2B5EF4-FFF2-40B4-BE49-F238E27FC236}">
                <a16:creationId xmlns:a16="http://schemas.microsoft.com/office/drawing/2014/main" id="{F658C6DB-8A35-3DF0-F403-AB70B98FD87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1987516" y="2358656"/>
            <a:ext cx="2911020" cy="3140990"/>
          </a:xfrm>
          <a:prstGeom prst="rect">
            <a:avLst/>
          </a:prstGeom>
        </p:spPr>
      </p:pic>
      <p:pic>
        <p:nvPicPr>
          <p:cNvPr id="11" name="Picture 10">
            <a:extLst>
              <a:ext uri="{FF2B5EF4-FFF2-40B4-BE49-F238E27FC236}">
                <a16:creationId xmlns:a16="http://schemas.microsoft.com/office/drawing/2014/main" id="{4BAC0CC7-CAEE-585E-B95A-FCCA228672F8}"/>
              </a:ext>
            </a:extLst>
          </p:cNvPr>
          <p:cNvPicPr>
            <a:picLocks noChangeAspect="1"/>
          </p:cNvPicPr>
          <p:nvPr/>
        </p:nvPicPr>
        <p:blipFill rotWithShape="1">
          <a:blip r:embed="rId21">
            <a:extLst>
              <a:ext uri="{28A0092B-C50C-407E-A947-70E740481C1C}">
                <a14:useLocalDpi xmlns:a14="http://schemas.microsoft.com/office/drawing/2010/main" val="0"/>
              </a:ext>
            </a:extLst>
          </a:blip>
          <a:srcRect b="55621"/>
          <a:stretch/>
        </p:blipFill>
        <p:spPr>
          <a:xfrm>
            <a:off x="-157528" y="5326706"/>
            <a:ext cx="12192000" cy="1494262"/>
          </a:xfrm>
          <a:prstGeom prst="rect">
            <a:avLst/>
          </a:prstGeom>
        </p:spPr>
      </p:pic>
      <p:pic>
        <p:nvPicPr>
          <p:cNvPr id="13" name="GAME ĐƯỢC CHIA SẺ MIỄN PHÍ BỚI NK POWERSKILLS" descr="Káº¿t quáº£ hÃ¬nh áº£nh cho win text gif">
            <a:extLst>
              <a:ext uri="{FF2B5EF4-FFF2-40B4-BE49-F238E27FC236}">
                <a16:creationId xmlns:a16="http://schemas.microsoft.com/office/drawing/2014/main" id="{036C0EA1-CC9D-4CE4-0C66-993D813C03D2}"/>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4407525" y="280007"/>
            <a:ext cx="3563338" cy="35633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23" action="ppaction://hlinksldjump"/>
            <a:extLst>
              <a:ext uri="{FF2B5EF4-FFF2-40B4-BE49-F238E27FC236}">
                <a16:creationId xmlns:a16="http://schemas.microsoft.com/office/drawing/2014/main" id="{F95EB278-706A-C40E-9CA7-7578837BBDC8}"/>
              </a:ext>
            </a:extLst>
          </p:cNvPr>
          <p:cNvPicPr>
            <a:picLocks noChangeAspect="1"/>
          </p:cNvPicPr>
          <p:nvPr/>
        </p:nvPicPr>
        <p:blipFill>
          <a:blip r:embed="rId24"/>
          <a:stretch>
            <a:fillRect/>
          </a:stretch>
        </p:blipFill>
        <p:spPr>
          <a:xfrm>
            <a:off x="3595408" y="2328183"/>
            <a:ext cx="2048434" cy="2487384"/>
          </a:xfrm>
          <a:prstGeom prst="rect">
            <a:avLst/>
          </a:prstGeom>
        </p:spPr>
      </p:pic>
    </p:spTree>
    <p:extLst>
      <p:ext uri="{BB962C8B-B14F-4D97-AF65-F5344CB8AC3E}">
        <p14:creationId xmlns:p14="http://schemas.microsoft.com/office/powerpoint/2010/main" val="5508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33333E-6 L 0.46758 0.11088 " pathEditMode="relative" rAng="0" ptsTypes="AA">
                                      <p:cBhvr>
                                        <p:cTn id="6" dur="2000" fill="hold"/>
                                        <p:tgtEl>
                                          <p:spTgt spid="8"/>
                                        </p:tgtEl>
                                        <p:attrNameLst>
                                          <p:attrName>ppt_x</p:attrName>
                                          <p:attrName>ppt_y</p:attrName>
                                        </p:attrNameLst>
                                      </p:cBhvr>
                                      <p:rCtr x="23372" y="553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29167E-6 4.81481E-6 L 0.597 0.1081 " pathEditMode="relative" rAng="0" ptsTypes="AA">
                                      <p:cBhvr>
                                        <p:cTn id="15" dur="2000" fill="hold"/>
                                        <p:tgtEl>
                                          <p:spTgt spid="3"/>
                                        </p:tgtEl>
                                        <p:attrNameLst>
                                          <p:attrName>ppt_x</p:attrName>
                                          <p:attrName>ppt_y</p:attrName>
                                        </p:attrNameLst>
                                      </p:cBhvr>
                                      <p:rCtr x="29844" y="5394"/>
                                    </p:animMotion>
                                  </p:childTnLst>
                                </p:cTn>
                              </p:par>
                            </p:childTnLst>
                          </p:cTn>
                        </p:par>
                        <p:par>
                          <p:cTn id="16" fill="hold">
                            <p:stCondLst>
                              <p:cond delay="2000"/>
                            </p:stCondLst>
                            <p:childTnLst>
                              <p:par>
                                <p:cTn id="17" presetID="10" presetClass="exit" presetSubtype="0" fill="hold" nodeType="after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104"/>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54167E-6 3.7037E-6 L 0.66731 0.0206 " pathEditMode="relative" rAng="0" ptsTypes="AA">
                                      <p:cBhvr>
                                        <p:cTn id="24" dur="2000" fill="hold"/>
                                        <p:tgtEl>
                                          <p:spTgt spid="104"/>
                                        </p:tgtEl>
                                        <p:attrNameLst>
                                          <p:attrName>ppt_x</p:attrName>
                                          <p:attrName>ppt_y</p:attrName>
                                        </p:attrNameLst>
                                      </p:cBhvr>
                                      <p:rCtr x="33359" y="1019"/>
                                    </p:animMotion>
                                  </p:childTnLst>
                                </p:cTn>
                              </p:par>
                            </p:childTnLst>
                          </p:cTn>
                        </p:par>
                        <p:par>
                          <p:cTn id="25" fill="hold">
                            <p:stCondLst>
                              <p:cond delay="2000"/>
                            </p:stCondLst>
                            <p:childTnLst>
                              <p:par>
                                <p:cTn id="26" presetID="10" presetClass="exit" presetSubtype="0" fill="hold" nodeType="afterEffect">
                                  <p:stCondLst>
                                    <p:cond delay="0"/>
                                  </p:stCondLst>
                                  <p:childTnLst>
                                    <p:animEffect transition="out" filter="fade">
                                      <p:cBhvr>
                                        <p:cTn id="27" dur="500"/>
                                        <p:tgtEl>
                                          <p:spTgt spid="104"/>
                                        </p:tgtEl>
                                      </p:cBhvr>
                                    </p:animEffect>
                                    <p:set>
                                      <p:cBhvr>
                                        <p:cTn id="28" dur="1" fill="hold">
                                          <p:stCondLst>
                                            <p:cond delay="499"/>
                                          </p:stCondLst>
                                        </p:cTn>
                                        <p:tgtEl>
                                          <p:spTgt spid="104"/>
                                        </p:tgtEl>
                                        <p:attrNameLst>
                                          <p:attrName>style.visibility</p:attrName>
                                        </p:attrNameLst>
                                      </p:cBhvr>
                                      <p:to>
                                        <p:strVal val="hidden"/>
                                      </p:to>
                                    </p:se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4"/>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75E-6 -3.33333E-6 L 0.39531 0.16528 " pathEditMode="relative" rAng="0" ptsTypes="AA">
                                      <p:cBhvr>
                                        <p:cTn id="37" dur="2000" fill="hold"/>
                                        <p:tgtEl>
                                          <p:spTgt spid="16"/>
                                        </p:tgtEl>
                                        <p:attrNameLst>
                                          <p:attrName>ppt_x</p:attrName>
                                          <p:attrName>ppt_y</p:attrName>
                                        </p:attrNameLst>
                                      </p:cBhvr>
                                      <p:rCtr x="19766" y="8264"/>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extLst>
    <p:ext uri="{E180D4A7-C9FB-4DFB-919C-405C955672EB}">
      <p14:showEvtLst xmlns:p14="http://schemas.microsoft.com/office/powerpoint/2010/main">
        <p14:triggerEvt type="onClick" time="1869" objId="10"/>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2E3FDC-F4D3-469D-ADFC-DA27D291B676}"/>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C1828AB-1784-44A2-BC98-DE51BE21478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6" name="Picture 5">
            <a:extLst>
              <a:ext uri="{FF2B5EF4-FFF2-40B4-BE49-F238E27FC236}">
                <a16:creationId xmlns:a16="http://schemas.microsoft.com/office/drawing/2014/main" id="{91837191-C509-4650-9D7A-DD4CADF43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7" name="Picture 4" descr="Scripted Clock Animation - Openclipart">
            <a:extLst>
              <a:ext uri="{FF2B5EF4-FFF2-40B4-BE49-F238E27FC236}">
                <a16:creationId xmlns:a16="http://schemas.microsoft.com/office/drawing/2014/main" id="{286F3605-963E-474B-8129-58CFCE2E0A5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9C54F7-41CA-408F-9676-750634C4E322}"/>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Trung bình mỗi năm dân số nước ta tăng thêm: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Đ Ghé thăm Fb.com/nkpowerskills">
            <a:extLst>
              <a:ext uri="{FF2B5EF4-FFF2-40B4-BE49-F238E27FC236}">
                <a16:creationId xmlns:a16="http://schemas.microsoft.com/office/drawing/2014/main" id="{E60A6DAC-85D8-4675-AC8C-5D5CC78BDCE0}"/>
              </a:ext>
            </a:extLst>
          </p:cNvPr>
          <p:cNvSpPr/>
          <p:nvPr/>
        </p:nvSpPr>
        <p:spPr>
          <a:xfrm>
            <a:off x="2494915" y="351131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triệu</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B820FEB6-12B3-4155-B0F3-D99447EFF468}"/>
              </a:ext>
            </a:extLst>
          </p:cNvPr>
          <p:cNvSpPr/>
          <p:nvPr/>
        </p:nvSpPr>
        <p:spPr>
          <a:xfrm>
            <a:off x="6274111" y="478154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1,8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D065EFF4-E1F8-4150-897F-9B84F9D5F641}"/>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1,2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Ghé thăm Fb.com/nkpowerskills">
            <a:extLst>
              <a:ext uri="{FF2B5EF4-FFF2-40B4-BE49-F238E27FC236}">
                <a16:creationId xmlns:a16="http://schemas.microsoft.com/office/drawing/2014/main" id="{0C0F8306-8BFD-4C83-839C-4B81E5EDF9F9}"/>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1,5</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hlinkClick r:id="rId8" action="ppaction://hlinksldjump"/>
            <a:extLst>
              <a:ext uri="{FF2B5EF4-FFF2-40B4-BE49-F238E27FC236}">
                <a16:creationId xmlns:a16="http://schemas.microsoft.com/office/drawing/2014/main" id="{7360D3B4-EA21-4912-8763-87B060EA33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5" name="Picture 6" descr="Káº¿t quáº£ hÃ¬nh áº£nh cho wrong icon">
            <a:extLst>
              <a:ext uri="{FF2B5EF4-FFF2-40B4-BE49-F238E27FC236}">
                <a16:creationId xmlns:a16="http://schemas.microsoft.com/office/drawing/2014/main" id="{B5E13A8B-7DED-41AA-B20A-4B50A9F183B0}"/>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223997" y="484738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A93E40C9-7EB6-4C51-A701-AB546FC66DD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wrong icon">
            <a:extLst>
              <a:ext uri="{FF2B5EF4-FFF2-40B4-BE49-F238E27FC236}">
                <a16:creationId xmlns:a16="http://schemas.microsoft.com/office/drawing/2014/main" id="{B1D9203C-B487-48A5-8F22-C378BC6D304E}"/>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1DC74D16-AFAB-4F90-132F-558BDEEF43A3}"/>
              </a:ext>
            </a:extLst>
          </p:cNvPr>
          <p:cNvPicPr>
            <a:picLocks noChangeAspect="1"/>
          </p:cNvPicPr>
          <p:nvPr/>
        </p:nvPicPr>
        <p:blipFill>
          <a:blip r:embed="rId11"/>
          <a:srcRect/>
          <a:stretch>
            <a:fillRect/>
          </a:stretch>
        </p:blipFill>
        <p:spPr>
          <a:xfrm>
            <a:off x="4986906" y="1131136"/>
            <a:ext cx="2123362" cy="3509689"/>
          </a:xfrm>
          <a:prstGeom prst="rect">
            <a:avLst/>
          </a:prstGeom>
        </p:spPr>
      </p:pic>
    </p:spTree>
    <p:extLst>
      <p:ext uri="{BB962C8B-B14F-4D97-AF65-F5344CB8AC3E}">
        <p14:creationId xmlns:p14="http://schemas.microsoft.com/office/powerpoint/2010/main" val="37720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1"/>
                                        </p:tgtEl>
                                        <p:attrNameLst>
                                          <p:attrName>fillcolor</p:attrName>
                                        </p:attrNameLst>
                                      </p:cBhvr>
                                      <p:to>
                                        <a:srgbClr val="FF7C80"/>
                                      </p:to>
                                    </p:animClr>
                                    <p:set>
                                      <p:cBhvr>
                                        <p:cTn id="7" dur="200" fill="hold"/>
                                        <p:tgtEl>
                                          <p:spTgt spid="11"/>
                                        </p:tgtEl>
                                        <p:attrNameLst>
                                          <p:attrName>fill.type</p:attrName>
                                        </p:attrNameLst>
                                      </p:cBhvr>
                                      <p:to>
                                        <p:strVal val="solid"/>
                                      </p:to>
                                    </p:set>
                                    <p:set>
                                      <p:cBhvr>
                                        <p:cTn id="8" dur="2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9"/>
                                        </p:tgtEl>
                                        <p:attrNameLst>
                                          <p:attrName>fillcolor</p:attrName>
                                        </p:attrNameLst>
                                      </p:cBhvr>
                                      <p:to>
                                        <a:srgbClr val="00FF00"/>
                                      </p:to>
                                    </p:animClr>
                                    <p:set>
                                      <p:cBhvr>
                                        <p:cTn id="16" dur="200" fill="hold"/>
                                        <p:tgtEl>
                                          <p:spTgt spid="9"/>
                                        </p:tgtEl>
                                        <p:attrNameLst>
                                          <p:attrName>fill.type</p:attrName>
                                        </p:attrNameLst>
                                      </p:cBhvr>
                                      <p:to>
                                        <p:strVal val="solid"/>
                                      </p:to>
                                    </p:set>
                                    <p:set>
                                      <p:cBhvr>
                                        <p:cTn id="17" dur="200" fill="hold"/>
                                        <p:tgtEl>
                                          <p:spTgt spid="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2"/>
                                        </p:tgtEl>
                                        <p:attrNameLst>
                                          <p:attrName>fillcolor</p:attrName>
                                        </p:attrNameLst>
                                      </p:cBhvr>
                                      <p:to>
                                        <a:srgbClr val="FF7C80"/>
                                      </p:to>
                                    </p:animClr>
                                    <p:set>
                                      <p:cBhvr>
                                        <p:cTn id="32" dur="200" fill="hold"/>
                                        <p:tgtEl>
                                          <p:spTgt spid="12"/>
                                        </p:tgtEl>
                                        <p:attrNameLst>
                                          <p:attrName>fill.type</p:attrName>
                                        </p:attrNameLst>
                                      </p:cBhvr>
                                      <p:to>
                                        <p:strVal val="solid"/>
                                      </p:to>
                                    </p:set>
                                    <p:set>
                                      <p:cBhvr>
                                        <p:cTn id="33" dur="20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0"/>
                                        </p:tgtEl>
                                        <p:attrNameLst>
                                          <p:attrName>fillcolor</p:attrName>
                                        </p:attrNameLst>
                                      </p:cBhvr>
                                      <p:to>
                                        <a:srgbClr val="FF7C80"/>
                                      </p:to>
                                    </p:animClr>
                                    <p:set>
                                      <p:cBhvr>
                                        <p:cTn id="41" dur="200" fill="hold"/>
                                        <p:tgtEl>
                                          <p:spTgt spid="10"/>
                                        </p:tgtEl>
                                        <p:attrNameLst>
                                          <p:attrName>fill.type</p:attrName>
                                        </p:attrNameLst>
                                      </p:cBhvr>
                                      <p:to>
                                        <p:strVal val="solid"/>
                                      </p:to>
                                    </p:set>
                                    <p:set>
                                      <p:cBhvr>
                                        <p:cTn id="42" dur="200" fill="hold"/>
                                        <p:tgtEl>
                                          <p:spTgt spid="1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C9AFA-1260-4C91-B45E-F4B08C2A35B5}"/>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DE9E15A-2CA9-4628-88B5-AAD3151A848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2F13BBA5-48B7-4C49-AE0F-94308409EE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522980C-95C6-4A52-98D0-C06B957A31A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5C66904-D455-4515-B8F0-D76B26E3A7B9}"/>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Trong thời gian gần đây tốc độ gia tăng dân số nước ta: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A70AAA89-EDC5-4D8A-8DF4-287CFE2A8247}"/>
              </a:ext>
            </a:extLst>
          </p:cNvPr>
          <p:cNvSpPr/>
          <p:nvPr/>
        </p:nvSpPr>
        <p:spPr>
          <a:xfrm>
            <a:off x="6232400" y="355787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55E657D-3F2D-4EF0-8238-26209791A479}"/>
              </a:ext>
            </a:extLst>
          </p:cNvPr>
          <p:cNvSpPr/>
          <p:nvPr/>
        </p:nvSpPr>
        <p:spPr>
          <a:xfrm>
            <a:off x="2479040" y="482810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74FBBE4E-18AD-4A2F-BAD2-9B8BDDA4C258}"/>
              </a:ext>
            </a:extLst>
          </p:cNvPr>
          <p:cNvSpPr/>
          <p:nvPr/>
        </p:nvSpPr>
        <p:spPr>
          <a:xfrm>
            <a:off x="6216525" y="482810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5807DC8-3462-4245-AE7C-D4C31A923954}"/>
              </a:ext>
            </a:extLst>
          </p:cNvPr>
          <p:cNvSpPr/>
          <p:nvPr/>
        </p:nvSpPr>
        <p:spPr>
          <a:xfrm>
            <a:off x="2479040" y="355787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Tăng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7A3B7C94-3F52-45EA-9E9D-8FA429A4D3C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51D6B17-121F-42D9-B85E-3543E094D91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28926" y="48939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8C055123-56A7-4E44-9824-BB3B6E970622}"/>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28926" y="36613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852E6D4E-F92E-47BD-B7E3-AA4CC7F90C6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058685" y="493153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1040118C-8E63-B3D2-48D8-BE90FF15DA43}"/>
              </a:ext>
            </a:extLst>
          </p:cNvPr>
          <p:cNvPicPr>
            <a:picLocks noChangeAspect="1"/>
          </p:cNvPicPr>
          <p:nvPr/>
        </p:nvPicPr>
        <p:blipFill>
          <a:blip r:embed="rId11"/>
          <a:srcRect/>
          <a:stretch>
            <a:fillRect/>
          </a:stretch>
        </p:blipFill>
        <p:spPr>
          <a:xfrm>
            <a:off x="8191500" y="2068777"/>
            <a:ext cx="1898617" cy="2731823"/>
          </a:xfrm>
          <a:prstGeom prst="rect">
            <a:avLst/>
          </a:prstGeom>
        </p:spPr>
      </p:pic>
    </p:spTree>
    <p:extLst>
      <p:ext uri="{BB962C8B-B14F-4D97-AF65-F5344CB8AC3E}">
        <p14:creationId xmlns:p14="http://schemas.microsoft.com/office/powerpoint/2010/main" val="96385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1496" y="5257801"/>
            <a:ext cx="2387192" cy="1241237"/>
          </a:xfrm>
          <a:prstGeom prst="rect">
            <a:avLst/>
          </a:prstGeom>
          <a:noFill/>
        </p:spPr>
        <p:txBody>
          <a:bodyPr wrap="none" rtlCol="0">
            <a:spAutoFit/>
          </a:bodyPr>
          <a:lstStyle/>
          <a:p>
            <a:pPr algn="ctr" defTabSz="914377"/>
            <a:r>
              <a:rPr lang="en-US" sz="3733" dirty="0">
                <a:solidFill>
                  <a:srgbClr val="009900"/>
                </a:solidFill>
                <a:latin typeface="UTM Azuki" panose="02040603050506020204" pitchFamily="18" charset="0"/>
              </a:rPr>
              <a:t>XÂY DỰNG</a:t>
            </a:r>
          </a:p>
          <a:p>
            <a:pPr algn="ctr" defTabSz="914377"/>
            <a:r>
              <a:rPr lang="en-US" sz="3733"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0906917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96D5B7-A652-499B-8367-A2C76332307C}"/>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EB41B09-76B4-4D96-B745-E28F59D0A06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A1927ABD-5C27-4EBE-9803-7C1A1088FF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9B759FDA-A26C-42D9-8CF4-608F5758550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064D45-9857-4A7A-ADD8-1EE69BEC4B74}"/>
              </a:ext>
            </a:extLst>
          </p:cNvPr>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nào không đúng với dân cư, dân tộc ở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D08D11D3-F344-45A1-9102-18221A40D1DF}"/>
              </a:ext>
            </a:extLst>
          </p:cNvPr>
          <p:cNvSpPr/>
          <p:nvPr/>
        </p:nvSpPr>
        <p:spPr>
          <a:xfrm>
            <a:off x="2479040" y="4868215"/>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Mức sống của các dân tộc ít người đã ở mức cao.</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ED525637-9ED8-4BEF-82A5-CA4FED7AB7C8}"/>
              </a:ext>
            </a:extLst>
          </p:cNvPr>
          <p:cNvSpPr/>
          <p:nvPr/>
        </p:nvSpPr>
        <p:spPr>
          <a:xfrm>
            <a:off x="6274111" y="3526610"/>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huy</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thống</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sản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xuất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6070AC7C-5ED0-44DC-9517-DB3C7A630B67}"/>
              </a:ext>
            </a:extLst>
          </p:cNvPr>
          <p:cNvSpPr/>
          <p:nvPr/>
        </p:nvSpPr>
        <p:spPr>
          <a:xfrm>
            <a:off x="2479040" y="352661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đoàn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kết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bên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nhau</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80210ED1-DEF0-4156-8010-F33092F5A87E}"/>
              </a:ext>
            </a:extLst>
          </p:cNvPr>
          <p:cNvSpPr/>
          <p:nvPr/>
        </p:nvSpPr>
        <p:spPr>
          <a:xfrm>
            <a:off x="6258236" y="4868215"/>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triển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tế</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xã</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hội</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giữa</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vùng</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còn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chênh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lệch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9296A991-DB0A-4F31-8BD5-A0FC589A750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008317B7-8C3E-4458-A89E-A14AA2AD10A5}"/>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223997" y="35924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CD6F7A9-4D7C-4877-BF3B-871CCAA08578}"/>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208122" y="497164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9DEAD62-06CC-4541-AFEE-8562F1A4D3B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321200" y="363004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AA948A0A-849D-44EB-F7CC-5DC5000D07C9}"/>
              </a:ext>
            </a:extLst>
          </p:cNvPr>
          <p:cNvPicPr>
            <a:picLocks noChangeAspect="1"/>
          </p:cNvPicPr>
          <p:nvPr/>
        </p:nvPicPr>
        <p:blipFill>
          <a:blip r:embed="rId11"/>
          <a:srcRect/>
          <a:stretch>
            <a:fillRect/>
          </a:stretch>
        </p:blipFill>
        <p:spPr>
          <a:xfrm>
            <a:off x="3986299" y="4648199"/>
            <a:ext cx="2459923" cy="1758845"/>
          </a:xfrm>
          <a:prstGeom prst="rect">
            <a:avLst/>
          </a:prstGeom>
        </p:spPr>
      </p:pic>
    </p:spTree>
    <p:extLst>
      <p:ext uri="{BB962C8B-B14F-4D97-AF65-F5344CB8AC3E}">
        <p14:creationId xmlns:p14="http://schemas.microsoft.com/office/powerpoint/2010/main" val="31810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4000" fill="hold" nodeType="clickEffect">
                                  <p:stCondLst>
                                    <p:cond delay="0"/>
                                  </p:stCondLst>
                                  <p:childTnLst>
                                    <p:animClr clrSpc="rgb" dir="cw">
                                      <p:cBhvr>
                                        <p:cTn id="30" dur="200" fill="hold"/>
                                        <p:tgtEl>
                                          <p:spTgt spid="10"/>
                                        </p:tgtEl>
                                        <p:attrNameLst>
                                          <p:attrName>fillcolor</p:attrName>
                                        </p:attrNameLst>
                                      </p:cBhvr>
                                      <p:to>
                                        <a:srgbClr val="FF7C80"/>
                                      </p:to>
                                    </p:animClr>
                                    <p:set>
                                      <p:cBhvr>
                                        <p:cTn id="31" dur="200" fill="hold"/>
                                        <p:tgtEl>
                                          <p:spTgt spid="10"/>
                                        </p:tgtEl>
                                        <p:attrNameLst>
                                          <p:attrName>fill.type</p:attrName>
                                        </p:attrNameLst>
                                      </p:cBhvr>
                                      <p:to>
                                        <p:strVal val="solid"/>
                                      </p:to>
                                    </p:set>
                                    <p:set>
                                      <p:cBhvr>
                                        <p:cTn id="32" dur="200" fill="hold"/>
                                        <p:tgtEl>
                                          <p:spTgt spid="10"/>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repeatCount="4000" fill="hold" nodeType="clickEffect">
                                  <p:stCondLst>
                                    <p:cond delay="0"/>
                                  </p:stCondLst>
                                  <p:childTnLst>
                                    <p:animClr clrSpc="rgb" dir="cw">
                                      <p:cBhvr>
                                        <p:cTn id="39" dur="200" fill="hold"/>
                                        <p:tgtEl>
                                          <p:spTgt spid="8"/>
                                        </p:tgtEl>
                                        <p:attrNameLst>
                                          <p:attrName>fillcolor</p:attrName>
                                        </p:attrNameLst>
                                      </p:cBhvr>
                                      <p:to>
                                        <a:srgbClr val="FF7C80"/>
                                      </p:to>
                                    </p:animClr>
                                    <p:set>
                                      <p:cBhvr>
                                        <p:cTn id="40" dur="200" fill="hold"/>
                                        <p:tgtEl>
                                          <p:spTgt spid="8"/>
                                        </p:tgtEl>
                                        <p:attrNameLst>
                                          <p:attrName>fill.type</p:attrName>
                                        </p:attrNameLst>
                                      </p:cBhvr>
                                      <p:to>
                                        <p:strVal val="solid"/>
                                      </p:to>
                                    </p:set>
                                    <p:set>
                                      <p:cBhvr>
                                        <p:cTn id="41" dur="200" fill="hold"/>
                                        <p:tgtEl>
                                          <p:spTgt spid="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par>
                                <p:cTn id="42" presetID="1"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8A86F-551F-4B3D-8D40-091043922207}"/>
              </a:ext>
            </a:extLst>
          </p:cNvPr>
          <p:cNvPicPr>
            <a:picLocks noChangeAspect="1"/>
          </p:cNvPicPr>
          <p:nvPr/>
        </p:nvPicPr>
        <p:blipFill rotWithShape="1">
          <a:blip r:embed="rId4"/>
          <a:srcRect l="22126" t="8696" r="20544" b="78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7F68DD7-C1C4-486F-B390-1C1C0CE2AC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a:extLst>
              <a:ext uri="{FF2B5EF4-FFF2-40B4-BE49-F238E27FC236}">
                <a16:creationId xmlns:a16="http://schemas.microsoft.com/office/drawing/2014/main" id="{F8CB4B14-EB5F-4EE5-9A0B-334E381351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a:extLst>
              <a:ext uri="{FF2B5EF4-FFF2-40B4-BE49-F238E27FC236}">
                <a16:creationId xmlns:a16="http://schemas.microsoft.com/office/drawing/2014/main" id="{C21907F6-7B65-431D-941E-EB4E1954D16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461E7B-1981-4A9E-BDEC-B004026084B0}"/>
              </a:ext>
            </a:extLst>
          </p:cNvPr>
          <p:cNvSpPr txBox="1"/>
          <p:nvPr/>
        </p:nvSpPr>
        <p:spPr>
          <a:xfrm>
            <a:off x="2765232" y="487680"/>
            <a:ext cx="67140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Đâu không phải là một trong những dân tộc có số dân đông nhất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a:extLst>
              <a:ext uri="{FF2B5EF4-FFF2-40B4-BE49-F238E27FC236}">
                <a16:creationId xmlns:a16="http://schemas.microsoft.com/office/drawing/2014/main" id="{891307AC-722F-4484-8DA8-258CB2ACE412}"/>
              </a:ext>
            </a:extLst>
          </p:cNvPr>
          <p:cNvSpPr/>
          <p:nvPr/>
        </p:nvSpPr>
        <p:spPr>
          <a:xfrm>
            <a:off x="6311388"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Ê-</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11EA5E32-8A2B-4FFC-96FE-094E7BC1D83C}"/>
              </a:ext>
            </a:extLst>
          </p:cNvPr>
          <p:cNvSpPr/>
          <p:nvPr/>
        </p:nvSpPr>
        <p:spPr>
          <a:xfrm>
            <a:off x="2482351" y="3507614"/>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BA86DF8C-5353-4D0F-AA32-7D6F0B632BFB}"/>
              </a:ext>
            </a:extLst>
          </p:cNvPr>
          <p:cNvSpPr/>
          <p:nvPr/>
        </p:nvSpPr>
        <p:spPr>
          <a:xfrm>
            <a:off x="2479040" y="4781540"/>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Thái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385203DD-58EE-4464-AE6E-DDCEA88D685F}"/>
              </a:ext>
            </a:extLst>
          </p:cNvPr>
          <p:cNvSpPr/>
          <p:nvPr/>
        </p:nvSpPr>
        <p:spPr>
          <a:xfrm>
            <a:off x="6274111" y="3511317"/>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Tày</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a:hlinkClick r:id="rId8" action="ppaction://hlinksldjump"/>
            <a:extLst>
              <a:ext uri="{FF2B5EF4-FFF2-40B4-BE49-F238E27FC236}">
                <a16:creationId xmlns:a16="http://schemas.microsoft.com/office/drawing/2014/main" id="{BF715578-1139-450D-9758-FDFE2A183C6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396933" y="5681246"/>
            <a:ext cx="970071" cy="970071"/>
          </a:xfrm>
          <a:prstGeom prst="rect">
            <a:avLst/>
          </a:prstGeom>
          <a:effectLst>
            <a:glow rad="101600">
              <a:schemeClr val="bg1">
                <a:alpha val="60000"/>
              </a:schemeClr>
            </a:glow>
          </a:effectLst>
        </p:spPr>
      </p:pic>
      <p:pic>
        <p:nvPicPr>
          <p:cNvPr id="13" name="Picture 6" descr="Káº¿t quáº£ hÃ¬nh áº£nh cho wrong icon">
            <a:extLst>
              <a:ext uri="{FF2B5EF4-FFF2-40B4-BE49-F238E27FC236}">
                <a16:creationId xmlns:a16="http://schemas.microsoft.com/office/drawing/2014/main" id="{58C216BD-3EE6-4A05-912A-61402EDC63E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BFFE0D93-F3CB-4FDF-9AD8-1DB23A1FB123}"/>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2D2312C3-1BAF-4991-BC96-D7B25367EDE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A6BF786-5B83-8C4B-4E7E-6B3F48C171E0}"/>
              </a:ext>
            </a:extLst>
          </p:cNvPr>
          <p:cNvPicPr>
            <a:picLocks noChangeAspect="1"/>
          </p:cNvPicPr>
          <p:nvPr/>
        </p:nvPicPr>
        <p:blipFill>
          <a:blip r:embed="rId11"/>
          <a:srcRect/>
          <a:stretch>
            <a:fillRect/>
          </a:stretch>
        </p:blipFill>
        <p:spPr>
          <a:xfrm>
            <a:off x="7578586" y="3819525"/>
            <a:ext cx="3325856" cy="3009900"/>
          </a:xfrm>
          <a:prstGeom prst="rect">
            <a:avLst/>
          </a:prstGeom>
        </p:spPr>
      </p:pic>
    </p:spTree>
    <p:extLst>
      <p:ext uri="{BB962C8B-B14F-4D97-AF65-F5344CB8AC3E}">
        <p14:creationId xmlns:p14="http://schemas.microsoft.com/office/powerpoint/2010/main" val="7001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1"/>
                                        </p:tgtEl>
                                      </p:cBhvr>
                                    </p:animEffect>
                                    <p:animScale>
                                      <p:cBhvr>
                                        <p:cTn id="20" dur="250" autoRev="1" fill="hold"/>
                                        <p:tgtEl>
                                          <p:spTgt spid="11"/>
                                        </p:tgtEl>
                                      </p:cBhvr>
                                      <p:by x="105000" y="105000"/>
                                    </p:animScale>
                                  </p:childTnLst>
                                </p:cTn>
                              </p:par>
                            </p:childTnLst>
                          </p:cTn>
                        </p:par>
                        <p:par>
                          <p:cTn id="21" fill="hold">
                            <p:stCondLst>
                              <p:cond delay="8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0"/>
                                        </p:tgtEl>
                                        <p:attrNameLst>
                                          <p:attrName>fillcolor</p:attrName>
                                        </p:attrNameLst>
                                      </p:cBhvr>
                                      <p:to>
                                        <a:srgbClr val="FF7C80"/>
                                      </p:to>
                                    </p:animClr>
                                    <p:set>
                                      <p:cBhvr>
                                        <p:cTn id="32" dur="200" fill="hold"/>
                                        <p:tgtEl>
                                          <p:spTgt spid="10"/>
                                        </p:tgtEl>
                                        <p:attrNameLst>
                                          <p:attrName>fill.type</p:attrName>
                                        </p:attrNameLst>
                                      </p:cBhvr>
                                      <p:to>
                                        <p:strVal val="solid"/>
                                      </p:to>
                                    </p:set>
                                    <p:set>
                                      <p:cBhvr>
                                        <p:cTn id="33" dur="20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8"/>
                                        </p:tgtEl>
                                        <p:attrNameLst>
                                          <p:attrName>fillcolor</p:attrName>
                                        </p:attrNameLst>
                                      </p:cBhvr>
                                      <p:to>
                                        <a:srgbClr val="FF7C80"/>
                                      </p:to>
                                    </p:animClr>
                                    <p:set>
                                      <p:cBhvr>
                                        <p:cTn id="41" dur="200" fill="hold"/>
                                        <p:tgtEl>
                                          <p:spTgt spid="8"/>
                                        </p:tgtEl>
                                        <p:attrNameLst>
                                          <p:attrName>fill.type</p:attrName>
                                        </p:attrNameLst>
                                      </p:cBhvr>
                                      <p:to>
                                        <p:strVal val="solid"/>
                                      </p:to>
                                    </p:set>
                                    <p:set>
                                      <p:cBhvr>
                                        <p:cTn id="42" dur="200" fill="hold"/>
                                        <p:tgtEl>
                                          <p:spTgt spid="8"/>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162175" y="3846761"/>
            <a:ext cx="81343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Dặn</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44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dò</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a:t>
            </a:r>
          </a:p>
          <a:p>
            <a:pPr lvl="0" algn="ctr">
              <a:defRPr/>
            </a:pPr>
            <a:r>
              <a:rPr lang="vi-VN"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Đọc trước</a:t>
            </a:r>
            <a:r>
              <a:rPr lang="en-US"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a:t>
            </a:r>
            <a:r>
              <a:rPr lang="vi-VN" sz="44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Bài 5 –  Nhà nước Văn Lang, nhà nước Âu Lạc </a:t>
            </a:r>
            <a:endParaRPr kumimoji="0" lang="en-US" sz="44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endParaRPr>
          </a:p>
        </p:txBody>
      </p:sp>
    </p:spTree>
    <p:extLst>
      <p:ext uri="{BB962C8B-B14F-4D97-AF65-F5344CB8AC3E}">
        <p14:creationId xmlns:p14="http://schemas.microsoft.com/office/powerpoint/2010/main" val="47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5C1CD-8FE2-73CB-03A1-FDF491D98854}"/>
              </a:ext>
            </a:extLst>
          </p:cNvPr>
          <p:cNvPicPr>
            <a:picLocks noChangeAspect="1"/>
          </p:cNvPicPr>
          <p:nvPr/>
        </p:nvPicPr>
        <p:blipFill>
          <a:blip r:embed="rId3"/>
          <a:stretch>
            <a:fillRect/>
          </a:stretch>
        </p:blipFill>
        <p:spPr>
          <a:xfrm>
            <a:off x="1600802" y="659219"/>
            <a:ext cx="10245037" cy="6858000"/>
          </a:xfrm>
          <a:prstGeom prst="rect">
            <a:avLst/>
          </a:prstGeom>
        </p:spPr>
      </p:pic>
    </p:spTree>
    <p:extLst>
      <p:ext uri="{BB962C8B-B14F-4D97-AF65-F5344CB8AC3E}">
        <p14:creationId xmlns:p14="http://schemas.microsoft.com/office/powerpoint/2010/main" val="151568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04128" y="1510506"/>
            <a:ext cx="4368307" cy="1677087"/>
            <a:chOff x="1428096" y="1132879"/>
            <a:chExt cx="3276230" cy="1257815"/>
          </a:xfrm>
        </p:grpSpPr>
        <p:grpSp>
          <p:nvGrpSpPr>
            <p:cNvPr id="3" name="Group 2"/>
            <p:cNvGrpSpPr/>
            <p:nvPr/>
          </p:nvGrpSpPr>
          <p:grpSpPr>
            <a:xfrm>
              <a:off x="1428096" y="1132879"/>
              <a:ext cx="2666630" cy="648215"/>
              <a:chOff x="1774741" y="1689019"/>
              <a:chExt cx="2666630" cy="648215"/>
            </a:xfrm>
          </p:grpSpPr>
          <p:pic>
            <p:nvPicPr>
              <p:cNvPr id="108" name="Picture 10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74741" y="1702153"/>
                <a:ext cx="1026393" cy="635081"/>
              </a:xfrm>
              <a:prstGeom prst="rect">
                <a:avLst/>
              </a:prstGeom>
            </p:spPr>
          </p:pic>
          <p:pic>
            <p:nvPicPr>
              <p:cNvPr id="109" name="Picture 10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75622" y="1702152"/>
                <a:ext cx="1026393" cy="635081"/>
              </a:xfrm>
              <a:prstGeom prst="rect">
                <a:avLst/>
              </a:prstGeom>
            </p:spPr>
          </p:pic>
          <p:pic>
            <p:nvPicPr>
              <p:cNvPr id="110" name="Picture 10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76503" y="1702151"/>
                <a:ext cx="1026393" cy="635081"/>
              </a:xfrm>
              <a:prstGeom prst="rect">
                <a:avLst/>
              </a:prstGeom>
            </p:spPr>
          </p:pic>
          <p:pic>
            <p:nvPicPr>
              <p:cNvPr id="111" name="Picture 1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14978" y="1689019"/>
                <a:ext cx="1026393" cy="635081"/>
              </a:xfrm>
              <a:prstGeom prst="rect">
                <a:avLst/>
              </a:prstGeom>
            </p:spPr>
          </p:pic>
        </p:grpSp>
        <p:grpSp>
          <p:nvGrpSpPr>
            <p:cNvPr id="128" name="Group 127"/>
            <p:cNvGrpSpPr/>
            <p:nvPr/>
          </p:nvGrpSpPr>
          <p:grpSpPr>
            <a:xfrm>
              <a:off x="1580496" y="1285279"/>
              <a:ext cx="2666630" cy="648215"/>
              <a:chOff x="1774741" y="1689019"/>
              <a:chExt cx="2666630" cy="648215"/>
            </a:xfrm>
          </p:grpSpPr>
          <p:pic>
            <p:nvPicPr>
              <p:cNvPr id="129" name="Picture 12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74741" y="1702153"/>
                <a:ext cx="1026393" cy="635081"/>
              </a:xfrm>
              <a:prstGeom prst="rect">
                <a:avLst/>
              </a:prstGeom>
            </p:spPr>
          </p:pic>
          <p:pic>
            <p:nvPicPr>
              <p:cNvPr id="130" name="Picture 12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75622" y="1702152"/>
                <a:ext cx="1026393" cy="635081"/>
              </a:xfrm>
              <a:prstGeom prst="rect">
                <a:avLst/>
              </a:prstGeom>
            </p:spPr>
          </p:pic>
          <p:pic>
            <p:nvPicPr>
              <p:cNvPr id="131" name="Picture 13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76503" y="1702151"/>
                <a:ext cx="1026393" cy="635081"/>
              </a:xfrm>
              <a:prstGeom prst="rect">
                <a:avLst/>
              </a:prstGeom>
            </p:spPr>
          </p:pic>
          <p:pic>
            <p:nvPicPr>
              <p:cNvPr id="132" name="Picture 13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14978" y="1689019"/>
                <a:ext cx="1026393" cy="635081"/>
              </a:xfrm>
              <a:prstGeom prst="rect">
                <a:avLst/>
              </a:prstGeom>
            </p:spPr>
          </p:pic>
        </p:grpSp>
        <p:grpSp>
          <p:nvGrpSpPr>
            <p:cNvPr id="133" name="Group 132"/>
            <p:cNvGrpSpPr/>
            <p:nvPr/>
          </p:nvGrpSpPr>
          <p:grpSpPr>
            <a:xfrm>
              <a:off x="1732896" y="1437679"/>
              <a:ext cx="2666630" cy="648215"/>
              <a:chOff x="1774741" y="1689019"/>
              <a:chExt cx="2666630" cy="648215"/>
            </a:xfrm>
          </p:grpSpPr>
          <p:pic>
            <p:nvPicPr>
              <p:cNvPr id="134" name="Picture 13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74741" y="1702153"/>
                <a:ext cx="1026393" cy="635081"/>
              </a:xfrm>
              <a:prstGeom prst="rect">
                <a:avLst/>
              </a:prstGeom>
            </p:spPr>
          </p:pic>
          <p:pic>
            <p:nvPicPr>
              <p:cNvPr id="135" name="Picture 13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75622" y="1702152"/>
                <a:ext cx="1026393" cy="635081"/>
              </a:xfrm>
              <a:prstGeom prst="rect">
                <a:avLst/>
              </a:prstGeom>
            </p:spPr>
          </p:pic>
          <p:pic>
            <p:nvPicPr>
              <p:cNvPr id="136" name="Picture 13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76503" y="1702151"/>
                <a:ext cx="1026393" cy="635081"/>
              </a:xfrm>
              <a:prstGeom prst="rect">
                <a:avLst/>
              </a:prstGeom>
            </p:spPr>
          </p:pic>
          <p:pic>
            <p:nvPicPr>
              <p:cNvPr id="137" name="Picture 13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14978" y="1689019"/>
                <a:ext cx="1026393" cy="635081"/>
              </a:xfrm>
              <a:prstGeom prst="rect">
                <a:avLst/>
              </a:prstGeom>
            </p:spPr>
          </p:pic>
        </p:grpSp>
        <p:grpSp>
          <p:nvGrpSpPr>
            <p:cNvPr id="138" name="Group 137"/>
            <p:cNvGrpSpPr/>
            <p:nvPr/>
          </p:nvGrpSpPr>
          <p:grpSpPr>
            <a:xfrm>
              <a:off x="1885296" y="1590079"/>
              <a:ext cx="2666630" cy="648215"/>
              <a:chOff x="1774741" y="1689019"/>
              <a:chExt cx="2666630" cy="648215"/>
            </a:xfrm>
          </p:grpSpPr>
          <p:pic>
            <p:nvPicPr>
              <p:cNvPr id="139" name="Picture 13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74741" y="1702153"/>
                <a:ext cx="1026393" cy="635081"/>
              </a:xfrm>
              <a:prstGeom prst="rect">
                <a:avLst/>
              </a:prstGeom>
            </p:spPr>
          </p:pic>
          <p:pic>
            <p:nvPicPr>
              <p:cNvPr id="140" name="Picture 13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75622" y="1702152"/>
                <a:ext cx="1026393" cy="635081"/>
              </a:xfrm>
              <a:prstGeom prst="rect">
                <a:avLst/>
              </a:prstGeom>
            </p:spPr>
          </p:pic>
          <p:pic>
            <p:nvPicPr>
              <p:cNvPr id="141" name="Picture 14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76503" y="1702151"/>
                <a:ext cx="1026393" cy="635081"/>
              </a:xfrm>
              <a:prstGeom prst="rect">
                <a:avLst/>
              </a:prstGeom>
            </p:spPr>
          </p:pic>
          <p:pic>
            <p:nvPicPr>
              <p:cNvPr id="142" name="Picture 14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14978" y="1689019"/>
                <a:ext cx="1026393" cy="635081"/>
              </a:xfrm>
              <a:prstGeom prst="rect">
                <a:avLst/>
              </a:prstGeom>
            </p:spPr>
          </p:pic>
        </p:grpSp>
        <p:grpSp>
          <p:nvGrpSpPr>
            <p:cNvPr id="143" name="Group 142"/>
            <p:cNvGrpSpPr/>
            <p:nvPr/>
          </p:nvGrpSpPr>
          <p:grpSpPr>
            <a:xfrm>
              <a:off x="2037696" y="1742479"/>
              <a:ext cx="2666630" cy="648215"/>
              <a:chOff x="1774741" y="1689019"/>
              <a:chExt cx="2666630" cy="648215"/>
            </a:xfrm>
          </p:grpSpPr>
          <p:pic>
            <p:nvPicPr>
              <p:cNvPr id="144" name="Picture 14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74741" y="1702153"/>
                <a:ext cx="1026393" cy="635081"/>
              </a:xfrm>
              <a:prstGeom prst="rect">
                <a:avLst/>
              </a:prstGeom>
            </p:spPr>
          </p:pic>
          <p:pic>
            <p:nvPicPr>
              <p:cNvPr id="145" name="Picture 14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475622" y="1702152"/>
                <a:ext cx="1026393" cy="635081"/>
              </a:xfrm>
              <a:prstGeom prst="rect">
                <a:avLst/>
              </a:prstGeom>
            </p:spPr>
          </p:pic>
          <p:pic>
            <p:nvPicPr>
              <p:cNvPr id="146" name="Picture 1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76503" y="1702151"/>
                <a:ext cx="1026393" cy="635081"/>
              </a:xfrm>
              <a:prstGeom prst="rect">
                <a:avLst/>
              </a:prstGeom>
            </p:spPr>
          </p:pic>
          <p:pic>
            <p:nvPicPr>
              <p:cNvPr id="147" name="Picture 14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14978" y="1689019"/>
                <a:ext cx="1026393" cy="635081"/>
              </a:xfrm>
              <a:prstGeom prst="rect">
                <a:avLst/>
              </a:prstGeom>
            </p:spPr>
          </p:pic>
        </p:grpSp>
      </p:grpSp>
      <p:pic>
        <p:nvPicPr>
          <p:cNvPr id="19" name="Picture 12" descr="C:\Users\ADMIN\Desktop\Nong trai\dep-of-vector-farm-animals (5).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101600" y="113264"/>
            <a:ext cx="789064" cy="5725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3">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6909" y="5495971"/>
            <a:ext cx="979091" cy="962496"/>
          </a:xfrm>
          <a:prstGeom prst="rect">
            <a:avLst/>
          </a:prstGeom>
        </p:spPr>
      </p:pic>
      <p:pic>
        <p:nvPicPr>
          <p:cNvPr id="5" name="Picture 4">
            <a:hlinkClick r:id="rId48" action="ppaction://hlinksldjump"/>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335303" y="212078"/>
            <a:ext cx="3218423" cy="2742973"/>
          </a:xfrm>
          <a:prstGeom prst="rect">
            <a:avLst/>
          </a:prstGeom>
        </p:spPr>
      </p:pic>
    </p:spTree>
    <p:extLst>
      <p:ext uri="{BB962C8B-B14F-4D97-AF65-F5344CB8AC3E}">
        <p14:creationId xmlns:p14="http://schemas.microsoft.com/office/powerpoint/2010/main" val="3174669275"/>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accel="50000" decel="50000" fill="hold" nodeType="withEffect">
                                  <p:stCondLst>
                                    <p:cond delay="0"/>
                                  </p:stCondLst>
                                  <p:childTnLst>
                                    <p:animMotion origin="layout" path="M 2.22222E-6 -2.6827E-6 L 0.47847 0.08603 " pathEditMode="relative" rAng="0" ptsTypes="AA">
                                      <p:cBhvr>
                                        <p:cTn id="14" dur="6000" fill="hold"/>
                                        <p:tgtEl>
                                          <p:spTgt spid="61"/>
                                        </p:tgtEl>
                                        <p:attrNameLst>
                                          <p:attrName>ppt_x</p:attrName>
                                          <p:attrName>ppt_y</p:attrName>
                                        </p:attrNameLst>
                                      </p:cBhvr>
                                      <p:rCtr x="23924" y="4286"/>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1" presetClass="exit" presetSubtype="0" fill="hold" nodeType="withEffect">
                                  <p:stCondLst>
                                    <p:cond delay="0"/>
                                  </p:stCondLst>
                                  <p:childTnLst>
                                    <p:set>
                                      <p:cBhvr>
                                        <p:cTn id="49" dur="1" fill="hold">
                                          <p:stCondLst>
                                            <p:cond delay="0"/>
                                          </p:stCondLst>
                                        </p:cTn>
                                        <p:tgtEl>
                                          <p:spTgt spid="7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4"/>
                                        </p:tgtEl>
                                        <p:attrNameLst>
                                          <p:attrName>r</p:attrName>
                                        </p:attrNameLst>
                                      </p:cBhvr>
                                    </p:animRot>
                                    <p:animRot by="-240000">
                                      <p:cBhvr>
                                        <p:cTn id="59" dur="400" fill="hold">
                                          <p:stCondLst>
                                            <p:cond delay="400"/>
                                          </p:stCondLst>
                                        </p:cTn>
                                        <p:tgtEl>
                                          <p:spTgt spid="74"/>
                                        </p:tgtEl>
                                        <p:attrNameLst>
                                          <p:attrName>r</p:attrName>
                                        </p:attrNameLst>
                                      </p:cBhvr>
                                    </p:animRot>
                                    <p:animRot by="240000">
                                      <p:cBhvr>
                                        <p:cTn id="60" dur="400" fill="hold">
                                          <p:stCondLst>
                                            <p:cond delay="800"/>
                                          </p:stCondLst>
                                        </p:cTn>
                                        <p:tgtEl>
                                          <p:spTgt spid="74"/>
                                        </p:tgtEl>
                                        <p:attrNameLst>
                                          <p:attrName>r</p:attrName>
                                        </p:attrNameLst>
                                      </p:cBhvr>
                                    </p:animRot>
                                    <p:animRot by="-240000">
                                      <p:cBhvr>
                                        <p:cTn id="61" dur="400" fill="hold">
                                          <p:stCondLst>
                                            <p:cond delay="1200"/>
                                          </p:stCondLst>
                                        </p:cTn>
                                        <p:tgtEl>
                                          <p:spTgt spid="74"/>
                                        </p:tgtEl>
                                        <p:attrNameLst>
                                          <p:attrName>r</p:attrName>
                                        </p:attrNameLst>
                                      </p:cBhvr>
                                    </p:animRot>
                                    <p:animRot by="120000">
                                      <p:cBhvr>
                                        <p:cTn id="62" dur="400" fill="hold">
                                          <p:stCondLst>
                                            <p:cond delay="1600"/>
                                          </p:stCondLst>
                                        </p:cTn>
                                        <p:tgtEl>
                                          <p:spTgt spid="74"/>
                                        </p:tgtEl>
                                        <p:attrNameLst>
                                          <p:attrName>r</p:attrName>
                                        </p:attrNameLst>
                                      </p:cBhvr>
                                    </p:animRot>
                                  </p:childTnLst>
                                </p:cTn>
                              </p:par>
                              <p:par>
                                <p:cTn id="63" presetID="35" presetClass="path" presetSubtype="0" accel="50000" decel="50000" fill="hold" nodeType="withEffect">
                                  <p:stCondLst>
                                    <p:cond delay="0"/>
                                  </p:stCondLst>
                                  <p:childTnLst>
                                    <p:animMotion origin="layout" path="M 2.5E-6 -3.84829E-6 L -0.27761 0.0111 " pathEditMode="relative" rAng="0" ptsTypes="AA">
                                      <p:cBhvr>
                                        <p:cTn id="64" dur="6500" fill="hold"/>
                                        <p:tgtEl>
                                          <p:spTgt spid="74"/>
                                        </p:tgtEl>
                                        <p:attrNameLst>
                                          <p:attrName>ppt_x</p:attrName>
                                          <p:attrName>ppt_y</p:attrName>
                                        </p:attrNameLst>
                                      </p:cBhvr>
                                      <p:rCtr x="-13889" y="555"/>
                                    </p:animMotion>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200" fill="hold">
                                          <p:stCondLst>
                                            <p:cond delay="0"/>
                                          </p:stCondLst>
                                        </p:cTn>
                                        <p:tgtEl>
                                          <p:spTgt spid="76"/>
                                        </p:tgtEl>
                                        <p:attrNameLst>
                                          <p:attrName>r</p:attrName>
                                        </p:attrNameLst>
                                      </p:cBhvr>
                                    </p:animRot>
                                    <p:animRot by="-240000">
                                      <p:cBhvr>
                                        <p:cTn id="69" dur="400" fill="hold">
                                          <p:stCondLst>
                                            <p:cond delay="400"/>
                                          </p:stCondLst>
                                        </p:cTn>
                                        <p:tgtEl>
                                          <p:spTgt spid="76"/>
                                        </p:tgtEl>
                                        <p:attrNameLst>
                                          <p:attrName>r</p:attrName>
                                        </p:attrNameLst>
                                      </p:cBhvr>
                                    </p:animRot>
                                    <p:animRot by="240000">
                                      <p:cBhvr>
                                        <p:cTn id="70" dur="400" fill="hold">
                                          <p:stCondLst>
                                            <p:cond delay="800"/>
                                          </p:stCondLst>
                                        </p:cTn>
                                        <p:tgtEl>
                                          <p:spTgt spid="76"/>
                                        </p:tgtEl>
                                        <p:attrNameLst>
                                          <p:attrName>r</p:attrName>
                                        </p:attrNameLst>
                                      </p:cBhvr>
                                    </p:animRot>
                                    <p:animRot by="-240000">
                                      <p:cBhvr>
                                        <p:cTn id="71" dur="400" fill="hold">
                                          <p:stCondLst>
                                            <p:cond delay="1200"/>
                                          </p:stCondLst>
                                        </p:cTn>
                                        <p:tgtEl>
                                          <p:spTgt spid="76"/>
                                        </p:tgtEl>
                                        <p:attrNameLst>
                                          <p:attrName>r</p:attrName>
                                        </p:attrNameLst>
                                      </p:cBhvr>
                                    </p:animRot>
                                    <p:animRot by="120000">
                                      <p:cBhvr>
                                        <p:cTn id="72" dur="400" fill="hold">
                                          <p:stCondLst>
                                            <p:cond delay="1600"/>
                                          </p:stCondLst>
                                        </p:cTn>
                                        <p:tgtEl>
                                          <p:spTgt spid="76"/>
                                        </p:tgtEl>
                                        <p:attrNameLst>
                                          <p:attrName>r</p:attrName>
                                        </p:attrNameLst>
                                      </p:cBhvr>
                                    </p:animRot>
                                  </p:childTnLst>
                                </p:cTn>
                              </p:par>
                              <p:par>
                                <p:cTn id="73" presetID="35" presetClass="path" presetSubtype="0" accel="50000" decel="50000" fill="hold" nodeType="withEffect">
                                  <p:stCondLst>
                                    <p:cond delay="0"/>
                                  </p:stCondLst>
                                  <p:childTnLst>
                                    <p:animMotion origin="layout" path="M -1.38889E-6 4.77336E-6 L 0.73247 -0.00895 " pathEditMode="relative" rAng="0" ptsTypes="AA">
                                      <p:cBhvr>
                                        <p:cTn id="74" dur="6000" fill="hold"/>
                                        <p:tgtEl>
                                          <p:spTgt spid="76"/>
                                        </p:tgtEl>
                                        <p:attrNameLst>
                                          <p:attrName>ppt_x</p:attrName>
                                          <p:attrName>ppt_y</p:attrName>
                                        </p:attrNameLst>
                                      </p:cBhvr>
                                      <p:rCtr x="36615" y="-463"/>
                                    </p:animMotion>
                                  </p:childTnLst>
                                </p:cTn>
                              </p:par>
                              <p:par>
                                <p:cTn id="75" presetID="1" presetClass="exit" presetSubtype="0" fill="hold" nodeType="withEffect">
                                  <p:stCondLst>
                                    <p:cond delay="0"/>
                                  </p:stCondLst>
                                  <p:childTnLst>
                                    <p:set>
                                      <p:cBhvr>
                                        <p:cTn id="76" dur="1" fill="hold">
                                          <p:stCondLst>
                                            <p:cond delay="0"/>
                                          </p:stCondLst>
                                        </p:cTn>
                                        <p:tgtEl>
                                          <p:spTgt spid="7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fltVal val="0"/>
                                          </p:val>
                                        </p:tav>
                                        <p:tav tm="100000">
                                          <p:val>
                                            <p:strVal val="#ppt_h"/>
                                          </p:val>
                                        </p:tav>
                                      </p:tavLst>
                                    </p:anim>
                                    <p:animEffect transition="in" filter="fade">
                                      <p:cBhvr>
                                        <p:cTn id="86" dur="500"/>
                                        <p:tgtEl>
                                          <p:spTgt spid="5"/>
                                        </p:tgtEl>
                                      </p:cBhvr>
                                    </p:animEffect>
                                  </p:childTnLst>
                                </p:cTn>
                              </p:par>
                              <p:par>
                                <p:cTn id="87" presetID="1"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par>
                                <p:cTn id="89" presetID="32" presetClass="emph" presetSubtype="0" repeatCount="indefinite" fill="hold" nodeType="withEffect">
                                  <p:stCondLst>
                                    <p:cond delay="0"/>
                                  </p:stCondLst>
                                  <p:childTnLst>
                                    <p:animRot by="120000">
                                      <p:cBhvr>
                                        <p:cTn id="90" dur="200" fill="hold">
                                          <p:stCondLst>
                                            <p:cond delay="0"/>
                                          </p:stCondLst>
                                        </p:cTn>
                                        <p:tgtEl>
                                          <p:spTgt spid="78"/>
                                        </p:tgtEl>
                                        <p:attrNameLst>
                                          <p:attrName>r</p:attrName>
                                        </p:attrNameLst>
                                      </p:cBhvr>
                                    </p:animRot>
                                    <p:animRot by="-240000">
                                      <p:cBhvr>
                                        <p:cTn id="91" dur="400" fill="hold">
                                          <p:stCondLst>
                                            <p:cond delay="400"/>
                                          </p:stCondLst>
                                        </p:cTn>
                                        <p:tgtEl>
                                          <p:spTgt spid="78"/>
                                        </p:tgtEl>
                                        <p:attrNameLst>
                                          <p:attrName>r</p:attrName>
                                        </p:attrNameLst>
                                      </p:cBhvr>
                                    </p:animRot>
                                    <p:animRot by="240000">
                                      <p:cBhvr>
                                        <p:cTn id="92" dur="400" fill="hold">
                                          <p:stCondLst>
                                            <p:cond delay="800"/>
                                          </p:stCondLst>
                                        </p:cTn>
                                        <p:tgtEl>
                                          <p:spTgt spid="78"/>
                                        </p:tgtEl>
                                        <p:attrNameLst>
                                          <p:attrName>r</p:attrName>
                                        </p:attrNameLst>
                                      </p:cBhvr>
                                    </p:animRot>
                                    <p:animRot by="-240000">
                                      <p:cBhvr>
                                        <p:cTn id="93" dur="400" fill="hold">
                                          <p:stCondLst>
                                            <p:cond delay="1200"/>
                                          </p:stCondLst>
                                        </p:cTn>
                                        <p:tgtEl>
                                          <p:spTgt spid="78"/>
                                        </p:tgtEl>
                                        <p:attrNameLst>
                                          <p:attrName>r</p:attrName>
                                        </p:attrNameLst>
                                      </p:cBhvr>
                                    </p:animRot>
                                    <p:animRot by="120000">
                                      <p:cBhvr>
                                        <p:cTn id="94" dur="400" fill="hold">
                                          <p:stCondLst>
                                            <p:cond delay="1600"/>
                                          </p:stCondLst>
                                        </p:cTn>
                                        <p:tgtEl>
                                          <p:spTgt spid="78"/>
                                        </p:tgtEl>
                                        <p:attrNameLst>
                                          <p:attrName>r</p:attrName>
                                        </p:attrNameLst>
                                      </p:cBhvr>
                                    </p:animRot>
                                  </p:childTnLst>
                                </p:cTn>
                              </p:par>
                              <p:par>
                                <p:cTn id="95" presetID="35" presetClass="path" presetSubtype="0" accel="50000" decel="50000" fill="hold" nodeType="withEffect">
                                  <p:stCondLst>
                                    <p:cond delay="0"/>
                                  </p:stCondLst>
                                  <p:childTnLst>
                                    <p:animMotion origin="layout" path="M -2.77778E-7 2.65042E-6 L -0.65156 0.00925 " pathEditMode="relative" rAng="0" ptsTypes="AA">
                                      <p:cBhvr>
                                        <p:cTn id="96" dur="5000" fill="hold"/>
                                        <p:tgtEl>
                                          <p:spTgt spid="78"/>
                                        </p:tgtEl>
                                        <p:attrNameLst>
                                          <p:attrName>ppt_x</p:attrName>
                                          <p:attrName>ppt_y</p:attrName>
                                        </p:attrNameLst>
                                      </p:cBhvr>
                                      <p:rCtr x="-32587" y="463"/>
                                    </p:animMotion>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1752600"/>
            <a:ext cx="11379199" cy="4050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3951" y="932263"/>
            <a:ext cx="7542449"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Nước</a:t>
            </a:r>
            <a:r>
              <a:rPr lang="en-US" sz="3733" b="1" dirty="0">
                <a:solidFill>
                  <a:prstClr val="white"/>
                </a:solidFill>
                <a:latin typeface="UTM Cooper Black" pitchFamily="18" charset="0"/>
                <a:cs typeface="Arial" panose="020B0604020202020204" pitchFamily="34" charset="0"/>
              </a:rPr>
              <a:t> ta </a:t>
            </a:r>
            <a:r>
              <a:rPr lang="en-US" sz="3733" b="1" dirty="0" err="1">
                <a:solidFill>
                  <a:prstClr val="white"/>
                </a:solidFill>
                <a:latin typeface="UTM Cooper Black" pitchFamily="18" charset="0"/>
                <a:cs typeface="Arial" panose="020B0604020202020204" pitchFamily="34" charset="0"/>
              </a:rPr>
              <a:t>có</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bao</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nhiêu</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tộc</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46907" y="249289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51</a:t>
            </a:r>
          </a:p>
        </p:txBody>
      </p:sp>
      <p:sp>
        <p:nvSpPr>
          <p:cNvPr id="9" name="TextBox 8"/>
          <p:cNvSpPr txBox="1"/>
          <p:nvPr/>
        </p:nvSpPr>
        <p:spPr>
          <a:xfrm>
            <a:off x="6183972" y="247236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53</a:t>
            </a: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52</a:t>
            </a:r>
          </a:p>
        </p:txBody>
      </p:sp>
      <p:sp>
        <p:nvSpPr>
          <p:cNvPr id="11" name="TextBox 10"/>
          <p:cNvSpPr txBox="1"/>
          <p:nvPr/>
        </p:nvSpPr>
        <p:spPr>
          <a:xfrm>
            <a:off x="6204993" y="3261756"/>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54</a:t>
            </a: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46907" y="2510754"/>
            <a:ext cx="777588" cy="77758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4995" y="3193742"/>
            <a:ext cx="773045" cy="891407"/>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07309" y="2444679"/>
            <a:ext cx="777588" cy="77758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extLst>
      <p:ext uri="{BB962C8B-B14F-4D97-AF65-F5344CB8AC3E}">
        <p14:creationId xmlns:p14="http://schemas.microsoft.com/office/powerpoint/2010/main" val="42520771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3"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3"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4"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535633"/>
            <a:ext cx="11379199" cy="3264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1712" y="594523"/>
            <a:ext cx="7867858"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tộc</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có</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số</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đông</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nhất</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là</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05640" y="3269973"/>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Khmer</a:t>
            </a:r>
          </a:p>
        </p:txBody>
      </p:sp>
      <p:sp>
        <p:nvSpPr>
          <p:cNvPr id="9" name="TextBox 8"/>
          <p:cNvSpPr txBox="1"/>
          <p:nvPr/>
        </p:nvSpPr>
        <p:spPr>
          <a:xfrm>
            <a:off x="6005640" y="196642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a:t>
            </a:r>
            <a:r>
              <a:rPr lang="en-US" sz="3733" dirty="0" err="1">
                <a:solidFill>
                  <a:srgbClr val="0070C0"/>
                </a:solidFill>
                <a:latin typeface="UTM Cooper Black" pitchFamily="18" charset="0"/>
              </a:rPr>
              <a:t>Tày</a:t>
            </a:r>
            <a:endParaRPr lang="en-US" sz="3733" dirty="0">
              <a:solidFill>
                <a:srgbClr val="0070C0"/>
              </a:solidFill>
              <a:latin typeface="UTM Cooper Black" pitchFamily="18" charset="0"/>
            </a:endParaRP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a:t>
            </a:r>
            <a:r>
              <a:rPr lang="en-US" sz="3733" dirty="0" err="1">
                <a:solidFill>
                  <a:srgbClr val="0070C0"/>
                </a:solidFill>
                <a:latin typeface="UTM Cooper Black" pitchFamily="18" charset="0"/>
              </a:rPr>
              <a:t>Hoa</a:t>
            </a:r>
            <a:endParaRPr lang="en-US" sz="3733" dirty="0">
              <a:solidFill>
                <a:srgbClr val="0070C0"/>
              </a:solidFill>
              <a:latin typeface="UTM Cooper Black" pitchFamily="18" charset="0"/>
            </a:endParaRPr>
          </a:p>
        </p:txBody>
      </p:sp>
      <p:sp>
        <p:nvSpPr>
          <p:cNvPr id="11" name="TextBox 10"/>
          <p:cNvSpPr txBox="1"/>
          <p:nvPr/>
        </p:nvSpPr>
        <p:spPr>
          <a:xfrm>
            <a:off x="2276896" y="1966425"/>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a:t>
            </a:r>
            <a:r>
              <a:rPr lang="en-US" sz="3733" dirty="0" err="1">
                <a:solidFill>
                  <a:srgbClr val="0070C0"/>
                </a:solidFill>
                <a:latin typeface="UTM Cooper Black" pitchFamily="18" charset="0"/>
              </a:rPr>
              <a:t>Kinh</a:t>
            </a:r>
            <a:endParaRPr lang="en-US" sz="3733" dirty="0">
              <a:solidFill>
                <a:srgbClr val="0070C0"/>
              </a:solidFill>
              <a:latin typeface="UTM Cooper Black"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3287829"/>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1356" y="1888319"/>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2002138"/>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extLst>
      <p:ext uri="{BB962C8B-B14F-4D97-AF65-F5344CB8AC3E}">
        <p14:creationId xmlns:p14="http://schemas.microsoft.com/office/powerpoint/2010/main" val="35389645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40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23" y="-1502142"/>
            <a:ext cx="11379199" cy="3342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6163" y="727047"/>
            <a:ext cx="8634095" cy="666786"/>
          </a:xfrm>
          <a:prstGeom prst="rect">
            <a:avLst/>
          </a:prstGeom>
          <a:noFill/>
        </p:spPr>
        <p:txBody>
          <a:bodyPr wrap="none" rtlCol="0">
            <a:spAutoFit/>
          </a:bodyPr>
          <a:lstStyle/>
          <a:p>
            <a:pPr algn="ctr" defTabSz="914377"/>
            <a:r>
              <a:rPr lang="en-US" sz="3733" b="1" dirty="0" err="1">
                <a:solidFill>
                  <a:prstClr val="white"/>
                </a:solidFill>
                <a:latin typeface="UTM Cooper Black" pitchFamily="18" charset="0"/>
                <a:cs typeface="Arial" panose="020B0604020202020204" pitchFamily="34" charset="0"/>
              </a:rPr>
              <a:t>Dân</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cư</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tập</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trung</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thưa</a:t>
            </a:r>
            <a:r>
              <a:rPr lang="en-US" sz="3733" b="1" dirty="0">
                <a:solidFill>
                  <a:prstClr val="white"/>
                </a:solidFill>
                <a:latin typeface="UTM Cooper Black" pitchFamily="18" charset="0"/>
                <a:cs typeface="Arial" panose="020B0604020202020204" pitchFamily="34" charset="0"/>
              </a:rPr>
              <a:t> </a:t>
            </a:r>
            <a:r>
              <a:rPr lang="en-US" sz="3733" b="1" dirty="0" err="1">
                <a:solidFill>
                  <a:prstClr val="white"/>
                </a:solidFill>
                <a:latin typeface="UTM Cooper Black" pitchFamily="18" charset="0"/>
                <a:cs typeface="Arial" panose="020B0604020202020204" pitchFamily="34" charset="0"/>
              </a:rPr>
              <a:t>thớt</a:t>
            </a:r>
            <a:r>
              <a:rPr lang="en-US" sz="3733" b="1" dirty="0">
                <a:solidFill>
                  <a:prstClr val="white"/>
                </a:solidFill>
                <a:latin typeface="UTM Cooper Black" pitchFamily="18" charset="0"/>
                <a:cs typeface="Arial" panose="020B0604020202020204" pitchFamily="34" charset="0"/>
              </a:rPr>
              <a:t> ở </a:t>
            </a:r>
            <a:r>
              <a:rPr lang="en-US" sz="3733" b="1" dirty="0" err="1">
                <a:solidFill>
                  <a:prstClr val="white"/>
                </a:solidFill>
                <a:latin typeface="UTM Cooper Black" pitchFamily="18" charset="0"/>
                <a:cs typeface="Arial" panose="020B0604020202020204" pitchFamily="34" charset="0"/>
              </a:rPr>
              <a:t>đâu</a:t>
            </a:r>
            <a:r>
              <a:rPr lang="en-US" sz="3733" b="1" dirty="0">
                <a:solidFill>
                  <a:prstClr val="white"/>
                </a:solidFill>
                <a:latin typeface="UTM Cooper Black"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1" y="5875203"/>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26045" y="193932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A. </a:t>
            </a:r>
            <a:r>
              <a:rPr lang="en-US" sz="3733" dirty="0" err="1">
                <a:solidFill>
                  <a:srgbClr val="0070C0"/>
                </a:solidFill>
                <a:latin typeface="UTM Cooper Black" pitchFamily="18" charset="0"/>
              </a:rPr>
              <a:t>Đồng</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bằng</a:t>
            </a:r>
            <a:endParaRPr lang="en-US" sz="3733" dirty="0">
              <a:solidFill>
                <a:srgbClr val="0070C0"/>
              </a:solidFill>
              <a:latin typeface="UTM Cooper Black" pitchFamily="18" charset="0"/>
            </a:endParaRPr>
          </a:p>
        </p:txBody>
      </p:sp>
      <p:sp>
        <p:nvSpPr>
          <p:cNvPr id="9" name="TextBox 8"/>
          <p:cNvSpPr txBox="1"/>
          <p:nvPr/>
        </p:nvSpPr>
        <p:spPr>
          <a:xfrm>
            <a:off x="6095999" y="3097838"/>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D. </a:t>
            </a:r>
            <a:r>
              <a:rPr lang="en-US" sz="3733" dirty="0" err="1">
                <a:solidFill>
                  <a:srgbClr val="0070C0"/>
                </a:solidFill>
                <a:latin typeface="UTM Cooper Black" pitchFamily="18" charset="0"/>
              </a:rPr>
              <a:t>Ven</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sông</a:t>
            </a:r>
            <a:endParaRPr lang="en-US" sz="3733" dirty="0">
              <a:solidFill>
                <a:srgbClr val="0070C0"/>
              </a:solidFill>
              <a:latin typeface="UTM Cooper Black" pitchFamily="18" charset="0"/>
            </a:endParaRPr>
          </a:p>
        </p:txBody>
      </p:sp>
      <p:sp>
        <p:nvSpPr>
          <p:cNvPr id="10" name="TextBox 9"/>
          <p:cNvSpPr txBox="1"/>
          <p:nvPr/>
        </p:nvSpPr>
        <p:spPr>
          <a:xfrm>
            <a:off x="2226045" y="3097838"/>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B. </a:t>
            </a:r>
            <a:r>
              <a:rPr lang="en-US" sz="3733" dirty="0" err="1">
                <a:solidFill>
                  <a:srgbClr val="0070C0"/>
                </a:solidFill>
                <a:latin typeface="UTM Cooper Black" pitchFamily="18" charset="0"/>
              </a:rPr>
              <a:t>Ven</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biển</a:t>
            </a:r>
            <a:endParaRPr lang="en-US" sz="3733" dirty="0">
              <a:solidFill>
                <a:srgbClr val="0070C0"/>
              </a:solidFill>
              <a:latin typeface="UTM Cooper Black" pitchFamily="18" charset="0"/>
            </a:endParaRPr>
          </a:p>
        </p:txBody>
      </p:sp>
      <p:sp>
        <p:nvSpPr>
          <p:cNvPr id="11" name="TextBox 10"/>
          <p:cNvSpPr txBox="1"/>
          <p:nvPr/>
        </p:nvSpPr>
        <p:spPr>
          <a:xfrm>
            <a:off x="6095999" y="1939329"/>
            <a:ext cx="3681243" cy="782522"/>
          </a:xfrm>
          <a:prstGeom prst="rect">
            <a:avLst/>
          </a:prstGeom>
          <a:noFill/>
        </p:spPr>
        <p:txBody>
          <a:bodyPr wrap="square" rtlCol="0">
            <a:spAutoFit/>
          </a:bodyPr>
          <a:lstStyle/>
          <a:p>
            <a:pPr algn="just" defTabSz="914377">
              <a:lnSpc>
                <a:spcPct val="130000"/>
              </a:lnSpc>
            </a:pPr>
            <a:r>
              <a:rPr lang="en-US" sz="3733" dirty="0">
                <a:solidFill>
                  <a:srgbClr val="0070C0"/>
                </a:solidFill>
                <a:latin typeface="UTM Cooper Black" pitchFamily="18" charset="0"/>
              </a:rPr>
              <a:t>C. </a:t>
            </a:r>
            <a:r>
              <a:rPr lang="en-US" sz="3733" dirty="0" err="1">
                <a:solidFill>
                  <a:srgbClr val="0070C0"/>
                </a:solidFill>
                <a:latin typeface="UTM Cooper Black" pitchFamily="18" charset="0"/>
              </a:rPr>
              <a:t>Vùng</a:t>
            </a:r>
            <a:r>
              <a:rPr lang="en-US" sz="3733" dirty="0">
                <a:solidFill>
                  <a:srgbClr val="0070C0"/>
                </a:solidFill>
                <a:latin typeface="UTM Cooper Black" pitchFamily="18" charset="0"/>
              </a:rPr>
              <a:t> </a:t>
            </a:r>
            <a:r>
              <a:rPr lang="en-US" sz="3733" dirty="0" err="1">
                <a:solidFill>
                  <a:srgbClr val="0070C0"/>
                </a:solidFill>
                <a:latin typeface="UTM Cooper Black" pitchFamily="18" charset="0"/>
              </a:rPr>
              <a:t>núi</a:t>
            </a:r>
            <a:endParaRPr lang="en-US" sz="3733" dirty="0">
              <a:solidFill>
                <a:srgbClr val="0070C0"/>
              </a:solidFill>
              <a:latin typeface="UTM Cooper Black"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6046" y="1985526"/>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1928617"/>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11523" y="3144035"/>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120457"/>
            <a:ext cx="777588" cy="777588"/>
          </a:xfrm>
          <a:prstGeom prst="rect">
            <a:avLst/>
          </a:prstGeom>
        </p:spPr>
      </p:pic>
    </p:spTree>
    <p:extLst>
      <p:ext uri="{BB962C8B-B14F-4D97-AF65-F5344CB8AC3E}">
        <p14:creationId xmlns:p14="http://schemas.microsoft.com/office/powerpoint/2010/main" val="34958838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25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25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25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695592"/>
            <a:ext cx="11379199" cy="4298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0794" y="703343"/>
            <a:ext cx="9050426" cy="1241237"/>
          </a:xfrm>
          <a:prstGeom prst="rect">
            <a:avLst/>
          </a:prstGeom>
          <a:noFill/>
        </p:spPr>
        <p:txBody>
          <a:bodyPr wrap="none" rtlCol="0">
            <a:spAutoFit/>
          </a:bodyPr>
          <a:lstStyle/>
          <a:p>
            <a:pPr algn="ctr" defTabSz="914377"/>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Dân</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số</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nước</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ta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chủ</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yếu</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sống</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ở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thành</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3" b="1" dirty="0" err="1">
                <a:solidFill>
                  <a:prstClr val="white"/>
                </a:solidFill>
                <a:latin typeface="Cambria" panose="02040503050406030204" pitchFamily="18" charset="0"/>
                <a:ea typeface="Cambria" panose="02040503050406030204" pitchFamily="18" charset="0"/>
                <a:cs typeface="Arial" panose="020B0604020202020204" pitchFamily="34" charset="0"/>
              </a:rPr>
              <a:t>thị</a:t>
            </a:r>
            <a:r>
              <a:rPr lang="en-US" sz="3733"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ctr" defTabSz="914377"/>
            <a:r>
              <a:rPr lang="en-US" sz="3733" b="1" dirty="0" err="1">
                <a:solidFill>
                  <a:srgbClr val="FFFF00"/>
                </a:solidFill>
                <a:latin typeface="Cambria" panose="02040503050406030204" pitchFamily="18" charset="0"/>
                <a:ea typeface="Cambria" panose="02040503050406030204" pitchFamily="18" charset="0"/>
                <a:cs typeface="Arial" panose="020B0604020202020204" pitchFamily="34" charset="0"/>
              </a:rPr>
              <a:t>Đúng</a:t>
            </a:r>
            <a:r>
              <a:rPr lang="en-US" sz="3733" b="1" dirty="0">
                <a:solidFill>
                  <a:srgbClr val="FFFF00"/>
                </a:solidFill>
                <a:latin typeface="Cambria" panose="02040503050406030204" pitchFamily="18" charset="0"/>
                <a:ea typeface="Cambria" panose="02040503050406030204" pitchFamily="18" charset="0"/>
                <a:cs typeface="Arial" panose="020B0604020202020204" pitchFamily="34" charset="0"/>
              </a:rPr>
              <a:t> hay </a:t>
            </a:r>
            <a:r>
              <a:rPr lang="en-US" sz="3733" b="1" dirty="0" err="1">
                <a:solidFill>
                  <a:srgbClr val="FFFF00"/>
                </a:solidFill>
                <a:latin typeface="Cambria" panose="02040503050406030204" pitchFamily="18" charset="0"/>
                <a:ea typeface="Cambria" panose="02040503050406030204" pitchFamily="18" charset="0"/>
                <a:cs typeface="Arial" panose="020B0604020202020204" pitchFamily="34" charset="0"/>
              </a:rPr>
              <a:t>sai</a:t>
            </a:r>
            <a:r>
              <a:rPr lang="en-US" sz="3733" b="1" dirty="0">
                <a:solidFill>
                  <a:srgbClr val="FFFF00"/>
                </a:solidFill>
                <a:latin typeface="Cambria" panose="02040503050406030204" pitchFamily="18" charset="0"/>
                <a:ea typeface="Cambria" panose="0204050305040603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83716" y="2909353"/>
            <a:ext cx="3681243" cy="782522"/>
          </a:xfrm>
          <a:prstGeom prst="rect">
            <a:avLst/>
          </a:prstGeom>
          <a:noFill/>
        </p:spPr>
        <p:txBody>
          <a:bodyPr wrap="square" rtlCol="0">
            <a:spAutoFit/>
          </a:bodyPr>
          <a:lstStyle/>
          <a:p>
            <a:pPr algn="just" defTabSz="914377">
              <a:lnSpc>
                <a:spcPct val="130000"/>
              </a:lnSpc>
            </a:pPr>
            <a:r>
              <a:rPr lang="en-US" sz="3733" dirty="0" err="1">
                <a:solidFill>
                  <a:srgbClr val="0070C0"/>
                </a:solidFill>
                <a:latin typeface="Cambria" panose="02040503050406030204" pitchFamily="18" charset="0"/>
                <a:ea typeface="Cambria" panose="02040503050406030204" pitchFamily="18" charset="0"/>
              </a:rPr>
              <a:t>Đúng</a:t>
            </a:r>
            <a:endParaRPr lang="en-US" sz="3733"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6095999" y="2909353"/>
            <a:ext cx="3681243" cy="782522"/>
          </a:xfrm>
          <a:prstGeom prst="rect">
            <a:avLst/>
          </a:prstGeom>
          <a:noFill/>
        </p:spPr>
        <p:txBody>
          <a:bodyPr wrap="square" rtlCol="0">
            <a:spAutoFit/>
          </a:bodyPr>
          <a:lstStyle/>
          <a:p>
            <a:pPr algn="just" defTabSz="914377">
              <a:lnSpc>
                <a:spcPct val="130000"/>
              </a:lnSpc>
            </a:pPr>
            <a:r>
              <a:rPr lang="en-US" sz="3733" dirty="0" err="1">
                <a:solidFill>
                  <a:srgbClr val="0070C0"/>
                </a:solidFill>
                <a:latin typeface="Cambria" panose="02040503050406030204" pitchFamily="18" charset="0"/>
                <a:ea typeface="Cambria" panose="02040503050406030204" pitchFamily="18" charset="0"/>
              </a:rPr>
              <a:t>Sai</a:t>
            </a:r>
            <a:endParaRPr lang="en-US" sz="3733" dirty="0">
              <a:solidFill>
                <a:srgbClr val="0070C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22169" y="3084578"/>
            <a:ext cx="777588" cy="777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524" y="2676834"/>
            <a:ext cx="772096" cy="885879"/>
          </a:xfrm>
          <a:prstGeom prst="rect">
            <a:avLst/>
          </a:prstGeom>
        </p:spPr>
      </p:pic>
    </p:spTree>
    <p:extLst>
      <p:ext uri="{BB962C8B-B14F-4D97-AF65-F5344CB8AC3E}">
        <p14:creationId xmlns:p14="http://schemas.microsoft.com/office/powerpoint/2010/main" val="3977254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incorrect-sound-effect.wav"/>
                                        </p:tgtEl>
                                      </p:cMediaNode>
                                    </p:audio>
                                  </p:subTnLst>
                                </p:cTn>
                              </p:par>
                            </p:childTnLst>
                          </p:cTn>
                        </p:par>
                        <p:par>
                          <p:cTn id="51" fill="hold">
                            <p:stCondLst>
                              <p:cond delay="250"/>
                            </p:stCondLst>
                            <p:childTnLst>
                              <p:par>
                                <p:cTn id="52" presetID="10" presetClass="exit" presetSubtype="0" fill="hold" nodeType="afterEffect">
                                  <p:stCondLst>
                                    <p:cond delay="10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subTnLst>
                                    <p:audio>
                                      <p:cMediaNode>
                                        <p:cTn display="0" masterRel="sameClick">
                                          <p:stCondLst>
                                            <p:cond evt="begin" delay="0">
                                              <p:tn val="58"/>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9"/>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 name="Picture 3">
            <a:extLst>
              <a:ext uri="{FF2B5EF4-FFF2-40B4-BE49-F238E27FC236}">
                <a16:creationId xmlns:a16="http://schemas.microsoft.com/office/drawing/2014/main" id="{B9FD0566-B777-D166-16E6-29111810F0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5905500" y="1541542"/>
            <a:ext cx="3587932" cy="5848089"/>
          </a:xfrm>
          <a:prstGeom prst="rect">
            <a:avLst/>
          </a:prstGeom>
        </p:spPr>
      </p:pic>
      <p:pic>
        <p:nvPicPr>
          <p:cNvPr id="5" name="Picture 4">
            <a:extLst>
              <a:ext uri="{FF2B5EF4-FFF2-40B4-BE49-F238E27FC236}">
                <a16:creationId xmlns:a16="http://schemas.microsoft.com/office/drawing/2014/main" id="{9D435922-568D-E893-81BF-EF7F50AFE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586" y="1618656"/>
            <a:ext cx="3612424" cy="577097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9AE6586-9BB6-CB75-8E44-27521E098D83}"/>
              </a:ext>
            </a:extLst>
          </p:cNvPr>
          <p:cNvPicPr>
            <a:picLocks noChangeAspect="1"/>
          </p:cNvPicPr>
          <p:nvPr/>
        </p:nvPicPr>
        <p:blipFill>
          <a:blip r:embed="rId7"/>
          <a:stretch>
            <a:fillRect/>
          </a:stretch>
        </p:blipFill>
        <p:spPr>
          <a:xfrm>
            <a:off x="930970" y="1339857"/>
            <a:ext cx="5292340" cy="3260717"/>
          </a:xfrm>
          <a:prstGeom prst="rect">
            <a:avLst/>
          </a:prstGeom>
        </p:spPr>
      </p:pic>
      <p:pic>
        <p:nvPicPr>
          <p:cNvPr id="10" name="Picture 9">
            <a:extLst>
              <a:ext uri="{FF2B5EF4-FFF2-40B4-BE49-F238E27FC236}">
                <a16:creationId xmlns:a16="http://schemas.microsoft.com/office/drawing/2014/main" id="{B15C8DDA-3254-F15A-7016-4217781686EF}"/>
              </a:ext>
            </a:extLst>
          </p:cNvPr>
          <p:cNvPicPr>
            <a:picLocks noChangeAspect="1"/>
          </p:cNvPicPr>
          <p:nvPr/>
        </p:nvPicPr>
        <p:blipFill>
          <a:blip r:embed="rId8"/>
          <a:stretch>
            <a:fillRect/>
          </a:stretch>
        </p:blipFill>
        <p:spPr>
          <a:xfrm>
            <a:off x="1925812" y="627850"/>
            <a:ext cx="3292125" cy="8779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a:extLst>
              <a:ext uri="{FF2B5EF4-FFF2-40B4-BE49-F238E27FC236}">
                <a16:creationId xmlns:a16="http://schemas.microsoft.com/office/drawing/2014/main" id="{E7DDB006-664C-21B4-3B3A-DCD084F7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4" name="Picture 3" descr="A logo with a black background&#10;&#10;Description automatically generated">
            <a:extLst>
              <a:ext uri="{FF2B5EF4-FFF2-40B4-BE49-F238E27FC236}">
                <a16:creationId xmlns:a16="http://schemas.microsoft.com/office/drawing/2014/main" id="{F9F8C484-065D-F2B5-782D-A4069B586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414" y="432259"/>
            <a:ext cx="8315665" cy="6425741"/>
          </a:xfrm>
          <a:prstGeom prst="rect">
            <a:avLst/>
          </a:prstGeom>
        </p:spPr>
      </p:pic>
    </p:spTree>
    <p:custDataLst>
      <p:tags r:id="rId1"/>
    </p:custDataLst>
    <p:extLst>
      <p:ext uri="{BB962C8B-B14F-4D97-AF65-F5344CB8AC3E}">
        <p14:creationId xmlns:p14="http://schemas.microsoft.com/office/powerpoint/2010/main" val="58686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ags/tag6.xml><?xml version="1.0" encoding="utf-8"?>
<p:tagLst xmlns:a="http://schemas.openxmlformats.org/drawingml/2006/main" xmlns:r="http://schemas.openxmlformats.org/officeDocument/2006/relationships" xmlns:p="http://schemas.openxmlformats.org/presentationml/2006/main">
  <p:tag name="TIMING" val="|0.7|1.9|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599</Words>
  <Application>Microsoft Office PowerPoint</Application>
  <PresentationFormat>Widescreen</PresentationFormat>
  <Paragraphs>64</Paragraphs>
  <Slides>23</Slides>
  <Notes>2</Notes>
  <HiddenSlides>0</HiddenSlides>
  <MMClips>3</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微软雅黑</vt:lpstr>
      <vt:lpstr>#9Slide03 AmpleSoft Bold</vt:lpstr>
      <vt:lpstr>Arial</vt:lpstr>
      <vt:lpstr>Calibri</vt:lpstr>
      <vt:lpstr>Calibri Light</vt:lpstr>
      <vt:lpstr>Cambria</vt:lpstr>
      <vt:lpstr>等线</vt:lpstr>
      <vt:lpstr>等线 Light</vt:lpstr>
      <vt:lpstr>iCiel Altus</vt:lpstr>
      <vt:lpstr>Tahoma</vt:lpstr>
      <vt:lpstr>Times New Roman</vt:lpstr>
      <vt:lpstr>UTM Azuki</vt:lpstr>
      <vt:lpstr>UTM Cooper Black</vt:lpstr>
      <vt:lpstr>UTM Duepuntozero</vt:lpstr>
      <vt:lpstr>印品黑体</vt:lpstr>
      <vt:lpstr>思源黑体 CN Medium</vt:lpstr>
      <vt:lpstr>1_Office Theme</vt:lpstr>
      <vt:lpstr>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2024-07-21T09:19:51Z</dcterms:created>
  <dcterms:modified xsi:type="dcterms:W3CDTF">2024-08-22T08:45:12Z</dcterms:modified>
</cp:coreProperties>
</file>