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3" r:id="rId1"/>
    <p:sldMasterId id="2147483684" r:id="rId2"/>
    <p:sldMasterId id="2147483696" r:id="rId3"/>
    <p:sldMasterId id="2147483712" r:id="rId4"/>
  </p:sldMasterIdLst>
  <p:notesMasterIdLst>
    <p:notesMasterId r:id="rId32"/>
  </p:notesMasterIdLst>
  <p:sldIdLst>
    <p:sldId id="306" r:id="rId5"/>
    <p:sldId id="307" r:id="rId6"/>
    <p:sldId id="294" r:id="rId7"/>
    <p:sldId id="308" r:id="rId8"/>
    <p:sldId id="265" r:id="rId9"/>
    <p:sldId id="296" r:id="rId10"/>
    <p:sldId id="309" r:id="rId11"/>
    <p:sldId id="267" r:id="rId12"/>
    <p:sldId id="260" r:id="rId13"/>
    <p:sldId id="310" r:id="rId14"/>
    <p:sldId id="257" r:id="rId15"/>
    <p:sldId id="293" r:id="rId16"/>
    <p:sldId id="311" r:id="rId17"/>
    <p:sldId id="262" r:id="rId18"/>
    <p:sldId id="312" r:id="rId19"/>
    <p:sldId id="299" r:id="rId20"/>
    <p:sldId id="273" r:id="rId21"/>
    <p:sldId id="313" r:id="rId22"/>
    <p:sldId id="314" r:id="rId23"/>
    <p:sldId id="315" r:id="rId24"/>
    <p:sldId id="256" r:id="rId25"/>
    <p:sldId id="11088605" r:id="rId26"/>
    <p:sldId id="11088590" r:id="rId27"/>
    <p:sldId id="11088606" r:id="rId28"/>
    <p:sldId id="11088607" r:id="rId29"/>
    <p:sldId id="11088604" r:id="rId30"/>
    <p:sldId id="263" r:id="rId3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6D6D"/>
    <a:srgbClr val="0392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C8B946D-89CA-4C85-9ED6-813A86BD0FB8}">
  <a:tblStyle styleId="{3C8B946D-89CA-4C85-9ED6-813A86BD0FB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4" autoAdjust="0"/>
    <p:restoredTop sz="94660"/>
  </p:normalViewPr>
  <p:slideViewPr>
    <p:cSldViewPr snapToGrid="0">
      <p:cViewPr varScale="1">
        <p:scale>
          <a:sx n="78" d="100"/>
          <a:sy n="78" d="100"/>
        </p:scale>
        <p:origin x="96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6d931ca177_0_31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6d931ca177_0_31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1034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6d931ca177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6d931ca177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4827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6d931ca177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6d931ca177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6d931ca177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6d931ca177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0594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6d931ca177_0_31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6d931ca177_0_31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6d931ca177_0_31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6d931ca177_0_31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5556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85890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95822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895075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22654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6d931ca177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6d931ca177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6d931ca177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6d931ca177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2932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g6d931ca177_0_317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2" name="Google Shape;922;g6d931ca177_0_317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6823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00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6d931ca177_0_31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6d931ca177_0_31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7968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6d931ca177_0_7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6d931ca177_0_7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8253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6da1c9a622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6da1c9a622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accent5"/>
        </a:solidFill>
        <a:effectLst/>
      </p:bgPr>
    </p:bg>
    <p:spTree>
      <p:nvGrpSpPr>
        <p:cNvPr id="1" name="Shape 24"/>
        <p:cNvGrpSpPr/>
        <p:nvPr/>
      </p:nvGrpSpPr>
      <p:grpSpPr>
        <a:xfrm>
          <a:off x="0" y="0"/>
          <a:ext cx="0" cy="0"/>
          <a:chOff x="0" y="0"/>
          <a:chExt cx="0" cy="0"/>
        </a:xfrm>
      </p:grpSpPr>
      <p:sp>
        <p:nvSpPr>
          <p:cNvPr id="25" name="Google Shape;25;p4"/>
          <p:cNvSpPr/>
          <p:nvPr/>
        </p:nvSpPr>
        <p:spPr>
          <a:xfrm>
            <a:off x="-492974" y="-2343175"/>
            <a:ext cx="9636964" cy="8606003"/>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txBox="1">
            <a:spLocks noGrp="1"/>
          </p:cNvSpPr>
          <p:nvPr>
            <p:ph type="body" idx="1"/>
          </p:nvPr>
        </p:nvSpPr>
        <p:spPr>
          <a:xfrm>
            <a:off x="928075" y="1614550"/>
            <a:ext cx="4693500" cy="24894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Clr>
                <a:schemeClr val="dk2"/>
              </a:buClr>
              <a:buSzPts val="1600"/>
              <a:buChar char="●"/>
              <a:defRPr>
                <a:solidFill>
                  <a:schemeClr val="dk2"/>
                </a:solidFill>
              </a:defRPr>
            </a:lvl1pPr>
            <a:lvl2pPr marL="914400" lvl="1" indent="-330200">
              <a:spcBef>
                <a:spcPts val="1600"/>
              </a:spcBef>
              <a:spcAft>
                <a:spcPts val="0"/>
              </a:spcAft>
              <a:buClr>
                <a:schemeClr val="dk2"/>
              </a:buClr>
              <a:buSzPts val="1600"/>
              <a:buChar char="○"/>
              <a:defRPr sz="1600">
                <a:solidFill>
                  <a:schemeClr val="dk2"/>
                </a:solidFill>
              </a:defRPr>
            </a:lvl2pPr>
            <a:lvl3pPr marL="1371600" lvl="2" indent="-330200">
              <a:spcBef>
                <a:spcPts val="1600"/>
              </a:spcBef>
              <a:spcAft>
                <a:spcPts val="0"/>
              </a:spcAft>
              <a:buClr>
                <a:schemeClr val="dk2"/>
              </a:buClr>
              <a:buSzPts val="1600"/>
              <a:buChar char="■"/>
              <a:defRPr sz="1600">
                <a:solidFill>
                  <a:schemeClr val="dk2"/>
                </a:solidFill>
              </a:defRPr>
            </a:lvl3pPr>
            <a:lvl4pPr marL="1828800" lvl="3" indent="-330200">
              <a:spcBef>
                <a:spcPts val="1600"/>
              </a:spcBef>
              <a:spcAft>
                <a:spcPts val="0"/>
              </a:spcAft>
              <a:buClr>
                <a:schemeClr val="dk2"/>
              </a:buClr>
              <a:buSzPts val="1600"/>
              <a:buChar char="●"/>
              <a:defRPr sz="1600">
                <a:solidFill>
                  <a:schemeClr val="dk2"/>
                </a:solidFill>
              </a:defRPr>
            </a:lvl4pPr>
            <a:lvl5pPr marL="2286000" lvl="4" indent="-330200">
              <a:spcBef>
                <a:spcPts val="1600"/>
              </a:spcBef>
              <a:spcAft>
                <a:spcPts val="0"/>
              </a:spcAft>
              <a:buClr>
                <a:schemeClr val="dk2"/>
              </a:buClr>
              <a:buSzPts val="1600"/>
              <a:buChar char="○"/>
              <a:defRPr sz="1600">
                <a:solidFill>
                  <a:schemeClr val="dk2"/>
                </a:solidFill>
              </a:defRPr>
            </a:lvl5pPr>
            <a:lvl6pPr marL="2743200" lvl="5" indent="-330200">
              <a:spcBef>
                <a:spcPts val="1600"/>
              </a:spcBef>
              <a:spcAft>
                <a:spcPts val="0"/>
              </a:spcAft>
              <a:buClr>
                <a:schemeClr val="dk2"/>
              </a:buClr>
              <a:buSzPts val="1600"/>
              <a:buChar char="■"/>
              <a:defRPr sz="1600">
                <a:solidFill>
                  <a:schemeClr val="dk2"/>
                </a:solidFill>
              </a:defRPr>
            </a:lvl6pPr>
            <a:lvl7pPr marL="3200400" lvl="6" indent="-330200">
              <a:spcBef>
                <a:spcPts val="1600"/>
              </a:spcBef>
              <a:spcAft>
                <a:spcPts val="0"/>
              </a:spcAft>
              <a:buClr>
                <a:schemeClr val="dk2"/>
              </a:buClr>
              <a:buSzPts val="1600"/>
              <a:buChar char="●"/>
              <a:defRPr sz="1600">
                <a:solidFill>
                  <a:schemeClr val="dk2"/>
                </a:solidFill>
              </a:defRPr>
            </a:lvl7pPr>
            <a:lvl8pPr marL="3657600" lvl="7" indent="-330200">
              <a:spcBef>
                <a:spcPts val="1600"/>
              </a:spcBef>
              <a:spcAft>
                <a:spcPts val="0"/>
              </a:spcAft>
              <a:buClr>
                <a:schemeClr val="dk2"/>
              </a:buClr>
              <a:buSzPts val="1600"/>
              <a:buChar char="○"/>
              <a:defRPr sz="1600">
                <a:solidFill>
                  <a:schemeClr val="dk2"/>
                </a:solidFill>
              </a:defRPr>
            </a:lvl8pPr>
            <a:lvl9pPr marL="4114800" lvl="8" indent="-330200">
              <a:spcBef>
                <a:spcPts val="1600"/>
              </a:spcBef>
              <a:spcAft>
                <a:spcPts val="1600"/>
              </a:spcAft>
              <a:buClr>
                <a:schemeClr val="dk2"/>
              </a:buClr>
              <a:buSzPts val="1600"/>
              <a:buChar char="■"/>
              <a:defRPr sz="1600">
                <a:solidFill>
                  <a:schemeClr val="dk2"/>
                </a:solidFill>
              </a:defRPr>
            </a:lvl9pPr>
          </a:lstStyle>
          <a:p>
            <a:endParaRPr/>
          </a:p>
        </p:txBody>
      </p:sp>
      <p:sp>
        <p:nvSpPr>
          <p:cNvPr id="27" name="Google Shape;27;p4"/>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68F4A-FF7D-4987-85C7-C86190008090}"/>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50C3736-B8E0-435B-A089-EA66301110E2}"/>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AD1E5F3-D27F-47D6-B703-C2EB5763088C}"/>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12/15/2024</a:t>
            </a:fld>
            <a:endParaRPr lang="en-US"/>
          </a:p>
        </p:txBody>
      </p:sp>
      <p:sp>
        <p:nvSpPr>
          <p:cNvPr id="5" name="Footer Placeholder 4">
            <a:extLst>
              <a:ext uri="{FF2B5EF4-FFF2-40B4-BE49-F238E27FC236}">
                <a16:creationId xmlns:a16="http://schemas.microsoft.com/office/drawing/2014/main" id="{E26FBA16-80C1-414A-B34B-C717A8BD9C1E}"/>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814FBA7-CD58-4305-8259-38FA21254F3A}"/>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1158298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3CD10-9923-4042-A6D5-DD0F8D022FA1}"/>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15FDD71-3832-426D-96E9-BFFDE1C41BBA}"/>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C8D7EC-C071-42D3-97E8-2AD493D1AF44}"/>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12/15/2024</a:t>
            </a:fld>
            <a:endParaRPr lang="en-US"/>
          </a:p>
        </p:txBody>
      </p:sp>
      <p:sp>
        <p:nvSpPr>
          <p:cNvPr id="5" name="Footer Placeholder 4">
            <a:extLst>
              <a:ext uri="{FF2B5EF4-FFF2-40B4-BE49-F238E27FC236}">
                <a16:creationId xmlns:a16="http://schemas.microsoft.com/office/drawing/2014/main" id="{F7926214-0267-4FAB-AEB7-3E6EAA51B0A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CA992B-EC0B-44E2-8DD2-DFCBAC26D4DF}"/>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3641409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BBFD5-63D2-4E20-9277-DE2CFE3868A9}"/>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E1254DD-3730-430A-8EAC-B2BFDC4F43DD}"/>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742AC4-2261-4BAC-B685-1E0F8C95667C}"/>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12/15/2024</a:t>
            </a:fld>
            <a:endParaRPr lang="en-US"/>
          </a:p>
        </p:txBody>
      </p:sp>
      <p:sp>
        <p:nvSpPr>
          <p:cNvPr id="5" name="Footer Placeholder 4">
            <a:extLst>
              <a:ext uri="{FF2B5EF4-FFF2-40B4-BE49-F238E27FC236}">
                <a16:creationId xmlns:a16="http://schemas.microsoft.com/office/drawing/2014/main" id="{134FE0C0-8BCE-4CF6-8125-1CDAC02A57A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04138E8-D778-4D6B-AC11-641EEB2BC1C8}"/>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703620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23A82-3210-4F0E-8AC6-A9F2A5088313}"/>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3534F3-E735-472A-971E-CD4AF4B4A18C}"/>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4655F2-FDD1-4866-8E4E-1DEA77D87A04}"/>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5A6707-F490-49E2-87DB-317187A30459}"/>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12/15/2024</a:t>
            </a:fld>
            <a:endParaRPr lang="en-US"/>
          </a:p>
        </p:txBody>
      </p:sp>
      <p:sp>
        <p:nvSpPr>
          <p:cNvPr id="6" name="Footer Placeholder 5">
            <a:extLst>
              <a:ext uri="{FF2B5EF4-FFF2-40B4-BE49-F238E27FC236}">
                <a16:creationId xmlns:a16="http://schemas.microsoft.com/office/drawing/2014/main" id="{DD3D3FC2-9F45-446E-B37D-6681A3FE9F07}"/>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CAA797D-1534-469E-9D3D-DF3A69A4D71B}"/>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54280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23380-FDCB-416B-9099-95F8BC50E743}"/>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4C0069F-99BC-40B9-B8AB-A0B5ACE145D9}"/>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CA5EE47-64F8-4AA3-8962-28C4DBFC7867}"/>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42DE5-5B43-40E9-BB83-704DC02EA8A8}"/>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1AED480-693A-4F2A-8070-5F53AF29951D}"/>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3B5E36-9884-4040-A35F-62B24193E75B}"/>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12/15/2024</a:t>
            </a:fld>
            <a:endParaRPr lang="en-US"/>
          </a:p>
        </p:txBody>
      </p:sp>
      <p:sp>
        <p:nvSpPr>
          <p:cNvPr id="8" name="Footer Placeholder 7">
            <a:extLst>
              <a:ext uri="{FF2B5EF4-FFF2-40B4-BE49-F238E27FC236}">
                <a16:creationId xmlns:a16="http://schemas.microsoft.com/office/drawing/2014/main" id="{61A266FC-5A7E-43C1-9DEF-BA00CEB2A6C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58B1399-FEFE-4F00-8A91-0B6A520BCBEF}"/>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21660170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679C3-416C-4742-867E-CF01BA87BB3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FE7EE28-3ECE-40C5-B4EF-020DD9DCEE32}"/>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12/15/2024</a:t>
            </a:fld>
            <a:endParaRPr lang="en-US"/>
          </a:p>
        </p:txBody>
      </p:sp>
      <p:sp>
        <p:nvSpPr>
          <p:cNvPr id="4" name="Footer Placeholder 3">
            <a:extLst>
              <a:ext uri="{FF2B5EF4-FFF2-40B4-BE49-F238E27FC236}">
                <a16:creationId xmlns:a16="http://schemas.microsoft.com/office/drawing/2014/main" id="{F1588727-9539-4FCC-ACC9-AEB61F21560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AFDC86E-715C-44DE-B1F9-CD5D0753094D}"/>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418312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05F98A-F5FB-47D7-8E4D-082DFB6D6DC1}"/>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12/15/2024</a:t>
            </a:fld>
            <a:endParaRPr lang="en-US"/>
          </a:p>
        </p:txBody>
      </p:sp>
      <p:sp>
        <p:nvSpPr>
          <p:cNvPr id="3" name="Footer Placeholder 2">
            <a:extLst>
              <a:ext uri="{FF2B5EF4-FFF2-40B4-BE49-F238E27FC236}">
                <a16:creationId xmlns:a16="http://schemas.microsoft.com/office/drawing/2014/main" id="{43E96950-46FD-48F6-8E68-A6A4EF5E3B6A}"/>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DF6F874-62DD-484A-B98D-276F564221A6}"/>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3725292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C4EAA-7B7D-4FB5-A893-FC62FE900A2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6402AA1-8D46-4766-980A-87A41DF68DBB}"/>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FE098E-2CCE-4868-A81D-306C2B649589}"/>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F2BF755-4636-447E-97D6-AC72A41DBF81}"/>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12/15/2024</a:t>
            </a:fld>
            <a:endParaRPr lang="en-US"/>
          </a:p>
        </p:txBody>
      </p:sp>
      <p:sp>
        <p:nvSpPr>
          <p:cNvPr id="6" name="Footer Placeholder 5">
            <a:extLst>
              <a:ext uri="{FF2B5EF4-FFF2-40B4-BE49-F238E27FC236}">
                <a16:creationId xmlns:a16="http://schemas.microsoft.com/office/drawing/2014/main" id="{8444B144-9D10-49C5-AB15-BD550579109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B9AF685-215A-46D6-8684-550F8553039A}"/>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31305972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A6AD9-151E-4264-AEB9-B72C7B51804F}"/>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AE8B95A-CA47-45BD-A22C-931FC12A5A75}"/>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2C170DA-D354-42A9-B619-226AEC3D8678}"/>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8C93EB6-1420-48F6-AC49-AC0525D85330}"/>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12/15/2024</a:t>
            </a:fld>
            <a:endParaRPr lang="en-US"/>
          </a:p>
        </p:txBody>
      </p:sp>
      <p:sp>
        <p:nvSpPr>
          <p:cNvPr id="6" name="Footer Placeholder 5">
            <a:extLst>
              <a:ext uri="{FF2B5EF4-FFF2-40B4-BE49-F238E27FC236}">
                <a16:creationId xmlns:a16="http://schemas.microsoft.com/office/drawing/2014/main" id="{CEAAB14E-5626-48E7-9C6B-2C803F99ADC7}"/>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3340AF3-BAA8-4744-9A86-5AC232F4A8CB}"/>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30539185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C6FE8-4F19-4FA0-89D0-001176602276}"/>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899606-96F3-461F-AD65-5C0DDF64D92F}"/>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55581E-B68F-4E27-9F58-642071C8D301}"/>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12/15/2024</a:t>
            </a:fld>
            <a:endParaRPr lang="en-US"/>
          </a:p>
        </p:txBody>
      </p:sp>
      <p:sp>
        <p:nvSpPr>
          <p:cNvPr id="5" name="Footer Placeholder 4">
            <a:extLst>
              <a:ext uri="{FF2B5EF4-FFF2-40B4-BE49-F238E27FC236}">
                <a16:creationId xmlns:a16="http://schemas.microsoft.com/office/drawing/2014/main" id="{03E01490-7975-44D1-A724-7B9C96B77A7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BF4F96-4BF4-499A-AB10-F02C3E94330C}"/>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2227430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accent5"/>
        </a:solidFill>
        <a:effectLst/>
      </p:bgPr>
    </p:bg>
    <p:spTree>
      <p:nvGrpSpPr>
        <p:cNvPr id="1" name="Shape 45"/>
        <p:cNvGrpSpPr/>
        <p:nvPr/>
      </p:nvGrpSpPr>
      <p:grpSpPr>
        <a:xfrm>
          <a:off x="0" y="0"/>
          <a:ext cx="0" cy="0"/>
          <a:chOff x="0" y="0"/>
          <a:chExt cx="0" cy="0"/>
        </a:xfrm>
      </p:grpSpPr>
      <p:sp>
        <p:nvSpPr>
          <p:cNvPr id="46" name="Google Shape;46;p9"/>
          <p:cNvSpPr/>
          <p:nvPr/>
        </p:nvSpPr>
        <p:spPr>
          <a:xfrm>
            <a:off x="-589700" y="-451300"/>
            <a:ext cx="9834642" cy="5686698"/>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9"/>
          <p:cNvSpPr txBox="1">
            <a:spLocks noGrp="1"/>
          </p:cNvSpPr>
          <p:nvPr>
            <p:ph type="subTitle" idx="1"/>
          </p:nvPr>
        </p:nvSpPr>
        <p:spPr>
          <a:xfrm>
            <a:off x="4734100" y="724075"/>
            <a:ext cx="3115500" cy="12351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Clr>
                <a:schemeClr val="dk2"/>
              </a:buClr>
              <a:buSzPts val="2100"/>
              <a:buNone/>
              <a:defRPr sz="2100" b="1">
                <a:solidFill>
                  <a:schemeClr val="dk2"/>
                </a:solidFill>
              </a:defRPr>
            </a:lvl1pPr>
            <a:lvl2pPr lvl="1">
              <a:lnSpc>
                <a:spcPct val="100000"/>
              </a:lnSpc>
              <a:spcBef>
                <a:spcPts val="0"/>
              </a:spcBef>
              <a:spcAft>
                <a:spcPts val="0"/>
              </a:spcAft>
              <a:buClr>
                <a:schemeClr val="dk2"/>
              </a:buClr>
              <a:buSzPts val="2100"/>
              <a:buNone/>
              <a:defRPr sz="2100" b="1">
                <a:solidFill>
                  <a:schemeClr val="dk2"/>
                </a:solidFill>
              </a:defRPr>
            </a:lvl2pPr>
            <a:lvl3pPr lvl="2">
              <a:lnSpc>
                <a:spcPct val="100000"/>
              </a:lnSpc>
              <a:spcBef>
                <a:spcPts val="0"/>
              </a:spcBef>
              <a:spcAft>
                <a:spcPts val="0"/>
              </a:spcAft>
              <a:buClr>
                <a:schemeClr val="dk2"/>
              </a:buClr>
              <a:buSzPts val="2100"/>
              <a:buNone/>
              <a:defRPr sz="2100" b="1">
                <a:solidFill>
                  <a:schemeClr val="dk2"/>
                </a:solidFill>
              </a:defRPr>
            </a:lvl3pPr>
            <a:lvl4pPr lvl="3">
              <a:lnSpc>
                <a:spcPct val="100000"/>
              </a:lnSpc>
              <a:spcBef>
                <a:spcPts val="0"/>
              </a:spcBef>
              <a:spcAft>
                <a:spcPts val="0"/>
              </a:spcAft>
              <a:buClr>
                <a:schemeClr val="dk2"/>
              </a:buClr>
              <a:buSzPts val="2100"/>
              <a:buNone/>
              <a:defRPr sz="2100" b="1">
                <a:solidFill>
                  <a:schemeClr val="dk2"/>
                </a:solidFill>
              </a:defRPr>
            </a:lvl4pPr>
            <a:lvl5pPr lvl="4">
              <a:lnSpc>
                <a:spcPct val="100000"/>
              </a:lnSpc>
              <a:spcBef>
                <a:spcPts val="0"/>
              </a:spcBef>
              <a:spcAft>
                <a:spcPts val="0"/>
              </a:spcAft>
              <a:buClr>
                <a:schemeClr val="dk2"/>
              </a:buClr>
              <a:buSzPts val="2100"/>
              <a:buNone/>
              <a:defRPr sz="2100" b="1">
                <a:solidFill>
                  <a:schemeClr val="dk2"/>
                </a:solidFill>
              </a:defRPr>
            </a:lvl5pPr>
            <a:lvl6pPr lvl="5">
              <a:lnSpc>
                <a:spcPct val="100000"/>
              </a:lnSpc>
              <a:spcBef>
                <a:spcPts val="0"/>
              </a:spcBef>
              <a:spcAft>
                <a:spcPts val="0"/>
              </a:spcAft>
              <a:buClr>
                <a:schemeClr val="dk2"/>
              </a:buClr>
              <a:buSzPts val="2100"/>
              <a:buNone/>
              <a:defRPr sz="2100" b="1">
                <a:solidFill>
                  <a:schemeClr val="dk2"/>
                </a:solidFill>
              </a:defRPr>
            </a:lvl6pPr>
            <a:lvl7pPr lvl="6">
              <a:lnSpc>
                <a:spcPct val="100000"/>
              </a:lnSpc>
              <a:spcBef>
                <a:spcPts val="0"/>
              </a:spcBef>
              <a:spcAft>
                <a:spcPts val="0"/>
              </a:spcAft>
              <a:buClr>
                <a:schemeClr val="dk2"/>
              </a:buClr>
              <a:buSzPts val="2100"/>
              <a:buNone/>
              <a:defRPr sz="2100" b="1">
                <a:solidFill>
                  <a:schemeClr val="dk2"/>
                </a:solidFill>
              </a:defRPr>
            </a:lvl7pPr>
            <a:lvl8pPr lvl="7">
              <a:lnSpc>
                <a:spcPct val="100000"/>
              </a:lnSpc>
              <a:spcBef>
                <a:spcPts val="0"/>
              </a:spcBef>
              <a:spcAft>
                <a:spcPts val="0"/>
              </a:spcAft>
              <a:buClr>
                <a:schemeClr val="dk2"/>
              </a:buClr>
              <a:buSzPts val="2100"/>
              <a:buNone/>
              <a:defRPr sz="2100" b="1">
                <a:solidFill>
                  <a:schemeClr val="dk2"/>
                </a:solidFill>
              </a:defRPr>
            </a:lvl8pPr>
            <a:lvl9pPr lvl="8">
              <a:lnSpc>
                <a:spcPct val="100000"/>
              </a:lnSpc>
              <a:spcBef>
                <a:spcPts val="0"/>
              </a:spcBef>
              <a:spcAft>
                <a:spcPts val="0"/>
              </a:spcAft>
              <a:buClr>
                <a:schemeClr val="dk2"/>
              </a:buClr>
              <a:buSzPts val="2100"/>
              <a:buNone/>
              <a:defRPr sz="2100" b="1">
                <a:solidFill>
                  <a:schemeClr val="dk2"/>
                </a:solidFill>
              </a:defRPr>
            </a:lvl9pPr>
          </a:lstStyle>
          <a:p>
            <a:endParaRPr/>
          </a:p>
        </p:txBody>
      </p:sp>
      <p:sp>
        <p:nvSpPr>
          <p:cNvPr id="48" name="Google Shape;48;p9"/>
          <p:cNvSpPr txBox="1">
            <a:spLocks noGrp="1"/>
          </p:cNvSpPr>
          <p:nvPr>
            <p:ph type="body" idx="2"/>
          </p:nvPr>
        </p:nvSpPr>
        <p:spPr>
          <a:xfrm>
            <a:off x="4734100" y="2096725"/>
            <a:ext cx="3469200" cy="2388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chemeClr val="dk2"/>
              </a:buClr>
              <a:buSzPts val="1400"/>
              <a:buChar char="●"/>
              <a:defRPr sz="1400">
                <a:solidFill>
                  <a:schemeClr val="dk2"/>
                </a:solidFill>
              </a:defRPr>
            </a:lvl1pPr>
            <a:lvl2pPr marL="914400" lvl="1" indent="-317500">
              <a:spcBef>
                <a:spcPts val="1600"/>
              </a:spcBef>
              <a:spcAft>
                <a:spcPts val="0"/>
              </a:spcAft>
              <a:buClr>
                <a:schemeClr val="dk2"/>
              </a:buClr>
              <a:buSzPts val="1400"/>
              <a:buChar char="○"/>
              <a:defRPr>
                <a:solidFill>
                  <a:schemeClr val="dk2"/>
                </a:solidFill>
              </a:defRPr>
            </a:lvl2pPr>
            <a:lvl3pPr marL="1371600" lvl="2" indent="-317500">
              <a:spcBef>
                <a:spcPts val="1600"/>
              </a:spcBef>
              <a:spcAft>
                <a:spcPts val="0"/>
              </a:spcAft>
              <a:buClr>
                <a:schemeClr val="dk2"/>
              </a:buClr>
              <a:buSzPts val="1400"/>
              <a:buChar char="■"/>
              <a:defRPr>
                <a:solidFill>
                  <a:schemeClr val="dk2"/>
                </a:solidFill>
              </a:defRPr>
            </a:lvl3pPr>
            <a:lvl4pPr marL="1828800" lvl="3" indent="-317500">
              <a:spcBef>
                <a:spcPts val="1600"/>
              </a:spcBef>
              <a:spcAft>
                <a:spcPts val="0"/>
              </a:spcAft>
              <a:buClr>
                <a:schemeClr val="dk2"/>
              </a:buClr>
              <a:buSzPts val="1400"/>
              <a:buChar char="●"/>
              <a:defRPr>
                <a:solidFill>
                  <a:schemeClr val="dk2"/>
                </a:solidFill>
              </a:defRPr>
            </a:lvl4pPr>
            <a:lvl5pPr marL="2286000" lvl="4" indent="-317500">
              <a:spcBef>
                <a:spcPts val="1600"/>
              </a:spcBef>
              <a:spcAft>
                <a:spcPts val="0"/>
              </a:spcAft>
              <a:buClr>
                <a:schemeClr val="dk2"/>
              </a:buClr>
              <a:buSzPts val="1400"/>
              <a:buChar char="○"/>
              <a:defRPr>
                <a:solidFill>
                  <a:schemeClr val="dk2"/>
                </a:solidFill>
              </a:defRPr>
            </a:lvl5pPr>
            <a:lvl6pPr marL="2743200" lvl="5" indent="-317500">
              <a:spcBef>
                <a:spcPts val="1600"/>
              </a:spcBef>
              <a:spcAft>
                <a:spcPts val="0"/>
              </a:spcAft>
              <a:buClr>
                <a:schemeClr val="dk2"/>
              </a:buClr>
              <a:buSzPts val="1400"/>
              <a:buChar char="■"/>
              <a:defRPr>
                <a:solidFill>
                  <a:schemeClr val="dk2"/>
                </a:solidFill>
              </a:defRPr>
            </a:lvl6pPr>
            <a:lvl7pPr marL="3200400" lvl="6" indent="-317500">
              <a:spcBef>
                <a:spcPts val="1600"/>
              </a:spcBef>
              <a:spcAft>
                <a:spcPts val="0"/>
              </a:spcAft>
              <a:buClr>
                <a:schemeClr val="dk2"/>
              </a:buClr>
              <a:buSzPts val="1400"/>
              <a:buChar char="●"/>
              <a:defRPr>
                <a:solidFill>
                  <a:schemeClr val="dk2"/>
                </a:solidFill>
              </a:defRPr>
            </a:lvl7pPr>
            <a:lvl8pPr marL="3657600" lvl="7" indent="-317500">
              <a:spcBef>
                <a:spcPts val="1600"/>
              </a:spcBef>
              <a:spcAft>
                <a:spcPts val="0"/>
              </a:spcAft>
              <a:buClr>
                <a:schemeClr val="dk2"/>
              </a:buClr>
              <a:buSzPts val="1400"/>
              <a:buChar char="○"/>
              <a:defRPr>
                <a:solidFill>
                  <a:schemeClr val="dk2"/>
                </a:solidFill>
              </a:defRPr>
            </a:lvl8pPr>
            <a:lvl9pPr marL="4114800" lvl="8" indent="-317500">
              <a:spcBef>
                <a:spcPts val="1600"/>
              </a:spcBef>
              <a:spcAft>
                <a:spcPts val="1600"/>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F32B3A-3F9F-4BF9-9355-08A252AD90FB}"/>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F1D4FF-EAAD-41DE-8121-4F4C85A279B0}"/>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CF3D45-193E-4CC0-9DBE-29E0F56079EA}"/>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12/15/2024</a:t>
            </a:fld>
            <a:endParaRPr lang="en-US"/>
          </a:p>
        </p:txBody>
      </p:sp>
      <p:sp>
        <p:nvSpPr>
          <p:cNvPr id="5" name="Footer Placeholder 4">
            <a:extLst>
              <a:ext uri="{FF2B5EF4-FFF2-40B4-BE49-F238E27FC236}">
                <a16:creationId xmlns:a16="http://schemas.microsoft.com/office/drawing/2014/main" id="{5BF67F6E-94CD-4758-8048-D3621EFD375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5826A60-3AAF-4C20-9080-C9CFA13BE1AE}"/>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16751490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grpSp>
        <p:nvGrpSpPr>
          <p:cNvPr id="14" name="组合 13"/>
          <p:cNvGrpSpPr/>
          <p:nvPr userDrawn="1"/>
        </p:nvGrpSpPr>
        <p:grpSpPr>
          <a:xfrm flipV="1">
            <a:off x="4922458" y="179598"/>
            <a:ext cx="4048946" cy="4821590"/>
            <a:chOff x="6564987" y="189794"/>
            <a:chExt cx="5400000" cy="6430275"/>
          </a:xfrm>
        </p:grpSpPr>
        <p:pic>
          <p:nvPicPr>
            <p:cNvPr id="16" name="图片 1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flipV="1">
              <a:off x="6564987" y="189794"/>
              <a:ext cx="5400000" cy="1248779"/>
            </a:xfrm>
            <a:prstGeom prst="rect">
              <a:avLst/>
            </a:prstGeom>
          </p:spPr>
        </p:pic>
        <p:pic>
          <p:nvPicPr>
            <p:cNvPr id="17" name="图片 16"/>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flipH="1">
              <a:off x="6564987" y="5029994"/>
              <a:ext cx="5400000" cy="1590075"/>
            </a:xfrm>
            <a:prstGeom prst="rect">
              <a:avLst/>
            </a:prstGeom>
          </p:spPr>
        </p:pic>
      </p:grpSp>
      <p:sp>
        <p:nvSpPr>
          <p:cNvPr id="12" name="矩形 11"/>
          <p:cNvSpPr/>
          <p:nvPr userDrawn="1"/>
        </p:nvSpPr>
        <p:spPr>
          <a:xfrm>
            <a:off x="145154" y="142313"/>
            <a:ext cx="8853695" cy="4858875"/>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6" name="图片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00649" y="1079751"/>
            <a:ext cx="4858734" cy="3297532"/>
          </a:xfrm>
          <a:prstGeom prst="rect">
            <a:avLst/>
          </a:prstGeom>
        </p:spPr>
      </p:pic>
      <p:pic>
        <p:nvPicPr>
          <p:cNvPr id="1026" name="Picture 2"/>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8942"/>
          <a:stretch>
            <a:fillRect/>
          </a:stretch>
        </p:blipFill>
        <p:spPr bwMode="auto">
          <a:xfrm>
            <a:off x="145154" y="952125"/>
            <a:ext cx="4233757" cy="404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图片 18"/>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a:fillRect/>
          </a:stretch>
        </p:blipFill>
        <p:spPr>
          <a:xfrm flipH="1">
            <a:off x="8130918" y="142313"/>
            <a:ext cx="1013082" cy="850332"/>
          </a:xfrm>
          <a:prstGeom prst="rect">
            <a:avLst/>
          </a:prstGeom>
        </p:spPr>
      </p:pic>
    </p:spTree>
    <p:extLst>
      <p:ext uri="{BB962C8B-B14F-4D97-AF65-F5344CB8AC3E}">
        <p14:creationId xmlns:p14="http://schemas.microsoft.com/office/powerpoint/2010/main" val="42552724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sp>
        <p:nvSpPr>
          <p:cNvPr id="5" name="矩形 4"/>
          <p:cNvSpPr/>
          <p:nvPr userDrawn="1"/>
        </p:nvSpPr>
        <p:spPr>
          <a:xfrm>
            <a:off x="145154" y="142313"/>
            <a:ext cx="8853695" cy="4858875"/>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18" name="图片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86054" y="427997"/>
            <a:ext cx="2386430" cy="1619625"/>
          </a:xfrm>
          <a:prstGeom prst="rect">
            <a:avLst/>
          </a:prstGeom>
        </p:spPr>
      </p:pic>
      <p:pic>
        <p:nvPicPr>
          <p:cNvPr id="19" name="图片 18"/>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flipV="1">
            <a:off x="145153" y="179599"/>
            <a:ext cx="4048946" cy="1192280"/>
          </a:xfrm>
          <a:prstGeom prst="rect">
            <a:avLst/>
          </a:prstGeom>
        </p:spPr>
      </p:pic>
    </p:spTree>
    <p:extLst>
      <p:ext uri="{BB962C8B-B14F-4D97-AF65-F5344CB8AC3E}">
        <p14:creationId xmlns:p14="http://schemas.microsoft.com/office/powerpoint/2010/main" val="36307474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grpSp>
        <p:nvGrpSpPr>
          <p:cNvPr id="16" name="组合 15"/>
          <p:cNvGrpSpPr/>
          <p:nvPr userDrawn="1"/>
        </p:nvGrpSpPr>
        <p:grpSpPr>
          <a:xfrm>
            <a:off x="145153" y="142313"/>
            <a:ext cx="8853694" cy="4858875"/>
            <a:chOff x="193587" y="189794"/>
            <a:chExt cx="11807999" cy="6480000"/>
          </a:xfrm>
        </p:grpSpPr>
        <p:pic>
          <p:nvPicPr>
            <p:cNvPr id="17" name="图片 1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rot="16200000">
              <a:off x="-1711375" y="2094757"/>
              <a:ext cx="5400000" cy="1590075"/>
            </a:xfrm>
            <a:prstGeom prst="rect">
              <a:avLst/>
            </a:prstGeom>
          </p:spPr>
        </p:pic>
        <p:pic>
          <p:nvPicPr>
            <p:cNvPr id="18" name="图片 1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flipH="1" flipV="1">
              <a:off x="5409240" y="189794"/>
              <a:ext cx="5400000" cy="1248779"/>
            </a:xfrm>
            <a:prstGeom prst="rect">
              <a:avLst/>
            </a:prstGeom>
          </p:spPr>
        </p:pic>
        <p:pic>
          <p:nvPicPr>
            <p:cNvPr id="19" name="图片 18"/>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rot="5400000" flipH="1" flipV="1">
              <a:off x="8506549" y="2094757"/>
              <a:ext cx="5400000" cy="1590075"/>
            </a:xfrm>
            <a:prstGeom prst="rect">
              <a:avLst/>
            </a:prstGeom>
          </p:spPr>
        </p:pic>
        <p:pic>
          <p:nvPicPr>
            <p:cNvPr id="20" name="图片 19"/>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a:off x="1535787" y="5421015"/>
              <a:ext cx="5400000" cy="1248779"/>
            </a:xfrm>
            <a:prstGeom prst="rect">
              <a:avLst/>
            </a:prstGeom>
          </p:spPr>
        </p:pic>
      </p:grpSp>
      <p:sp>
        <p:nvSpPr>
          <p:cNvPr id="11" name="矩形 10"/>
          <p:cNvSpPr/>
          <p:nvPr userDrawn="1"/>
        </p:nvSpPr>
        <p:spPr>
          <a:xfrm>
            <a:off x="145154" y="142313"/>
            <a:ext cx="8853695" cy="4858875"/>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grpSp>
        <p:nvGrpSpPr>
          <p:cNvPr id="6" name="组合 5"/>
          <p:cNvGrpSpPr/>
          <p:nvPr userDrawn="1"/>
        </p:nvGrpSpPr>
        <p:grpSpPr>
          <a:xfrm>
            <a:off x="0" y="142313"/>
            <a:ext cx="9144000" cy="4858875"/>
            <a:chOff x="0" y="189794"/>
            <a:chExt cx="12195175" cy="6480000"/>
          </a:xfrm>
        </p:grpSpPr>
        <p:pic>
          <p:nvPicPr>
            <p:cNvPr id="7" name="图片 6"/>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a:off x="0" y="189794"/>
              <a:ext cx="1351128" cy="1134039"/>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flipH="1" flipV="1">
              <a:off x="10844047" y="5535755"/>
              <a:ext cx="1351128" cy="1134039"/>
            </a:xfrm>
            <a:prstGeom prst="rect">
              <a:avLst/>
            </a:prstGeom>
          </p:spPr>
        </p:pic>
      </p:grpSp>
      <p:grpSp>
        <p:nvGrpSpPr>
          <p:cNvPr id="10" name="组合 9"/>
          <p:cNvGrpSpPr/>
          <p:nvPr userDrawn="1"/>
        </p:nvGrpSpPr>
        <p:grpSpPr>
          <a:xfrm flipH="1">
            <a:off x="0" y="142313"/>
            <a:ext cx="9144000" cy="4858875"/>
            <a:chOff x="0" y="189794"/>
            <a:chExt cx="12195175" cy="6480000"/>
          </a:xfrm>
        </p:grpSpPr>
        <p:pic>
          <p:nvPicPr>
            <p:cNvPr id="12" name="图片 11"/>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a:off x="0" y="189794"/>
              <a:ext cx="1351128" cy="1134039"/>
            </a:xfrm>
            <a:prstGeom prst="rect">
              <a:avLst/>
            </a:prstGeom>
          </p:spPr>
        </p:pic>
        <p:pic>
          <p:nvPicPr>
            <p:cNvPr id="13" name="图片 12"/>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flipH="1" flipV="1">
              <a:off x="10844047" y="5535755"/>
              <a:ext cx="1351128" cy="1134039"/>
            </a:xfrm>
            <a:prstGeom prst="rect">
              <a:avLst/>
            </a:prstGeom>
          </p:spPr>
        </p:pic>
      </p:grpSp>
      <p:pic>
        <p:nvPicPr>
          <p:cNvPr id="9" name="图片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89509" y="1079751"/>
            <a:ext cx="4858735" cy="3297532"/>
          </a:xfrm>
          <a:prstGeom prst="rect">
            <a:avLst/>
          </a:prstGeom>
        </p:spPr>
      </p:pic>
    </p:spTree>
    <p:extLst>
      <p:ext uri="{BB962C8B-B14F-4D97-AF65-F5344CB8AC3E}">
        <p14:creationId xmlns:p14="http://schemas.microsoft.com/office/powerpoint/2010/main" val="14113309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a:off x="7989920" y="80981"/>
            <a:ext cx="1084250" cy="944781"/>
          </a:xfrm>
          <a:prstGeom prst="rect">
            <a:avLst/>
          </a:prstGeom>
        </p:spPr>
      </p:pic>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a:off x="2" y="0"/>
            <a:ext cx="964811" cy="809813"/>
          </a:xfrm>
          <a:prstGeom prst="rect">
            <a:avLst/>
          </a:prstGeom>
        </p:spPr>
      </p:pic>
      <p:sp>
        <p:nvSpPr>
          <p:cNvPr id="7" name="矩形 6"/>
          <p:cNvSpPr/>
          <p:nvPr userDrawn="1"/>
        </p:nvSpPr>
        <p:spPr>
          <a:xfrm>
            <a:off x="0" y="824501"/>
            <a:ext cx="9144000" cy="41840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Tree>
    <p:extLst>
      <p:ext uri="{BB962C8B-B14F-4D97-AF65-F5344CB8AC3E}">
        <p14:creationId xmlns:p14="http://schemas.microsoft.com/office/powerpoint/2010/main" val="31097142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endParaRPr lang="en-US" altLang="zh-CN"/>
          </a:p>
        </p:txBody>
      </p:sp>
      <p:sp>
        <p:nvSpPr>
          <p:cNvPr id="4" name="页脚占位符 3"/>
          <p:cNvSpPr>
            <a:spLocks noGrp="1"/>
          </p:cNvSpPr>
          <p:nvPr>
            <p:ph type="ftr" sz="quarter" idx="11"/>
          </p:nvPr>
        </p:nvSpPr>
        <p:spPr/>
        <p:txBody>
          <a:bodyPr/>
          <a:lstStyle/>
          <a:p>
            <a:endParaRPr lang="en-US" altLang="zh-CN"/>
          </a:p>
        </p:txBody>
      </p:sp>
      <p:sp>
        <p:nvSpPr>
          <p:cNvPr id="5" name="灯片编号占位符 4"/>
          <p:cNvSpPr>
            <a:spLocks noGrp="1"/>
          </p:cNvSpPr>
          <p:nvPr>
            <p:ph type="sldNum" sz="quarter" idx="12"/>
          </p:nvPr>
        </p:nvSpPr>
        <p:spPr/>
        <p:txBody>
          <a:bodyPr/>
          <a:lstStyle/>
          <a:p>
            <a:fld id="{D0A27C80-5FD3-4361-BB31-75FBA1966619}" type="slidenum">
              <a:rPr lang="en-US" altLang="zh-CN" smtClean="0"/>
              <a:t>‹#›</a:t>
            </a:fld>
            <a:endParaRPr lang="en-US" altLang="zh-CN"/>
          </a:p>
        </p:txBody>
      </p:sp>
    </p:spTree>
    <p:extLst>
      <p:ext uri="{BB962C8B-B14F-4D97-AF65-F5344CB8AC3E}">
        <p14:creationId xmlns:p14="http://schemas.microsoft.com/office/powerpoint/2010/main" val="2406334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a:off x="7989920" y="80981"/>
            <a:ext cx="1084250" cy="944781"/>
          </a:xfrm>
          <a:prstGeom prst="rect">
            <a:avLst/>
          </a:prstGeom>
        </p:spPr>
      </p:pic>
      <p:sp>
        <p:nvSpPr>
          <p:cNvPr id="9" name="矩形 8"/>
          <p:cNvSpPr/>
          <p:nvPr userDrawn="1"/>
        </p:nvSpPr>
        <p:spPr>
          <a:xfrm>
            <a:off x="0" y="824501"/>
            <a:ext cx="9144000" cy="41840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Tree>
    <p:extLst>
      <p:ext uri="{BB962C8B-B14F-4D97-AF65-F5344CB8AC3E}">
        <p14:creationId xmlns:p14="http://schemas.microsoft.com/office/powerpoint/2010/main" val="24230670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199" y="1200152"/>
            <a:ext cx="4038600" cy="3394472"/>
          </a:xfrm>
        </p:spPr>
        <p:txBody>
          <a:bodyPr/>
          <a:lstStyle>
            <a:lvl1pPr>
              <a:defRPr sz="1913"/>
            </a:lvl1pPr>
            <a:lvl2pPr>
              <a:defRPr sz="1631"/>
            </a:lvl2pPr>
            <a:lvl3pPr>
              <a:defRPr sz="1350"/>
            </a:lvl3pPr>
            <a:lvl4pPr>
              <a:defRPr sz="1181"/>
            </a:lvl4pPr>
            <a:lvl5pPr>
              <a:defRPr sz="1181"/>
            </a:lvl5pPr>
            <a:lvl6pPr>
              <a:defRPr sz="1181"/>
            </a:lvl6pPr>
            <a:lvl7pPr>
              <a:defRPr sz="1181"/>
            </a:lvl7pPr>
            <a:lvl8pPr>
              <a:defRPr sz="1181"/>
            </a:lvl8pPr>
            <a:lvl9pPr>
              <a:defRPr sz="1181"/>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1" y="1200152"/>
            <a:ext cx="4038600" cy="3394472"/>
          </a:xfrm>
        </p:spPr>
        <p:txBody>
          <a:bodyPr/>
          <a:lstStyle>
            <a:lvl1pPr>
              <a:defRPr sz="1913"/>
            </a:lvl1pPr>
            <a:lvl2pPr>
              <a:defRPr sz="1631"/>
            </a:lvl2pPr>
            <a:lvl3pPr>
              <a:defRPr sz="1350"/>
            </a:lvl3pPr>
            <a:lvl4pPr>
              <a:defRPr sz="1181"/>
            </a:lvl4pPr>
            <a:lvl5pPr>
              <a:defRPr sz="1181"/>
            </a:lvl5pPr>
            <a:lvl6pPr>
              <a:defRPr sz="1181"/>
            </a:lvl6pPr>
            <a:lvl7pPr>
              <a:defRPr sz="1181"/>
            </a:lvl7pPr>
            <a:lvl8pPr>
              <a:defRPr sz="1181"/>
            </a:lvl8pPr>
            <a:lvl9pPr>
              <a:defRPr sz="1181"/>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1EA406FD-032E-4C58-95B5-1848DA22B9BA}" type="slidenum">
              <a:rPr lang="en-US" altLang="zh-CN"/>
              <a:t>‹#›</a:t>
            </a:fld>
            <a:endParaRPr lang="en-US" altLang="zh-CN"/>
          </a:p>
        </p:txBody>
      </p:sp>
    </p:spTree>
    <p:extLst>
      <p:ext uri="{BB962C8B-B14F-4D97-AF65-F5344CB8AC3E}">
        <p14:creationId xmlns:p14="http://schemas.microsoft.com/office/powerpoint/2010/main" val="22506343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1631" b="1"/>
            </a:lvl1pPr>
            <a:lvl2pPr marL="306110" indent="0">
              <a:buNone/>
              <a:defRPr sz="1350" b="1"/>
            </a:lvl2pPr>
            <a:lvl3pPr marL="612220" indent="0">
              <a:buNone/>
              <a:defRPr sz="1181" b="1"/>
            </a:lvl3pPr>
            <a:lvl4pPr marL="918329" indent="0">
              <a:buNone/>
              <a:defRPr sz="1069" b="1"/>
            </a:lvl4pPr>
            <a:lvl5pPr marL="1224439" indent="0">
              <a:buNone/>
              <a:defRPr sz="1069" b="1"/>
            </a:lvl5pPr>
            <a:lvl6pPr marL="1530548" indent="0">
              <a:buNone/>
              <a:defRPr sz="1069" b="1"/>
            </a:lvl6pPr>
            <a:lvl7pPr marL="1836659" indent="0">
              <a:buNone/>
              <a:defRPr sz="1069" b="1"/>
            </a:lvl7pPr>
            <a:lvl8pPr marL="2142768" indent="0">
              <a:buNone/>
              <a:defRPr sz="1069" b="1"/>
            </a:lvl8pPr>
            <a:lvl9pPr marL="2448878" indent="0">
              <a:buNone/>
              <a:defRPr sz="1069"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1631"/>
            </a:lvl1pPr>
            <a:lvl2pPr>
              <a:defRPr sz="1350"/>
            </a:lvl2pPr>
            <a:lvl3pPr>
              <a:defRPr sz="1181"/>
            </a:lvl3pPr>
            <a:lvl4pPr>
              <a:defRPr sz="1069"/>
            </a:lvl4pPr>
            <a:lvl5pPr>
              <a:defRPr sz="1069"/>
            </a:lvl5pPr>
            <a:lvl6pPr>
              <a:defRPr sz="1069"/>
            </a:lvl6pPr>
            <a:lvl7pPr>
              <a:defRPr sz="1069"/>
            </a:lvl7pPr>
            <a:lvl8pPr>
              <a:defRPr sz="1069"/>
            </a:lvl8pPr>
            <a:lvl9pPr>
              <a:defRPr sz="106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7" y="1151335"/>
            <a:ext cx="4041775" cy="479822"/>
          </a:xfrm>
        </p:spPr>
        <p:txBody>
          <a:bodyPr anchor="b"/>
          <a:lstStyle>
            <a:lvl1pPr marL="0" indent="0">
              <a:buNone/>
              <a:defRPr sz="1631" b="1"/>
            </a:lvl1pPr>
            <a:lvl2pPr marL="306110" indent="0">
              <a:buNone/>
              <a:defRPr sz="1350" b="1"/>
            </a:lvl2pPr>
            <a:lvl3pPr marL="612220" indent="0">
              <a:buNone/>
              <a:defRPr sz="1181" b="1"/>
            </a:lvl3pPr>
            <a:lvl4pPr marL="918329" indent="0">
              <a:buNone/>
              <a:defRPr sz="1069" b="1"/>
            </a:lvl4pPr>
            <a:lvl5pPr marL="1224439" indent="0">
              <a:buNone/>
              <a:defRPr sz="1069" b="1"/>
            </a:lvl5pPr>
            <a:lvl6pPr marL="1530548" indent="0">
              <a:buNone/>
              <a:defRPr sz="1069" b="1"/>
            </a:lvl6pPr>
            <a:lvl7pPr marL="1836659" indent="0">
              <a:buNone/>
              <a:defRPr sz="1069" b="1"/>
            </a:lvl7pPr>
            <a:lvl8pPr marL="2142768" indent="0">
              <a:buNone/>
              <a:defRPr sz="1069" b="1"/>
            </a:lvl8pPr>
            <a:lvl9pPr marL="2448878" indent="0">
              <a:buNone/>
              <a:defRPr sz="1069" b="1"/>
            </a:lvl9pPr>
          </a:lstStyle>
          <a:p>
            <a:pPr lvl="0"/>
            <a:r>
              <a:rPr lang="zh-CN" altLang="en-US"/>
              <a:t>单击此处编辑母版文本样式</a:t>
            </a:r>
          </a:p>
        </p:txBody>
      </p:sp>
      <p:sp>
        <p:nvSpPr>
          <p:cNvPr id="6" name="内容占位符 5"/>
          <p:cNvSpPr>
            <a:spLocks noGrp="1"/>
          </p:cNvSpPr>
          <p:nvPr>
            <p:ph sz="quarter" idx="4"/>
          </p:nvPr>
        </p:nvSpPr>
        <p:spPr>
          <a:xfrm>
            <a:off x="4645027" y="1631156"/>
            <a:ext cx="4041775" cy="2963466"/>
          </a:xfrm>
        </p:spPr>
        <p:txBody>
          <a:bodyPr/>
          <a:lstStyle>
            <a:lvl1pPr>
              <a:defRPr sz="1631"/>
            </a:lvl1pPr>
            <a:lvl2pPr>
              <a:defRPr sz="1350"/>
            </a:lvl2pPr>
            <a:lvl3pPr>
              <a:defRPr sz="1181"/>
            </a:lvl3pPr>
            <a:lvl4pPr>
              <a:defRPr sz="1069"/>
            </a:lvl4pPr>
            <a:lvl5pPr>
              <a:defRPr sz="1069"/>
            </a:lvl5pPr>
            <a:lvl6pPr>
              <a:defRPr sz="1069"/>
            </a:lvl6pPr>
            <a:lvl7pPr>
              <a:defRPr sz="1069"/>
            </a:lvl7pPr>
            <a:lvl8pPr>
              <a:defRPr sz="1069"/>
            </a:lvl8pPr>
            <a:lvl9pPr>
              <a:defRPr sz="106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a:defRPr/>
            </a:lvl1pPr>
          </a:lstStyle>
          <a:p>
            <a:endParaRPr lang="en-US" altLang="zh-CN"/>
          </a:p>
        </p:txBody>
      </p:sp>
      <p:sp>
        <p:nvSpPr>
          <p:cNvPr id="8" name="页脚占位符 7"/>
          <p:cNvSpPr>
            <a:spLocks noGrp="1"/>
          </p:cNvSpPr>
          <p:nvPr>
            <p:ph type="ftr" sz="quarter" idx="11"/>
          </p:nvPr>
        </p:nvSpPr>
        <p:spPr/>
        <p:txBody>
          <a:bodyPr/>
          <a:lstStyle>
            <a:lvl1pPr>
              <a:defRPr/>
            </a:lvl1pPr>
          </a:lstStyle>
          <a:p>
            <a:endParaRPr lang="en-US" altLang="zh-CN"/>
          </a:p>
        </p:txBody>
      </p:sp>
      <p:sp>
        <p:nvSpPr>
          <p:cNvPr id="9" name="灯片编号占位符 8"/>
          <p:cNvSpPr>
            <a:spLocks noGrp="1"/>
          </p:cNvSpPr>
          <p:nvPr>
            <p:ph type="sldNum" sz="quarter" idx="12"/>
          </p:nvPr>
        </p:nvSpPr>
        <p:spPr/>
        <p:txBody>
          <a:bodyPr/>
          <a:lstStyle>
            <a:lvl1pPr>
              <a:defRPr/>
            </a:lvl1pPr>
          </a:lstStyle>
          <a:p>
            <a:fld id="{A3837FDC-5057-4295-9D29-1F1664A2B3DF}" type="slidenum">
              <a:rPr lang="en-US" altLang="zh-CN"/>
              <a:t>‹#›</a:t>
            </a:fld>
            <a:endParaRPr lang="en-US" altLang="zh-CN"/>
          </a:p>
        </p:txBody>
      </p:sp>
    </p:spTree>
    <p:extLst>
      <p:ext uri="{BB962C8B-B14F-4D97-AF65-F5344CB8AC3E}">
        <p14:creationId xmlns:p14="http://schemas.microsoft.com/office/powerpoint/2010/main" val="8818024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lvl1pPr>
              <a:defRPr/>
            </a:lvl1pPr>
          </a:lstStyle>
          <a:p>
            <a:endParaRPr lang="en-US" altLang="zh-CN"/>
          </a:p>
        </p:txBody>
      </p:sp>
      <p:sp>
        <p:nvSpPr>
          <p:cNvPr id="4" name="页脚占位符 3"/>
          <p:cNvSpPr>
            <a:spLocks noGrp="1"/>
          </p:cNvSpPr>
          <p:nvPr>
            <p:ph type="ftr" sz="quarter" idx="11"/>
          </p:nvPr>
        </p:nvSpPr>
        <p:spPr/>
        <p:txBody>
          <a:bodyPr/>
          <a:lstStyle>
            <a:lvl1pPr>
              <a:defRPr/>
            </a:lvl1pPr>
          </a:lstStyle>
          <a:p>
            <a:endParaRPr lang="en-US" altLang="zh-CN"/>
          </a:p>
        </p:txBody>
      </p:sp>
      <p:sp>
        <p:nvSpPr>
          <p:cNvPr id="5" name="灯片编号占位符 4"/>
          <p:cNvSpPr>
            <a:spLocks noGrp="1"/>
          </p:cNvSpPr>
          <p:nvPr>
            <p:ph type="sldNum" sz="quarter" idx="12"/>
          </p:nvPr>
        </p:nvSpPr>
        <p:spPr/>
        <p:txBody>
          <a:bodyPr/>
          <a:lstStyle>
            <a:lvl1pPr>
              <a:defRPr/>
            </a:lvl1pPr>
          </a:lstStyle>
          <a:p>
            <a:fld id="{3C1A274E-B122-4DCB-ACB9-9C2AF45C2A36}" type="slidenum">
              <a:rPr lang="en-US" altLang="zh-CN"/>
              <a:t>‹#›</a:t>
            </a:fld>
            <a:endParaRPr lang="en-US" altLang="zh-CN"/>
          </a:p>
        </p:txBody>
      </p:sp>
    </p:spTree>
    <p:extLst>
      <p:ext uri="{BB962C8B-B14F-4D97-AF65-F5344CB8AC3E}">
        <p14:creationId xmlns:p14="http://schemas.microsoft.com/office/powerpoint/2010/main" val="31892342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1">
  <p:cSld name="CUSTOM_5">
    <p:bg>
      <p:bgPr>
        <a:solidFill>
          <a:schemeClr val="accent6"/>
        </a:solidFill>
        <a:effectLst/>
      </p:bgPr>
    </p:bg>
    <p:spTree>
      <p:nvGrpSpPr>
        <p:cNvPr id="1" name="Shape 74"/>
        <p:cNvGrpSpPr/>
        <p:nvPr/>
      </p:nvGrpSpPr>
      <p:grpSpPr>
        <a:xfrm>
          <a:off x="0" y="0"/>
          <a:ext cx="0" cy="0"/>
          <a:chOff x="0" y="0"/>
          <a:chExt cx="0" cy="0"/>
        </a:xfrm>
      </p:grpSpPr>
      <p:sp>
        <p:nvSpPr>
          <p:cNvPr id="75" name="Google Shape;75;p14"/>
          <p:cNvSpPr/>
          <p:nvPr/>
        </p:nvSpPr>
        <p:spPr>
          <a:xfrm rot="1083411">
            <a:off x="6401873" y="-93644"/>
            <a:ext cx="4868376" cy="533076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4"/>
          <p:cNvSpPr/>
          <p:nvPr/>
        </p:nvSpPr>
        <p:spPr>
          <a:xfrm>
            <a:off x="-230075" y="-93625"/>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4"/>
          <p:cNvSpPr txBox="1">
            <a:spLocks noGrp="1"/>
          </p:cNvSpPr>
          <p:nvPr>
            <p:ph type="body" idx="1"/>
          </p:nvPr>
        </p:nvSpPr>
        <p:spPr>
          <a:xfrm>
            <a:off x="778200" y="1204575"/>
            <a:ext cx="7654800" cy="33993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434343"/>
              </a:buClr>
              <a:buSzPts val="1200"/>
              <a:buFont typeface="Livvic"/>
              <a:buAutoNum type="arabicPeriod"/>
              <a:defRPr sz="1200"/>
            </a:lvl1pPr>
            <a:lvl2pPr marL="914400" lvl="1" indent="-304800" rtl="0">
              <a:spcBef>
                <a:spcPts val="1600"/>
              </a:spcBef>
              <a:spcAft>
                <a:spcPts val="0"/>
              </a:spcAft>
              <a:buClr>
                <a:srgbClr val="434343"/>
              </a:buClr>
              <a:buSzPts val="1200"/>
              <a:buFont typeface="Roboto Condensed Light"/>
              <a:buAutoNum type="alphaLcPeriod"/>
              <a:defRPr/>
            </a:lvl2pPr>
            <a:lvl3pPr marL="1371600" lvl="2" indent="-304800" rtl="0">
              <a:spcBef>
                <a:spcPts val="1600"/>
              </a:spcBef>
              <a:spcAft>
                <a:spcPts val="0"/>
              </a:spcAft>
              <a:buClr>
                <a:srgbClr val="434343"/>
              </a:buClr>
              <a:buSzPts val="1200"/>
              <a:buFont typeface="Roboto Condensed Light"/>
              <a:buAutoNum type="romanLcPeriod"/>
              <a:defRPr/>
            </a:lvl3pPr>
            <a:lvl4pPr marL="1828800" lvl="3" indent="-304800" rtl="0">
              <a:spcBef>
                <a:spcPts val="1600"/>
              </a:spcBef>
              <a:spcAft>
                <a:spcPts val="0"/>
              </a:spcAft>
              <a:buClr>
                <a:srgbClr val="434343"/>
              </a:buClr>
              <a:buSzPts val="1200"/>
              <a:buFont typeface="Roboto Condensed Light"/>
              <a:buAutoNum type="arabicPeriod"/>
              <a:defRPr/>
            </a:lvl4pPr>
            <a:lvl5pPr marL="2286000" lvl="4" indent="-304800" rtl="0">
              <a:spcBef>
                <a:spcPts val="1600"/>
              </a:spcBef>
              <a:spcAft>
                <a:spcPts val="0"/>
              </a:spcAft>
              <a:buClr>
                <a:srgbClr val="434343"/>
              </a:buClr>
              <a:buSzPts val="1200"/>
              <a:buFont typeface="Roboto Condensed Light"/>
              <a:buAutoNum type="alphaLcPeriod"/>
              <a:defRPr/>
            </a:lvl5pPr>
            <a:lvl6pPr marL="2743200" lvl="5" indent="-304800" rtl="0">
              <a:spcBef>
                <a:spcPts val="1600"/>
              </a:spcBef>
              <a:spcAft>
                <a:spcPts val="0"/>
              </a:spcAft>
              <a:buClr>
                <a:srgbClr val="434343"/>
              </a:buClr>
              <a:buSzPts val="1200"/>
              <a:buFont typeface="Roboto Condensed Light"/>
              <a:buAutoNum type="romanLcPeriod"/>
              <a:defRPr/>
            </a:lvl6pPr>
            <a:lvl7pPr marL="3200400" lvl="6" indent="-304800" rtl="0">
              <a:spcBef>
                <a:spcPts val="1600"/>
              </a:spcBef>
              <a:spcAft>
                <a:spcPts val="0"/>
              </a:spcAft>
              <a:buClr>
                <a:srgbClr val="434343"/>
              </a:buClr>
              <a:buSzPts val="1200"/>
              <a:buFont typeface="Roboto Condensed Light"/>
              <a:buAutoNum type="arabicPeriod"/>
              <a:defRPr/>
            </a:lvl7pPr>
            <a:lvl8pPr marL="3657600" lvl="7" indent="-304800" rtl="0">
              <a:spcBef>
                <a:spcPts val="1600"/>
              </a:spcBef>
              <a:spcAft>
                <a:spcPts val="0"/>
              </a:spcAft>
              <a:buClr>
                <a:srgbClr val="434343"/>
              </a:buClr>
              <a:buSzPts val="1200"/>
              <a:buFont typeface="Roboto Condensed Light"/>
              <a:buAutoNum type="alphaLcPeriod"/>
              <a:defRPr/>
            </a:lvl8pPr>
            <a:lvl9pPr marL="4114800" lvl="8" indent="-304800" rtl="0">
              <a:spcBef>
                <a:spcPts val="1600"/>
              </a:spcBef>
              <a:spcAft>
                <a:spcPts val="1600"/>
              </a:spcAft>
              <a:buClr>
                <a:srgbClr val="434343"/>
              </a:buClr>
              <a:buSzPts val="1200"/>
              <a:buFont typeface="Roboto Condensed Light"/>
              <a:buAutoNum type="romanLcPeriod"/>
              <a:defRPr/>
            </a:lvl9pPr>
          </a:lstStyle>
          <a:p>
            <a:endParaRPr/>
          </a:p>
        </p:txBody>
      </p:sp>
      <p:sp>
        <p:nvSpPr>
          <p:cNvPr id="78" name="Google Shape;78;p14"/>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3" y="204788"/>
            <a:ext cx="3008313" cy="871538"/>
          </a:xfrm>
        </p:spPr>
        <p:txBody>
          <a:bodyPr anchor="b"/>
          <a:lstStyle>
            <a:lvl1pPr algn="l">
              <a:defRPr sz="1350" b="1"/>
            </a:lvl1pPr>
          </a:lstStyle>
          <a:p>
            <a:r>
              <a:rPr lang="zh-CN" altLang="en-US"/>
              <a:t>单击此处编辑母版标题样式</a:t>
            </a:r>
          </a:p>
        </p:txBody>
      </p:sp>
      <p:sp>
        <p:nvSpPr>
          <p:cNvPr id="3" name="内容占位符 2"/>
          <p:cNvSpPr>
            <a:spLocks noGrp="1"/>
          </p:cNvSpPr>
          <p:nvPr>
            <p:ph idx="1"/>
          </p:nvPr>
        </p:nvSpPr>
        <p:spPr>
          <a:xfrm>
            <a:off x="3575051" y="204789"/>
            <a:ext cx="5111750" cy="4389835"/>
          </a:xfrm>
        </p:spPr>
        <p:txBody>
          <a:bodyPr/>
          <a:lstStyle>
            <a:lvl1pPr>
              <a:defRPr sz="2138"/>
            </a:lvl1pPr>
            <a:lvl2pPr>
              <a:defRPr sz="1913"/>
            </a:lvl2pPr>
            <a:lvl3pPr>
              <a:defRPr sz="1631"/>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3" y="1076326"/>
            <a:ext cx="3008313" cy="3518298"/>
          </a:xfrm>
        </p:spPr>
        <p:txBody>
          <a:bodyPr/>
          <a:lstStyle>
            <a:lvl1pPr marL="0" indent="0">
              <a:buNone/>
              <a:defRPr sz="900"/>
            </a:lvl1pPr>
            <a:lvl2pPr marL="306110" indent="0">
              <a:buNone/>
              <a:defRPr sz="788"/>
            </a:lvl2pPr>
            <a:lvl3pPr marL="612220" indent="0">
              <a:buNone/>
              <a:defRPr sz="675"/>
            </a:lvl3pPr>
            <a:lvl4pPr marL="918329" indent="0">
              <a:buNone/>
              <a:defRPr sz="619"/>
            </a:lvl4pPr>
            <a:lvl5pPr marL="1224439" indent="0">
              <a:buNone/>
              <a:defRPr sz="619"/>
            </a:lvl5pPr>
            <a:lvl6pPr marL="1530548" indent="0">
              <a:buNone/>
              <a:defRPr sz="619"/>
            </a:lvl6pPr>
            <a:lvl7pPr marL="1836659" indent="0">
              <a:buNone/>
              <a:defRPr sz="619"/>
            </a:lvl7pPr>
            <a:lvl8pPr marL="2142768" indent="0">
              <a:buNone/>
              <a:defRPr sz="619"/>
            </a:lvl8pPr>
            <a:lvl9pPr marL="2448878" indent="0">
              <a:buNone/>
              <a:defRPr sz="619"/>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F8BEC569-D044-472C-A2F2-BA37D28F2E82}" type="slidenum">
              <a:rPr lang="en-US" altLang="zh-CN"/>
              <a:t>‹#›</a:t>
            </a:fld>
            <a:endParaRPr lang="en-US" altLang="zh-CN"/>
          </a:p>
        </p:txBody>
      </p:sp>
    </p:spTree>
    <p:extLst>
      <p:ext uri="{BB962C8B-B14F-4D97-AF65-F5344CB8AC3E}">
        <p14:creationId xmlns:p14="http://schemas.microsoft.com/office/powerpoint/2010/main" val="24498687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9" y="3600451"/>
            <a:ext cx="5486400" cy="425054"/>
          </a:xfrm>
        </p:spPr>
        <p:txBody>
          <a:bodyPr anchor="b"/>
          <a:lstStyle>
            <a:lvl1pPr algn="l">
              <a:defRPr sz="1350" b="1"/>
            </a:lvl1pPr>
          </a:lstStyle>
          <a:p>
            <a:r>
              <a:rPr lang="zh-CN" altLang="en-US"/>
              <a:t>单击此处编辑母版标题样式</a:t>
            </a:r>
          </a:p>
        </p:txBody>
      </p:sp>
      <p:sp>
        <p:nvSpPr>
          <p:cNvPr id="3" name="图片占位符 2"/>
          <p:cNvSpPr>
            <a:spLocks noGrp="1"/>
          </p:cNvSpPr>
          <p:nvPr>
            <p:ph type="pic" idx="1"/>
          </p:nvPr>
        </p:nvSpPr>
        <p:spPr>
          <a:xfrm>
            <a:off x="1792289" y="459582"/>
            <a:ext cx="5486400" cy="3086100"/>
          </a:xfrm>
        </p:spPr>
        <p:txBody>
          <a:bodyPr/>
          <a:lstStyle>
            <a:lvl1pPr marL="0" indent="0">
              <a:buNone/>
              <a:defRPr sz="2138"/>
            </a:lvl1pPr>
            <a:lvl2pPr marL="306110" indent="0">
              <a:buNone/>
              <a:defRPr sz="1913"/>
            </a:lvl2pPr>
            <a:lvl3pPr marL="612220" indent="0">
              <a:buNone/>
              <a:defRPr sz="1631"/>
            </a:lvl3pPr>
            <a:lvl4pPr marL="918329" indent="0">
              <a:buNone/>
              <a:defRPr sz="1350"/>
            </a:lvl4pPr>
            <a:lvl5pPr marL="1224439" indent="0">
              <a:buNone/>
              <a:defRPr sz="1350"/>
            </a:lvl5pPr>
            <a:lvl6pPr marL="1530548" indent="0">
              <a:buNone/>
              <a:defRPr sz="1350"/>
            </a:lvl6pPr>
            <a:lvl7pPr marL="1836659" indent="0">
              <a:buNone/>
              <a:defRPr sz="1350"/>
            </a:lvl7pPr>
            <a:lvl8pPr marL="2142768" indent="0">
              <a:buNone/>
              <a:defRPr sz="1350"/>
            </a:lvl8pPr>
            <a:lvl9pPr marL="2448878" indent="0">
              <a:buNone/>
              <a:defRPr sz="1350"/>
            </a:lvl9pPr>
          </a:lstStyle>
          <a:p>
            <a:endParaRPr lang="zh-CN" altLang="en-US"/>
          </a:p>
        </p:txBody>
      </p:sp>
      <p:sp>
        <p:nvSpPr>
          <p:cNvPr id="4" name="文本占位符 3"/>
          <p:cNvSpPr>
            <a:spLocks noGrp="1"/>
          </p:cNvSpPr>
          <p:nvPr>
            <p:ph type="body" sz="half" idx="2"/>
          </p:nvPr>
        </p:nvSpPr>
        <p:spPr>
          <a:xfrm>
            <a:off x="1792289" y="4025504"/>
            <a:ext cx="5486400" cy="603647"/>
          </a:xfrm>
        </p:spPr>
        <p:txBody>
          <a:bodyPr/>
          <a:lstStyle>
            <a:lvl1pPr marL="0" indent="0">
              <a:buNone/>
              <a:defRPr sz="900"/>
            </a:lvl1pPr>
            <a:lvl2pPr marL="306110" indent="0">
              <a:buNone/>
              <a:defRPr sz="788"/>
            </a:lvl2pPr>
            <a:lvl3pPr marL="612220" indent="0">
              <a:buNone/>
              <a:defRPr sz="675"/>
            </a:lvl3pPr>
            <a:lvl4pPr marL="918329" indent="0">
              <a:buNone/>
              <a:defRPr sz="619"/>
            </a:lvl4pPr>
            <a:lvl5pPr marL="1224439" indent="0">
              <a:buNone/>
              <a:defRPr sz="619"/>
            </a:lvl5pPr>
            <a:lvl6pPr marL="1530548" indent="0">
              <a:buNone/>
              <a:defRPr sz="619"/>
            </a:lvl6pPr>
            <a:lvl7pPr marL="1836659" indent="0">
              <a:buNone/>
              <a:defRPr sz="619"/>
            </a:lvl7pPr>
            <a:lvl8pPr marL="2142768" indent="0">
              <a:buNone/>
              <a:defRPr sz="619"/>
            </a:lvl8pPr>
            <a:lvl9pPr marL="2448878" indent="0">
              <a:buNone/>
              <a:defRPr sz="619"/>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853AE886-EFA1-4CF3-9226-1AC44F41EA8B}" type="slidenum">
              <a:rPr lang="en-US" altLang="zh-CN"/>
              <a:t>‹#›</a:t>
            </a:fld>
            <a:endParaRPr lang="en-US" altLang="zh-CN"/>
          </a:p>
        </p:txBody>
      </p:sp>
    </p:spTree>
    <p:extLst>
      <p:ext uri="{BB962C8B-B14F-4D97-AF65-F5344CB8AC3E}">
        <p14:creationId xmlns:p14="http://schemas.microsoft.com/office/powerpoint/2010/main" val="739299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4713DEBC-6A62-4123-98C2-AEEE7EE20F0B}" type="slidenum">
              <a:rPr lang="en-US" altLang="zh-CN"/>
              <a:t>‹#›</a:t>
            </a:fld>
            <a:endParaRPr lang="en-US" altLang="zh-CN"/>
          </a:p>
        </p:txBody>
      </p:sp>
    </p:spTree>
    <p:extLst>
      <p:ext uri="{BB962C8B-B14F-4D97-AF65-F5344CB8AC3E}">
        <p14:creationId xmlns:p14="http://schemas.microsoft.com/office/powerpoint/2010/main" val="40347939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80"/>
            <a:ext cx="6019800" cy="4388644"/>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7941277D-9524-42B7-AE1B-6471F281CBE7}" type="slidenum">
              <a:rPr lang="en-US" altLang="zh-CN"/>
              <a:t>‹#›</a:t>
            </a:fld>
            <a:endParaRPr lang="en-US" altLang="zh-CN"/>
          </a:p>
        </p:txBody>
      </p:sp>
    </p:spTree>
    <p:extLst>
      <p:ext uri="{BB962C8B-B14F-4D97-AF65-F5344CB8AC3E}">
        <p14:creationId xmlns:p14="http://schemas.microsoft.com/office/powerpoint/2010/main" val="10605633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924475" y="443575"/>
            <a:ext cx="5305500" cy="5305500"/>
          </a:xfrm>
          <a:prstGeom prst="ellipse">
            <a:avLst/>
          </a:prstGeom>
          <a:solidFill>
            <a:schemeClr val="l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 name="Google Shape;10;p2"/>
          <p:cNvSpPr txBox="1">
            <a:spLocks noGrp="1"/>
          </p:cNvSpPr>
          <p:nvPr>
            <p:ph type="subTitle" idx="1"/>
          </p:nvPr>
        </p:nvSpPr>
        <p:spPr>
          <a:xfrm>
            <a:off x="3529425" y="3892925"/>
            <a:ext cx="2085300" cy="48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2101">
                <a:solidFill>
                  <a:schemeClr val="dk1"/>
                </a:solidFill>
              </a:defRPr>
            </a:lvl2pPr>
            <a:lvl3pPr lvl="2" rtl="0">
              <a:lnSpc>
                <a:spcPct val="100000"/>
              </a:lnSpc>
              <a:spcBef>
                <a:spcPts val="0"/>
              </a:spcBef>
              <a:spcAft>
                <a:spcPts val="0"/>
              </a:spcAft>
              <a:buClr>
                <a:schemeClr val="dk1"/>
              </a:buClr>
              <a:buSzPts val="2800"/>
              <a:buNone/>
              <a:defRPr sz="2101">
                <a:solidFill>
                  <a:schemeClr val="dk1"/>
                </a:solidFill>
              </a:defRPr>
            </a:lvl3pPr>
            <a:lvl4pPr lvl="3" rtl="0">
              <a:lnSpc>
                <a:spcPct val="100000"/>
              </a:lnSpc>
              <a:spcBef>
                <a:spcPts val="0"/>
              </a:spcBef>
              <a:spcAft>
                <a:spcPts val="0"/>
              </a:spcAft>
              <a:buClr>
                <a:schemeClr val="dk1"/>
              </a:buClr>
              <a:buSzPts val="2800"/>
              <a:buNone/>
              <a:defRPr sz="2101">
                <a:solidFill>
                  <a:schemeClr val="dk1"/>
                </a:solidFill>
              </a:defRPr>
            </a:lvl4pPr>
            <a:lvl5pPr lvl="4" rtl="0">
              <a:lnSpc>
                <a:spcPct val="100000"/>
              </a:lnSpc>
              <a:spcBef>
                <a:spcPts val="0"/>
              </a:spcBef>
              <a:spcAft>
                <a:spcPts val="0"/>
              </a:spcAft>
              <a:buClr>
                <a:schemeClr val="dk1"/>
              </a:buClr>
              <a:buSzPts val="2800"/>
              <a:buNone/>
              <a:defRPr sz="2101">
                <a:solidFill>
                  <a:schemeClr val="dk1"/>
                </a:solidFill>
              </a:defRPr>
            </a:lvl5pPr>
            <a:lvl6pPr lvl="5" rtl="0">
              <a:lnSpc>
                <a:spcPct val="100000"/>
              </a:lnSpc>
              <a:spcBef>
                <a:spcPts val="0"/>
              </a:spcBef>
              <a:spcAft>
                <a:spcPts val="0"/>
              </a:spcAft>
              <a:buClr>
                <a:schemeClr val="dk1"/>
              </a:buClr>
              <a:buSzPts val="2800"/>
              <a:buNone/>
              <a:defRPr sz="2101">
                <a:solidFill>
                  <a:schemeClr val="dk1"/>
                </a:solidFill>
              </a:defRPr>
            </a:lvl6pPr>
            <a:lvl7pPr lvl="6" rtl="0">
              <a:lnSpc>
                <a:spcPct val="100000"/>
              </a:lnSpc>
              <a:spcBef>
                <a:spcPts val="0"/>
              </a:spcBef>
              <a:spcAft>
                <a:spcPts val="0"/>
              </a:spcAft>
              <a:buClr>
                <a:schemeClr val="dk1"/>
              </a:buClr>
              <a:buSzPts val="2800"/>
              <a:buNone/>
              <a:defRPr sz="2101">
                <a:solidFill>
                  <a:schemeClr val="dk1"/>
                </a:solidFill>
              </a:defRPr>
            </a:lvl7pPr>
            <a:lvl8pPr lvl="7" rtl="0">
              <a:lnSpc>
                <a:spcPct val="100000"/>
              </a:lnSpc>
              <a:spcBef>
                <a:spcPts val="0"/>
              </a:spcBef>
              <a:spcAft>
                <a:spcPts val="0"/>
              </a:spcAft>
              <a:buClr>
                <a:schemeClr val="dk1"/>
              </a:buClr>
              <a:buSzPts val="2800"/>
              <a:buNone/>
              <a:defRPr sz="2101">
                <a:solidFill>
                  <a:schemeClr val="dk1"/>
                </a:solidFill>
              </a:defRPr>
            </a:lvl8pPr>
            <a:lvl9pPr lvl="8" rtl="0">
              <a:lnSpc>
                <a:spcPct val="100000"/>
              </a:lnSpc>
              <a:spcBef>
                <a:spcPts val="0"/>
              </a:spcBef>
              <a:spcAft>
                <a:spcPts val="0"/>
              </a:spcAft>
              <a:buClr>
                <a:schemeClr val="dk1"/>
              </a:buClr>
              <a:buSzPts val="2800"/>
              <a:buNone/>
              <a:defRPr sz="2101">
                <a:solidFill>
                  <a:schemeClr val="dk1"/>
                </a:solidFill>
              </a:defRPr>
            </a:lvl9pPr>
          </a:lstStyle>
          <a:p>
            <a:endParaRPr/>
          </a:p>
        </p:txBody>
      </p:sp>
      <p:sp>
        <p:nvSpPr>
          <p:cNvPr id="11" name="Google Shape;11;p2"/>
          <p:cNvSpPr txBox="1">
            <a:spLocks noGrp="1"/>
          </p:cNvSpPr>
          <p:nvPr>
            <p:ph type="title"/>
          </p:nvPr>
        </p:nvSpPr>
        <p:spPr>
          <a:xfrm>
            <a:off x="3059600" y="847922"/>
            <a:ext cx="3035700" cy="18405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3749" b="1"/>
            </a:lvl1pPr>
            <a:lvl2pPr lvl="1" algn="ctr" rtl="0">
              <a:spcBef>
                <a:spcPts val="0"/>
              </a:spcBef>
              <a:spcAft>
                <a:spcPts val="0"/>
              </a:spcAft>
              <a:buSzPts val="3600"/>
              <a:buNone/>
              <a:defRPr sz="2700"/>
            </a:lvl2pPr>
            <a:lvl3pPr lvl="2" algn="ctr" rtl="0">
              <a:spcBef>
                <a:spcPts val="0"/>
              </a:spcBef>
              <a:spcAft>
                <a:spcPts val="0"/>
              </a:spcAft>
              <a:buSzPts val="3600"/>
              <a:buNone/>
              <a:defRPr sz="2700"/>
            </a:lvl3pPr>
            <a:lvl4pPr lvl="3" algn="ctr" rtl="0">
              <a:spcBef>
                <a:spcPts val="0"/>
              </a:spcBef>
              <a:spcAft>
                <a:spcPts val="0"/>
              </a:spcAft>
              <a:buSzPts val="3600"/>
              <a:buNone/>
              <a:defRPr sz="2700"/>
            </a:lvl4pPr>
            <a:lvl5pPr lvl="4" algn="ctr" rtl="0">
              <a:spcBef>
                <a:spcPts val="0"/>
              </a:spcBef>
              <a:spcAft>
                <a:spcPts val="0"/>
              </a:spcAft>
              <a:buSzPts val="3600"/>
              <a:buNone/>
              <a:defRPr sz="2700"/>
            </a:lvl5pPr>
            <a:lvl6pPr lvl="5" algn="ctr" rtl="0">
              <a:spcBef>
                <a:spcPts val="0"/>
              </a:spcBef>
              <a:spcAft>
                <a:spcPts val="0"/>
              </a:spcAft>
              <a:buSzPts val="3600"/>
              <a:buNone/>
              <a:defRPr sz="2700"/>
            </a:lvl6pPr>
            <a:lvl7pPr lvl="6" algn="ctr" rtl="0">
              <a:spcBef>
                <a:spcPts val="0"/>
              </a:spcBef>
              <a:spcAft>
                <a:spcPts val="0"/>
              </a:spcAft>
              <a:buSzPts val="3600"/>
              <a:buNone/>
              <a:defRPr sz="2700"/>
            </a:lvl7pPr>
            <a:lvl8pPr lvl="7" algn="ctr" rtl="0">
              <a:spcBef>
                <a:spcPts val="0"/>
              </a:spcBef>
              <a:spcAft>
                <a:spcPts val="0"/>
              </a:spcAft>
              <a:buSzPts val="3600"/>
              <a:buNone/>
              <a:defRPr sz="2700"/>
            </a:lvl8pPr>
            <a:lvl9pPr lvl="8" algn="ctr" rtl="0">
              <a:spcBef>
                <a:spcPts val="0"/>
              </a:spcBef>
              <a:spcAft>
                <a:spcPts val="0"/>
              </a:spcAft>
              <a:buSzPts val="3600"/>
              <a:buNone/>
              <a:defRPr sz="2700"/>
            </a:lvl9pPr>
          </a:lstStyle>
          <a:p>
            <a:endParaRPr/>
          </a:p>
        </p:txBody>
      </p:sp>
    </p:spTree>
    <p:extLst>
      <p:ext uri="{BB962C8B-B14F-4D97-AF65-F5344CB8AC3E}">
        <p14:creationId xmlns:p14="http://schemas.microsoft.com/office/powerpoint/2010/main" val="3404697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E1EA13-FD3B-4BFC-B031-E5B32DB87FCA}"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D79A9-9A3B-4FF3-ACE4-8BE8DCD28F80}" type="slidenum">
              <a:rPr lang="en-US" smtClean="0"/>
              <a:pPr/>
              <a:t>‹#›</a:t>
            </a:fld>
            <a:endParaRPr lang="en-US"/>
          </a:p>
        </p:txBody>
      </p:sp>
    </p:spTree>
    <p:extLst>
      <p:ext uri="{BB962C8B-B14F-4D97-AF65-F5344CB8AC3E}">
        <p14:creationId xmlns:p14="http://schemas.microsoft.com/office/powerpoint/2010/main" val="37674982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12/15/2024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86167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12/15/2024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0951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12/15/2024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46301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12/15/2024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55100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CAPTION_ONLY_1">
    <p:bg>
      <p:bgPr>
        <a:solidFill>
          <a:schemeClr val="accent1"/>
        </a:solidFill>
        <a:effectLst/>
      </p:bgPr>
    </p:bg>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3011825" y="3423688"/>
            <a:ext cx="2713500" cy="403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9600"/>
              <a:buNone/>
              <a:defRPr sz="9600"/>
            </a:lvl2pPr>
            <a:lvl3pPr lvl="2" rtl="0">
              <a:spcBef>
                <a:spcPts val="0"/>
              </a:spcBef>
              <a:spcAft>
                <a:spcPts val="0"/>
              </a:spcAft>
              <a:buSzPts val="9600"/>
              <a:buNone/>
              <a:defRPr sz="9600"/>
            </a:lvl3pPr>
            <a:lvl4pPr lvl="3" rtl="0">
              <a:spcBef>
                <a:spcPts val="0"/>
              </a:spcBef>
              <a:spcAft>
                <a:spcPts val="0"/>
              </a:spcAft>
              <a:buSzPts val="9600"/>
              <a:buNone/>
              <a:defRPr sz="9600"/>
            </a:lvl4pPr>
            <a:lvl5pPr lvl="4" rtl="0">
              <a:spcBef>
                <a:spcPts val="0"/>
              </a:spcBef>
              <a:spcAft>
                <a:spcPts val="0"/>
              </a:spcAft>
              <a:buSzPts val="9600"/>
              <a:buNone/>
              <a:defRPr sz="9600"/>
            </a:lvl5pPr>
            <a:lvl6pPr lvl="5" rtl="0">
              <a:spcBef>
                <a:spcPts val="0"/>
              </a:spcBef>
              <a:spcAft>
                <a:spcPts val="0"/>
              </a:spcAft>
              <a:buSzPts val="9600"/>
              <a:buNone/>
              <a:defRPr sz="9600"/>
            </a:lvl6pPr>
            <a:lvl7pPr lvl="6" rtl="0">
              <a:spcBef>
                <a:spcPts val="0"/>
              </a:spcBef>
              <a:spcAft>
                <a:spcPts val="0"/>
              </a:spcAft>
              <a:buSzPts val="9600"/>
              <a:buNone/>
              <a:defRPr sz="9600"/>
            </a:lvl7pPr>
            <a:lvl8pPr lvl="7" rtl="0">
              <a:spcBef>
                <a:spcPts val="0"/>
              </a:spcBef>
              <a:spcAft>
                <a:spcPts val="0"/>
              </a:spcAft>
              <a:buSzPts val="9600"/>
              <a:buNone/>
              <a:defRPr sz="9600"/>
            </a:lvl8pPr>
            <a:lvl9pPr lvl="8" rtl="0">
              <a:spcBef>
                <a:spcPts val="0"/>
              </a:spcBef>
              <a:spcAft>
                <a:spcPts val="0"/>
              </a:spcAft>
              <a:buSzPts val="9600"/>
              <a:buNone/>
              <a:defRPr sz="9600"/>
            </a:lvl9pPr>
          </a:lstStyle>
          <a:p>
            <a:endParaRPr/>
          </a:p>
        </p:txBody>
      </p:sp>
      <p:sp>
        <p:nvSpPr>
          <p:cNvPr id="81" name="Google Shape;81;p15"/>
          <p:cNvSpPr txBox="1">
            <a:spLocks noGrp="1"/>
          </p:cNvSpPr>
          <p:nvPr>
            <p:ph type="subTitle" idx="1"/>
          </p:nvPr>
        </p:nvSpPr>
        <p:spPr>
          <a:xfrm>
            <a:off x="3011825" y="1316013"/>
            <a:ext cx="4375200" cy="194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8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82" name="Google Shape;82;p15"/>
          <p:cNvSpPr/>
          <p:nvPr/>
        </p:nvSpPr>
        <p:spPr>
          <a:xfrm rot="-9430979">
            <a:off x="6575238" y="-406534"/>
            <a:ext cx="4964763" cy="5436306"/>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12/15/2024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3358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Two columns">
  <p:cSld name="TITLE_AND_BODY_1_1">
    <p:bg>
      <p:bgPr>
        <a:solidFill>
          <a:schemeClr val="accent2"/>
        </a:solidFill>
        <a:effectLst/>
      </p:bgPr>
    </p:bg>
    <p:spTree>
      <p:nvGrpSpPr>
        <p:cNvPr id="1" name="Shape 83"/>
        <p:cNvGrpSpPr/>
        <p:nvPr/>
      </p:nvGrpSpPr>
      <p:grpSpPr>
        <a:xfrm>
          <a:off x="0" y="0"/>
          <a:ext cx="0" cy="0"/>
          <a:chOff x="0" y="0"/>
          <a:chExt cx="0" cy="0"/>
        </a:xfrm>
      </p:grpSpPr>
      <p:grpSp>
        <p:nvGrpSpPr>
          <p:cNvPr id="84" name="Google Shape;84;p16"/>
          <p:cNvGrpSpPr/>
          <p:nvPr/>
        </p:nvGrpSpPr>
        <p:grpSpPr>
          <a:xfrm>
            <a:off x="773312" y="-2312529"/>
            <a:ext cx="10859534" cy="10453381"/>
            <a:chOff x="773312" y="-2312529"/>
            <a:chExt cx="10859534" cy="10453381"/>
          </a:xfrm>
        </p:grpSpPr>
        <p:sp>
          <p:nvSpPr>
            <p:cNvPr id="85" name="Google Shape;85;p16"/>
            <p:cNvSpPr/>
            <p:nvPr/>
          </p:nvSpPr>
          <p:spPr>
            <a:xfrm rot="-4051008">
              <a:off x="2312019" y="-1351870"/>
              <a:ext cx="7782120" cy="8532062"/>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6"/>
            <p:cNvSpPr/>
            <p:nvPr/>
          </p:nvSpPr>
          <p:spPr>
            <a:xfrm>
              <a:off x="8086100" y="-124375"/>
              <a:ext cx="1121400" cy="720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16"/>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8" name="Google Shape;88;p16"/>
          <p:cNvSpPr txBox="1">
            <a:spLocks noGrp="1"/>
          </p:cNvSpPr>
          <p:nvPr>
            <p:ph type="title" idx="2"/>
          </p:nvPr>
        </p:nvSpPr>
        <p:spPr>
          <a:xfrm>
            <a:off x="1193150" y="2050225"/>
            <a:ext cx="26868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2400"/>
              <a:buNone/>
              <a:defRPr sz="2400">
                <a:solidFill>
                  <a:schemeClr val="accent6"/>
                </a:solidFill>
              </a:defRPr>
            </a:lvl1pPr>
            <a:lvl2pPr lvl="1" algn="ctr" rtl="0">
              <a:spcBef>
                <a:spcPts val="0"/>
              </a:spcBef>
              <a:spcAft>
                <a:spcPts val="0"/>
              </a:spcAft>
              <a:buClr>
                <a:schemeClr val="accent6"/>
              </a:buClr>
              <a:buSzPts val="2400"/>
              <a:buNone/>
              <a:defRPr sz="2400">
                <a:solidFill>
                  <a:schemeClr val="accent6"/>
                </a:solidFill>
              </a:defRPr>
            </a:lvl2pPr>
            <a:lvl3pPr lvl="2" algn="ctr" rtl="0">
              <a:spcBef>
                <a:spcPts val="0"/>
              </a:spcBef>
              <a:spcAft>
                <a:spcPts val="0"/>
              </a:spcAft>
              <a:buClr>
                <a:schemeClr val="accent6"/>
              </a:buClr>
              <a:buSzPts val="2400"/>
              <a:buNone/>
              <a:defRPr sz="2400">
                <a:solidFill>
                  <a:schemeClr val="accent6"/>
                </a:solidFill>
              </a:defRPr>
            </a:lvl3pPr>
            <a:lvl4pPr lvl="3" algn="ctr" rtl="0">
              <a:spcBef>
                <a:spcPts val="0"/>
              </a:spcBef>
              <a:spcAft>
                <a:spcPts val="0"/>
              </a:spcAft>
              <a:buClr>
                <a:schemeClr val="accent6"/>
              </a:buClr>
              <a:buSzPts val="2400"/>
              <a:buNone/>
              <a:defRPr sz="2400">
                <a:solidFill>
                  <a:schemeClr val="accent6"/>
                </a:solidFill>
              </a:defRPr>
            </a:lvl4pPr>
            <a:lvl5pPr lvl="4" algn="ctr" rtl="0">
              <a:spcBef>
                <a:spcPts val="0"/>
              </a:spcBef>
              <a:spcAft>
                <a:spcPts val="0"/>
              </a:spcAft>
              <a:buClr>
                <a:schemeClr val="accent6"/>
              </a:buClr>
              <a:buSzPts val="2400"/>
              <a:buNone/>
              <a:defRPr sz="2400">
                <a:solidFill>
                  <a:schemeClr val="accent6"/>
                </a:solidFill>
              </a:defRPr>
            </a:lvl5pPr>
            <a:lvl6pPr lvl="5" algn="ctr" rtl="0">
              <a:spcBef>
                <a:spcPts val="0"/>
              </a:spcBef>
              <a:spcAft>
                <a:spcPts val="0"/>
              </a:spcAft>
              <a:buClr>
                <a:schemeClr val="accent6"/>
              </a:buClr>
              <a:buSzPts val="2400"/>
              <a:buNone/>
              <a:defRPr sz="2400">
                <a:solidFill>
                  <a:schemeClr val="accent6"/>
                </a:solidFill>
              </a:defRPr>
            </a:lvl6pPr>
            <a:lvl7pPr lvl="6" algn="ctr" rtl="0">
              <a:spcBef>
                <a:spcPts val="0"/>
              </a:spcBef>
              <a:spcAft>
                <a:spcPts val="0"/>
              </a:spcAft>
              <a:buClr>
                <a:schemeClr val="accent6"/>
              </a:buClr>
              <a:buSzPts val="2400"/>
              <a:buNone/>
              <a:defRPr sz="2400">
                <a:solidFill>
                  <a:schemeClr val="accent6"/>
                </a:solidFill>
              </a:defRPr>
            </a:lvl7pPr>
            <a:lvl8pPr lvl="7" algn="ctr" rtl="0">
              <a:spcBef>
                <a:spcPts val="0"/>
              </a:spcBef>
              <a:spcAft>
                <a:spcPts val="0"/>
              </a:spcAft>
              <a:buClr>
                <a:schemeClr val="accent6"/>
              </a:buClr>
              <a:buSzPts val="2400"/>
              <a:buNone/>
              <a:defRPr sz="2400">
                <a:solidFill>
                  <a:schemeClr val="accent6"/>
                </a:solidFill>
              </a:defRPr>
            </a:lvl8pPr>
            <a:lvl9pPr lvl="8" algn="ctr" rtl="0">
              <a:spcBef>
                <a:spcPts val="0"/>
              </a:spcBef>
              <a:spcAft>
                <a:spcPts val="0"/>
              </a:spcAft>
              <a:buClr>
                <a:schemeClr val="accent6"/>
              </a:buClr>
              <a:buSzPts val="2400"/>
              <a:buNone/>
              <a:defRPr sz="2400">
                <a:solidFill>
                  <a:schemeClr val="accent6"/>
                </a:solidFill>
              </a:defRPr>
            </a:lvl9pPr>
          </a:lstStyle>
          <a:p>
            <a:endParaRPr/>
          </a:p>
        </p:txBody>
      </p:sp>
      <p:sp>
        <p:nvSpPr>
          <p:cNvPr id="89" name="Google Shape;89;p16"/>
          <p:cNvSpPr txBox="1">
            <a:spLocks noGrp="1"/>
          </p:cNvSpPr>
          <p:nvPr>
            <p:ph type="subTitle" idx="1"/>
          </p:nvPr>
        </p:nvSpPr>
        <p:spPr>
          <a:xfrm>
            <a:off x="1193150" y="2640750"/>
            <a:ext cx="2686800" cy="130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800"/>
              <a:buNone/>
              <a:defRPr>
                <a:solidFill>
                  <a:schemeClr val="accent6"/>
                </a:solidFill>
              </a:defRPr>
            </a:lvl1pPr>
            <a:lvl2pPr lvl="1" algn="ctr" rtl="0">
              <a:lnSpc>
                <a:spcPct val="100000"/>
              </a:lnSpc>
              <a:spcBef>
                <a:spcPts val="0"/>
              </a:spcBef>
              <a:spcAft>
                <a:spcPts val="0"/>
              </a:spcAft>
              <a:buClr>
                <a:schemeClr val="accent6"/>
              </a:buClr>
              <a:buSzPts val="2100"/>
              <a:buNone/>
              <a:defRPr sz="2100">
                <a:solidFill>
                  <a:schemeClr val="accent6"/>
                </a:solidFill>
              </a:defRPr>
            </a:lvl2pPr>
            <a:lvl3pPr lvl="2" algn="ctr" rtl="0">
              <a:lnSpc>
                <a:spcPct val="100000"/>
              </a:lnSpc>
              <a:spcBef>
                <a:spcPts val="0"/>
              </a:spcBef>
              <a:spcAft>
                <a:spcPts val="0"/>
              </a:spcAft>
              <a:buClr>
                <a:schemeClr val="accent6"/>
              </a:buClr>
              <a:buSzPts val="2100"/>
              <a:buNone/>
              <a:defRPr sz="2100">
                <a:solidFill>
                  <a:schemeClr val="accent6"/>
                </a:solidFill>
              </a:defRPr>
            </a:lvl3pPr>
            <a:lvl4pPr lvl="3" algn="ctr" rtl="0">
              <a:lnSpc>
                <a:spcPct val="100000"/>
              </a:lnSpc>
              <a:spcBef>
                <a:spcPts val="0"/>
              </a:spcBef>
              <a:spcAft>
                <a:spcPts val="0"/>
              </a:spcAft>
              <a:buClr>
                <a:schemeClr val="accent6"/>
              </a:buClr>
              <a:buSzPts val="2100"/>
              <a:buNone/>
              <a:defRPr sz="2100">
                <a:solidFill>
                  <a:schemeClr val="accent6"/>
                </a:solidFill>
              </a:defRPr>
            </a:lvl4pPr>
            <a:lvl5pPr lvl="4" algn="ctr" rtl="0">
              <a:lnSpc>
                <a:spcPct val="100000"/>
              </a:lnSpc>
              <a:spcBef>
                <a:spcPts val="0"/>
              </a:spcBef>
              <a:spcAft>
                <a:spcPts val="0"/>
              </a:spcAft>
              <a:buClr>
                <a:schemeClr val="accent6"/>
              </a:buClr>
              <a:buSzPts val="2100"/>
              <a:buNone/>
              <a:defRPr sz="2100">
                <a:solidFill>
                  <a:schemeClr val="accent6"/>
                </a:solidFill>
              </a:defRPr>
            </a:lvl5pPr>
            <a:lvl6pPr lvl="5" algn="ctr" rtl="0">
              <a:lnSpc>
                <a:spcPct val="100000"/>
              </a:lnSpc>
              <a:spcBef>
                <a:spcPts val="0"/>
              </a:spcBef>
              <a:spcAft>
                <a:spcPts val="0"/>
              </a:spcAft>
              <a:buClr>
                <a:schemeClr val="accent6"/>
              </a:buClr>
              <a:buSzPts val="2100"/>
              <a:buNone/>
              <a:defRPr sz="2100">
                <a:solidFill>
                  <a:schemeClr val="accent6"/>
                </a:solidFill>
              </a:defRPr>
            </a:lvl6pPr>
            <a:lvl7pPr lvl="6" algn="ctr" rtl="0">
              <a:lnSpc>
                <a:spcPct val="100000"/>
              </a:lnSpc>
              <a:spcBef>
                <a:spcPts val="0"/>
              </a:spcBef>
              <a:spcAft>
                <a:spcPts val="0"/>
              </a:spcAft>
              <a:buClr>
                <a:schemeClr val="accent6"/>
              </a:buClr>
              <a:buSzPts val="2100"/>
              <a:buNone/>
              <a:defRPr sz="2100">
                <a:solidFill>
                  <a:schemeClr val="accent6"/>
                </a:solidFill>
              </a:defRPr>
            </a:lvl7pPr>
            <a:lvl8pPr lvl="7" algn="ctr" rtl="0">
              <a:lnSpc>
                <a:spcPct val="100000"/>
              </a:lnSpc>
              <a:spcBef>
                <a:spcPts val="0"/>
              </a:spcBef>
              <a:spcAft>
                <a:spcPts val="0"/>
              </a:spcAft>
              <a:buClr>
                <a:schemeClr val="accent6"/>
              </a:buClr>
              <a:buSzPts val="2100"/>
              <a:buNone/>
              <a:defRPr sz="2100">
                <a:solidFill>
                  <a:schemeClr val="accent6"/>
                </a:solidFill>
              </a:defRPr>
            </a:lvl8pPr>
            <a:lvl9pPr lvl="8" algn="ctr" rtl="0">
              <a:lnSpc>
                <a:spcPct val="100000"/>
              </a:lnSpc>
              <a:spcBef>
                <a:spcPts val="0"/>
              </a:spcBef>
              <a:spcAft>
                <a:spcPts val="0"/>
              </a:spcAft>
              <a:buClr>
                <a:schemeClr val="accent6"/>
              </a:buClr>
              <a:buSzPts val="2100"/>
              <a:buNone/>
              <a:defRPr sz="2100">
                <a:solidFill>
                  <a:schemeClr val="accent6"/>
                </a:solidFill>
              </a:defRPr>
            </a:lvl9pPr>
          </a:lstStyle>
          <a:p>
            <a:endParaRPr/>
          </a:p>
        </p:txBody>
      </p:sp>
      <p:sp>
        <p:nvSpPr>
          <p:cNvPr id="90" name="Google Shape;90;p16"/>
          <p:cNvSpPr txBox="1">
            <a:spLocks noGrp="1"/>
          </p:cNvSpPr>
          <p:nvPr>
            <p:ph type="title" idx="3"/>
          </p:nvPr>
        </p:nvSpPr>
        <p:spPr>
          <a:xfrm>
            <a:off x="5264050" y="2050225"/>
            <a:ext cx="26868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1" name="Google Shape;91;p16"/>
          <p:cNvSpPr txBox="1">
            <a:spLocks noGrp="1"/>
          </p:cNvSpPr>
          <p:nvPr>
            <p:ph type="subTitle" idx="4"/>
          </p:nvPr>
        </p:nvSpPr>
        <p:spPr>
          <a:xfrm>
            <a:off x="5264050" y="2640750"/>
            <a:ext cx="2686800" cy="130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Three columns">
  <p:cSld name="TITLE_AND_BODY_1_1_1">
    <p:bg>
      <p:bgPr>
        <a:solidFill>
          <a:schemeClr val="accent6"/>
        </a:solidFill>
        <a:effectLst/>
      </p:bgPr>
    </p:bg>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94" name="Google Shape;94;p17"/>
          <p:cNvSpPr txBox="1">
            <a:spLocks noGrp="1"/>
          </p:cNvSpPr>
          <p:nvPr>
            <p:ph type="title" idx="2"/>
          </p:nvPr>
        </p:nvSpPr>
        <p:spPr>
          <a:xfrm>
            <a:off x="3419850"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5" name="Google Shape;95;p17"/>
          <p:cNvSpPr txBox="1">
            <a:spLocks noGrp="1"/>
          </p:cNvSpPr>
          <p:nvPr>
            <p:ph type="subTitle" idx="1"/>
          </p:nvPr>
        </p:nvSpPr>
        <p:spPr>
          <a:xfrm>
            <a:off x="3419851"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6" name="Google Shape;96;p17"/>
          <p:cNvSpPr txBox="1">
            <a:spLocks noGrp="1"/>
          </p:cNvSpPr>
          <p:nvPr>
            <p:ph type="title" idx="3"/>
          </p:nvPr>
        </p:nvSpPr>
        <p:spPr>
          <a:xfrm>
            <a:off x="6012237"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7" name="Google Shape;97;p17"/>
          <p:cNvSpPr txBox="1">
            <a:spLocks noGrp="1"/>
          </p:cNvSpPr>
          <p:nvPr>
            <p:ph type="subTitle" idx="4"/>
          </p:nvPr>
        </p:nvSpPr>
        <p:spPr>
          <a:xfrm>
            <a:off x="6012227"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8" name="Google Shape;98;p17"/>
          <p:cNvSpPr txBox="1">
            <a:spLocks noGrp="1"/>
          </p:cNvSpPr>
          <p:nvPr>
            <p:ph type="title" idx="5"/>
          </p:nvPr>
        </p:nvSpPr>
        <p:spPr>
          <a:xfrm>
            <a:off x="827463"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9" name="Google Shape;99;p17"/>
          <p:cNvSpPr txBox="1">
            <a:spLocks noGrp="1"/>
          </p:cNvSpPr>
          <p:nvPr>
            <p:ph type="subTitle" idx="6"/>
          </p:nvPr>
        </p:nvSpPr>
        <p:spPr>
          <a:xfrm>
            <a:off x="827475"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title">
  <p:cSld name="MAIN_POINT_1">
    <p:bg>
      <p:bgPr>
        <a:solidFill>
          <a:schemeClr val="accent3"/>
        </a:solidFill>
        <a:effectLst/>
      </p:bgPr>
    </p:bg>
    <p:spTree>
      <p:nvGrpSpPr>
        <p:cNvPr id="1" name="Shape 100"/>
        <p:cNvGrpSpPr/>
        <p:nvPr/>
      </p:nvGrpSpPr>
      <p:grpSpPr>
        <a:xfrm>
          <a:off x="0" y="0"/>
          <a:ext cx="0" cy="0"/>
          <a:chOff x="0" y="0"/>
          <a:chExt cx="0" cy="0"/>
        </a:xfrm>
      </p:grpSpPr>
      <p:sp>
        <p:nvSpPr>
          <p:cNvPr id="101" name="Google Shape;101;p18"/>
          <p:cNvSpPr/>
          <p:nvPr/>
        </p:nvSpPr>
        <p:spPr>
          <a:xfrm>
            <a:off x="-79836" y="1654496"/>
            <a:ext cx="3948558" cy="400207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8"/>
          <p:cNvSpPr/>
          <p:nvPr/>
        </p:nvSpPr>
        <p:spPr>
          <a:xfrm>
            <a:off x="4934200" y="-93612"/>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8"/>
          <p:cNvSpPr txBox="1">
            <a:spLocks noGrp="1"/>
          </p:cNvSpPr>
          <p:nvPr>
            <p:ph type="title"/>
          </p:nvPr>
        </p:nvSpPr>
        <p:spPr>
          <a:xfrm>
            <a:off x="1797600" y="1654500"/>
            <a:ext cx="5548800" cy="18345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accent6"/>
              </a:buClr>
              <a:buSzPts val="7200"/>
              <a:buNone/>
              <a:defRPr sz="7200">
                <a:solidFill>
                  <a:schemeClr val="accent6"/>
                </a:solidFill>
              </a:defRPr>
            </a:lvl1pPr>
            <a:lvl2pPr lvl="1" algn="ctr" rtl="0">
              <a:lnSpc>
                <a:spcPct val="80000"/>
              </a:lnSpc>
              <a:spcBef>
                <a:spcPts val="0"/>
              </a:spcBef>
              <a:spcAft>
                <a:spcPts val="0"/>
              </a:spcAft>
              <a:buClr>
                <a:schemeClr val="accent6"/>
              </a:buClr>
              <a:buSzPts val="7200"/>
              <a:buNone/>
              <a:defRPr sz="7200">
                <a:solidFill>
                  <a:schemeClr val="accent6"/>
                </a:solidFill>
              </a:defRPr>
            </a:lvl2pPr>
            <a:lvl3pPr lvl="2" algn="ctr" rtl="0">
              <a:lnSpc>
                <a:spcPct val="80000"/>
              </a:lnSpc>
              <a:spcBef>
                <a:spcPts val="0"/>
              </a:spcBef>
              <a:spcAft>
                <a:spcPts val="0"/>
              </a:spcAft>
              <a:buClr>
                <a:schemeClr val="accent6"/>
              </a:buClr>
              <a:buSzPts val="7200"/>
              <a:buNone/>
              <a:defRPr sz="7200">
                <a:solidFill>
                  <a:schemeClr val="accent6"/>
                </a:solidFill>
              </a:defRPr>
            </a:lvl3pPr>
            <a:lvl4pPr lvl="3" algn="ctr" rtl="0">
              <a:lnSpc>
                <a:spcPct val="80000"/>
              </a:lnSpc>
              <a:spcBef>
                <a:spcPts val="0"/>
              </a:spcBef>
              <a:spcAft>
                <a:spcPts val="0"/>
              </a:spcAft>
              <a:buClr>
                <a:schemeClr val="accent6"/>
              </a:buClr>
              <a:buSzPts val="7200"/>
              <a:buNone/>
              <a:defRPr sz="7200">
                <a:solidFill>
                  <a:schemeClr val="accent6"/>
                </a:solidFill>
              </a:defRPr>
            </a:lvl4pPr>
            <a:lvl5pPr lvl="4" algn="ctr" rtl="0">
              <a:lnSpc>
                <a:spcPct val="80000"/>
              </a:lnSpc>
              <a:spcBef>
                <a:spcPts val="0"/>
              </a:spcBef>
              <a:spcAft>
                <a:spcPts val="0"/>
              </a:spcAft>
              <a:buClr>
                <a:schemeClr val="accent6"/>
              </a:buClr>
              <a:buSzPts val="7200"/>
              <a:buNone/>
              <a:defRPr sz="7200">
                <a:solidFill>
                  <a:schemeClr val="accent6"/>
                </a:solidFill>
              </a:defRPr>
            </a:lvl5pPr>
            <a:lvl6pPr lvl="5" algn="ctr" rtl="0">
              <a:lnSpc>
                <a:spcPct val="80000"/>
              </a:lnSpc>
              <a:spcBef>
                <a:spcPts val="0"/>
              </a:spcBef>
              <a:spcAft>
                <a:spcPts val="0"/>
              </a:spcAft>
              <a:buClr>
                <a:schemeClr val="accent6"/>
              </a:buClr>
              <a:buSzPts val="7200"/>
              <a:buNone/>
              <a:defRPr sz="7200">
                <a:solidFill>
                  <a:schemeClr val="accent6"/>
                </a:solidFill>
              </a:defRPr>
            </a:lvl6pPr>
            <a:lvl7pPr lvl="6" algn="ctr" rtl="0">
              <a:lnSpc>
                <a:spcPct val="80000"/>
              </a:lnSpc>
              <a:spcBef>
                <a:spcPts val="0"/>
              </a:spcBef>
              <a:spcAft>
                <a:spcPts val="0"/>
              </a:spcAft>
              <a:buClr>
                <a:schemeClr val="accent6"/>
              </a:buClr>
              <a:buSzPts val="7200"/>
              <a:buNone/>
              <a:defRPr sz="7200">
                <a:solidFill>
                  <a:schemeClr val="accent6"/>
                </a:solidFill>
              </a:defRPr>
            </a:lvl7pPr>
            <a:lvl8pPr lvl="7" algn="ctr" rtl="0">
              <a:lnSpc>
                <a:spcPct val="80000"/>
              </a:lnSpc>
              <a:spcBef>
                <a:spcPts val="0"/>
              </a:spcBef>
              <a:spcAft>
                <a:spcPts val="0"/>
              </a:spcAft>
              <a:buClr>
                <a:schemeClr val="accent6"/>
              </a:buClr>
              <a:buSzPts val="7200"/>
              <a:buNone/>
              <a:defRPr sz="7200">
                <a:solidFill>
                  <a:schemeClr val="accent6"/>
                </a:solidFill>
              </a:defRPr>
            </a:lvl8pPr>
            <a:lvl9pPr lvl="8" algn="ctr" rtl="0">
              <a:lnSpc>
                <a:spcPct val="80000"/>
              </a:lnSpc>
              <a:spcBef>
                <a:spcPts val="0"/>
              </a:spcBef>
              <a:spcAft>
                <a:spcPts val="0"/>
              </a:spcAft>
              <a:buClr>
                <a:schemeClr val="accent6"/>
              </a:buClr>
              <a:buSzPts val="7200"/>
              <a:buNone/>
              <a:defRPr sz="7200">
                <a:solidFill>
                  <a:schemeClr val="accent6"/>
                </a:solidFill>
              </a:defRPr>
            </a:lvl9pPr>
          </a:lstStyle>
          <a:p>
            <a:endParaRPr/>
          </a:p>
        </p:txBody>
      </p:sp>
      <p:sp>
        <p:nvSpPr>
          <p:cNvPr id="104" name="Google Shape;104;p18"/>
          <p:cNvSpPr/>
          <p:nvPr/>
        </p:nvSpPr>
        <p:spPr>
          <a:xfrm rot="142657" flipH="1">
            <a:off x="5886454" y="1711259"/>
            <a:ext cx="4026886" cy="408146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8"/>
          <p:cNvSpPr/>
          <p:nvPr/>
        </p:nvSpPr>
        <p:spPr>
          <a:xfrm rot="1223418">
            <a:off x="-2713064" y="-289319"/>
            <a:ext cx="5451181" cy="5436343"/>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Design 2">
  <p:cSld name="TITLE_ONLY_1_2">
    <p:bg>
      <p:bgPr>
        <a:solidFill>
          <a:schemeClr val="accent2"/>
        </a:solidFill>
        <a:effectLst/>
      </p:bgPr>
    </p:bg>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6"/>
              </a:buClr>
              <a:buSzPts val="2800"/>
              <a:buNone/>
              <a:defRPr>
                <a:solidFill>
                  <a:schemeClr val="accent6"/>
                </a:solidFill>
              </a:defRPr>
            </a:lvl1pPr>
            <a:lvl2pPr lvl="1" algn="ctr" rtl="0">
              <a:spcBef>
                <a:spcPts val="0"/>
              </a:spcBef>
              <a:spcAft>
                <a:spcPts val="0"/>
              </a:spcAft>
              <a:buClr>
                <a:schemeClr val="accent6"/>
              </a:buClr>
              <a:buSzPts val="2800"/>
              <a:buNone/>
              <a:defRPr>
                <a:solidFill>
                  <a:schemeClr val="accent6"/>
                </a:solidFill>
              </a:defRPr>
            </a:lvl2pPr>
            <a:lvl3pPr lvl="2" algn="ctr" rtl="0">
              <a:spcBef>
                <a:spcPts val="0"/>
              </a:spcBef>
              <a:spcAft>
                <a:spcPts val="0"/>
              </a:spcAft>
              <a:buClr>
                <a:schemeClr val="accent6"/>
              </a:buClr>
              <a:buSzPts val="2800"/>
              <a:buNone/>
              <a:defRPr>
                <a:solidFill>
                  <a:schemeClr val="accent6"/>
                </a:solidFill>
              </a:defRPr>
            </a:lvl3pPr>
            <a:lvl4pPr lvl="3" algn="ctr" rtl="0">
              <a:spcBef>
                <a:spcPts val="0"/>
              </a:spcBef>
              <a:spcAft>
                <a:spcPts val="0"/>
              </a:spcAft>
              <a:buClr>
                <a:schemeClr val="accent6"/>
              </a:buClr>
              <a:buSzPts val="2800"/>
              <a:buNone/>
              <a:defRPr>
                <a:solidFill>
                  <a:schemeClr val="accent6"/>
                </a:solidFill>
              </a:defRPr>
            </a:lvl4pPr>
            <a:lvl5pPr lvl="4" algn="ctr" rtl="0">
              <a:spcBef>
                <a:spcPts val="0"/>
              </a:spcBef>
              <a:spcAft>
                <a:spcPts val="0"/>
              </a:spcAft>
              <a:buClr>
                <a:schemeClr val="accent6"/>
              </a:buClr>
              <a:buSzPts val="2800"/>
              <a:buNone/>
              <a:defRPr>
                <a:solidFill>
                  <a:schemeClr val="accent6"/>
                </a:solidFill>
              </a:defRPr>
            </a:lvl5pPr>
            <a:lvl6pPr lvl="5" algn="ctr" rtl="0">
              <a:spcBef>
                <a:spcPts val="0"/>
              </a:spcBef>
              <a:spcAft>
                <a:spcPts val="0"/>
              </a:spcAft>
              <a:buClr>
                <a:schemeClr val="accent6"/>
              </a:buClr>
              <a:buSzPts val="2800"/>
              <a:buNone/>
              <a:defRPr>
                <a:solidFill>
                  <a:schemeClr val="accent6"/>
                </a:solidFill>
              </a:defRPr>
            </a:lvl6pPr>
            <a:lvl7pPr lvl="6" algn="ctr" rtl="0">
              <a:spcBef>
                <a:spcPts val="0"/>
              </a:spcBef>
              <a:spcAft>
                <a:spcPts val="0"/>
              </a:spcAft>
              <a:buClr>
                <a:schemeClr val="accent6"/>
              </a:buClr>
              <a:buSzPts val="2800"/>
              <a:buNone/>
              <a:defRPr>
                <a:solidFill>
                  <a:schemeClr val="accent6"/>
                </a:solidFill>
              </a:defRPr>
            </a:lvl7pPr>
            <a:lvl8pPr lvl="7" algn="ctr" rtl="0">
              <a:spcBef>
                <a:spcPts val="0"/>
              </a:spcBef>
              <a:spcAft>
                <a:spcPts val="0"/>
              </a:spcAft>
              <a:buClr>
                <a:schemeClr val="accent6"/>
              </a:buClr>
              <a:buSzPts val="2800"/>
              <a:buNone/>
              <a:defRPr>
                <a:solidFill>
                  <a:schemeClr val="accent6"/>
                </a:solidFill>
              </a:defRPr>
            </a:lvl8pPr>
            <a:lvl9pPr lvl="8" algn="ctr" rtl="0">
              <a:spcBef>
                <a:spcPts val="0"/>
              </a:spcBef>
              <a:spcAft>
                <a:spcPts val="0"/>
              </a:spcAft>
              <a:buClr>
                <a:schemeClr val="accent6"/>
              </a:buClr>
              <a:buSzPts val="2800"/>
              <a:buNone/>
              <a:defRPr>
                <a:solidFill>
                  <a:schemeClr val="accent6"/>
                </a:solidFill>
              </a:defRPr>
            </a:lvl9pPr>
          </a:lstStyle>
          <a:p>
            <a:endParaRPr/>
          </a:p>
        </p:txBody>
      </p:sp>
      <p:sp>
        <p:nvSpPr>
          <p:cNvPr id="124" name="Google Shape;124;p22"/>
          <p:cNvSpPr/>
          <p:nvPr/>
        </p:nvSpPr>
        <p:spPr>
          <a:xfrm rot="142657" flipH="1">
            <a:off x="5886454" y="1711259"/>
            <a:ext cx="4026886" cy="408146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Design 3">
  <p:cSld name="TITLE_ONLY_1_3">
    <p:bg>
      <p:bgPr>
        <a:solidFill>
          <a:schemeClr val="accent6"/>
        </a:solidFill>
        <a:effectLst/>
      </p:bgPr>
    </p:bg>
    <p:spTree>
      <p:nvGrpSpPr>
        <p:cNvPr id="1" name="Shape 125"/>
        <p:cNvGrpSpPr/>
        <p:nvPr/>
      </p:nvGrpSpPr>
      <p:grpSpPr>
        <a:xfrm>
          <a:off x="0" y="0"/>
          <a:ext cx="0" cy="0"/>
          <a:chOff x="0" y="0"/>
          <a:chExt cx="0" cy="0"/>
        </a:xfrm>
      </p:grpSpPr>
      <p:sp>
        <p:nvSpPr>
          <p:cNvPr id="126" name="Google Shape;126;p23"/>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7" name="Google Shape;127;p23"/>
          <p:cNvSpPr/>
          <p:nvPr/>
        </p:nvSpPr>
        <p:spPr>
          <a:xfrm rot="5760944" flipH="1">
            <a:off x="-1243907" y="1184985"/>
            <a:ext cx="4027006" cy="4081589"/>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6" Type="http://schemas.openxmlformats.org/officeDocument/2006/relationships/theme" Target="../theme/theme3.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8.xml"/><Relationship Id="rId7" Type="http://schemas.openxmlformats.org/officeDocument/2006/relationships/tags" Target="../tags/tag1.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heme" Target="../theme/theme4.xml"/><Relationship Id="rId5" Type="http://schemas.openxmlformats.org/officeDocument/2006/relationships/slideLayout" Target="../slideLayouts/slideLayout40.xml"/><Relationship Id="rId4" Type="http://schemas.openxmlformats.org/officeDocument/2006/relationships/slideLayout" Target="../slideLayouts/slideLayout39.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Advent Pro"/>
              <a:buNone/>
              <a:defRPr sz="2800" b="1">
                <a:solidFill>
                  <a:schemeClr val="lt2"/>
                </a:solidFill>
                <a:latin typeface="Advent Pro"/>
                <a:ea typeface="Advent Pro"/>
                <a:cs typeface="Advent Pro"/>
                <a:sym typeface="Advent Pro"/>
              </a:defRPr>
            </a:lvl1pPr>
            <a:lvl2pPr lvl="1">
              <a:spcBef>
                <a:spcPts val="0"/>
              </a:spcBef>
              <a:spcAft>
                <a:spcPts val="0"/>
              </a:spcAft>
              <a:buClr>
                <a:schemeClr val="lt2"/>
              </a:buClr>
              <a:buSzPts val="2800"/>
              <a:buNone/>
              <a:defRPr sz="2800">
                <a:solidFill>
                  <a:schemeClr val="lt2"/>
                </a:solidFill>
              </a:defRPr>
            </a:lvl2pPr>
            <a:lvl3pPr lvl="2">
              <a:spcBef>
                <a:spcPts val="0"/>
              </a:spcBef>
              <a:spcAft>
                <a:spcPts val="0"/>
              </a:spcAft>
              <a:buClr>
                <a:schemeClr val="lt2"/>
              </a:buClr>
              <a:buSzPts val="2800"/>
              <a:buNone/>
              <a:defRPr sz="2800">
                <a:solidFill>
                  <a:schemeClr val="lt2"/>
                </a:solidFill>
              </a:defRPr>
            </a:lvl3pPr>
            <a:lvl4pPr lvl="3">
              <a:spcBef>
                <a:spcPts val="0"/>
              </a:spcBef>
              <a:spcAft>
                <a:spcPts val="0"/>
              </a:spcAft>
              <a:buClr>
                <a:schemeClr val="lt2"/>
              </a:buClr>
              <a:buSzPts val="2800"/>
              <a:buNone/>
              <a:defRPr sz="2800">
                <a:solidFill>
                  <a:schemeClr val="lt2"/>
                </a:solidFill>
              </a:defRPr>
            </a:lvl4pPr>
            <a:lvl5pPr lvl="4">
              <a:spcBef>
                <a:spcPts val="0"/>
              </a:spcBef>
              <a:spcAft>
                <a:spcPts val="0"/>
              </a:spcAft>
              <a:buClr>
                <a:schemeClr val="lt2"/>
              </a:buClr>
              <a:buSzPts val="2800"/>
              <a:buNone/>
              <a:defRPr sz="2800">
                <a:solidFill>
                  <a:schemeClr val="lt2"/>
                </a:solidFill>
              </a:defRPr>
            </a:lvl5pPr>
            <a:lvl6pPr lvl="5">
              <a:spcBef>
                <a:spcPts val="0"/>
              </a:spcBef>
              <a:spcAft>
                <a:spcPts val="0"/>
              </a:spcAft>
              <a:buClr>
                <a:schemeClr val="lt2"/>
              </a:buClr>
              <a:buSzPts val="2800"/>
              <a:buNone/>
              <a:defRPr sz="2800">
                <a:solidFill>
                  <a:schemeClr val="lt2"/>
                </a:solidFill>
              </a:defRPr>
            </a:lvl6pPr>
            <a:lvl7pPr lvl="6">
              <a:spcBef>
                <a:spcPts val="0"/>
              </a:spcBef>
              <a:spcAft>
                <a:spcPts val="0"/>
              </a:spcAft>
              <a:buClr>
                <a:schemeClr val="lt2"/>
              </a:buClr>
              <a:buSzPts val="2800"/>
              <a:buNone/>
              <a:defRPr sz="2800">
                <a:solidFill>
                  <a:schemeClr val="lt2"/>
                </a:solidFill>
              </a:defRPr>
            </a:lvl7pPr>
            <a:lvl8pPr lvl="7">
              <a:spcBef>
                <a:spcPts val="0"/>
              </a:spcBef>
              <a:spcAft>
                <a:spcPts val="0"/>
              </a:spcAft>
              <a:buClr>
                <a:schemeClr val="lt2"/>
              </a:buClr>
              <a:buSzPts val="2800"/>
              <a:buNone/>
              <a:defRPr sz="2800">
                <a:solidFill>
                  <a:schemeClr val="lt2"/>
                </a:solidFill>
              </a:defRPr>
            </a:lvl8pPr>
            <a:lvl9pPr lvl="8">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Advent Pro"/>
              <a:buChar char="●"/>
              <a:defRPr sz="1800">
                <a:solidFill>
                  <a:schemeClr val="lt2"/>
                </a:solidFill>
                <a:latin typeface="Advent Pro"/>
                <a:ea typeface="Advent Pro"/>
                <a:cs typeface="Advent Pro"/>
                <a:sym typeface="Advent Pro"/>
              </a:defRPr>
            </a:lvl1pPr>
            <a:lvl2pPr marL="914400" lvl="1"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2pPr>
            <a:lvl3pPr marL="1371600" lvl="2"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3pPr>
            <a:lvl4pPr marL="1828800" lvl="3"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4pPr>
            <a:lvl5pPr marL="2286000" lvl="4"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5pPr>
            <a:lvl6pPr marL="2743200" lvl="5"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6pPr>
            <a:lvl7pPr marL="3200400" lvl="6"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7pPr>
            <a:lvl8pPr marL="3657600" lvl="7"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8pPr>
            <a:lvl9pPr marL="4114800" lvl="8" indent="-317500">
              <a:lnSpc>
                <a:spcPct val="100000"/>
              </a:lnSpc>
              <a:spcBef>
                <a:spcPts val="1600"/>
              </a:spcBef>
              <a:spcAft>
                <a:spcPts val="1600"/>
              </a:spcAft>
              <a:buClr>
                <a:schemeClr val="lt2"/>
              </a:buClr>
              <a:buSzPts val="1400"/>
              <a:buFont typeface="Advent Pro"/>
              <a:buChar char="■"/>
              <a:defRPr>
                <a:solidFill>
                  <a:schemeClr val="lt2"/>
                </a:solidFill>
                <a:latin typeface="Advent Pro"/>
                <a:ea typeface="Advent Pro"/>
                <a:cs typeface="Advent Pro"/>
                <a:sym typeface="Advent Pro"/>
              </a:defRPr>
            </a:lvl9pPr>
          </a:lstStyle>
          <a:p>
            <a:endParaRPr/>
          </a:p>
        </p:txBody>
      </p:sp>
      <p:pic>
        <p:nvPicPr>
          <p:cNvPr id="3" name="Picture 2" descr="A round pink label with white text and a black background&#10;&#10;Description automatically generated">
            <a:extLst>
              <a:ext uri="{FF2B5EF4-FFF2-40B4-BE49-F238E27FC236}">
                <a16:creationId xmlns:a16="http://schemas.microsoft.com/office/drawing/2014/main" id="{27E5A3A6-7F6D-9693-11CB-0977A23A2133}"/>
              </a:ext>
            </a:extLst>
          </p:cNvPr>
          <p:cNvPicPr>
            <a:picLocks noChangeAspect="1"/>
          </p:cNvPicPr>
          <p:nvPr userDrawn="1"/>
        </p:nvPicPr>
        <p:blipFill>
          <a:blip r:embed="rId11"/>
          <a:stretch>
            <a:fillRect/>
          </a:stretch>
        </p:blipFill>
        <p:spPr>
          <a:xfrm>
            <a:off x="-1508760" y="0"/>
            <a:ext cx="1245572" cy="1245572"/>
          </a:xfrm>
          <a:prstGeom prst="rect">
            <a:avLst/>
          </a:prstGeom>
        </p:spPr>
      </p:pic>
    </p:spTree>
  </p:cSld>
  <p:clrMap bg1="lt1" tx1="dk1" bg2="dk2" tx2="lt2" accent1="accent1" accent2="accent2" accent3="accent3" accent4="accent4" accent5="accent5" accent6="accent6" hlink="hlink" folHlink="folHlink"/>
  <p:sldLayoutIdLst>
    <p:sldLayoutId id="2147483650" r:id="rId1"/>
    <p:sldLayoutId id="2147483655" r:id="rId2"/>
    <p:sldLayoutId id="2147483660" r:id="rId3"/>
    <p:sldLayoutId id="2147483661" r:id="rId4"/>
    <p:sldLayoutId id="2147483662" r:id="rId5"/>
    <p:sldLayoutId id="2147483663" r:id="rId6"/>
    <p:sldLayoutId id="2147483664" r:id="rId7"/>
    <p:sldLayoutId id="2147483668" r:id="rId8"/>
    <p:sldLayoutId id="214748366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E6DB6A56-F19F-30A2-AAE9-4E21A90E1F67}"/>
              </a:ext>
            </a:extLst>
          </p:cNvPr>
          <p:cNvPicPr>
            <a:picLocks noChangeAspect="1"/>
          </p:cNvPicPr>
          <p:nvPr userDrawn="1"/>
        </p:nvPicPr>
        <p:blipFill>
          <a:blip r:embed="rId13"/>
          <a:stretch>
            <a:fillRect/>
          </a:stretch>
        </p:blipFill>
        <p:spPr>
          <a:xfrm>
            <a:off x="-1508760" y="0"/>
            <a:ext cx="1245572" cy="1245572"/>
          </a:xfrm>
          <a:prstGeom prst="rect">
            <a:avLst/>
          </a:prstGeom>
        </p:spPr>
      </p:pic>
    </p:spTree>
    <p:extLst>
      <p:ext uri="{BB962C8B-B14F-4D97-AF65-F5344CB8AC3E}">
        <p14:creationId xmlns:p14="http://schemas.microsoft.com/office/powerpoint/2010/main" val="368868327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1" y="205981"/>
            <a:ext cx="8229600" cy="857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ctr" anchorCtr="0" compatLnSpc="1"/>
          <a:lstStyle/>
          <a:p>
            <a:pPr lvl="0"/>
            <a:r>
              <a:rPr lang="zh-CN" altLang="en-US"/>
              <a:t>单击此处编辑母版标题样式</a:t>
            </a:r>
          </a:p>
        </p:txBody>
      </p:sp>
      <p:sp>
        <p:nvSpPr>
          <p:cNvPr id="1027" name="Rectangle 3"/>
          <p:cNvSpPr>
            <a:spLocks noGrp="1" noChangeArrowheads="1"/>
          </p:cNvSpPr>
          <p:nvPr>
            <p:ph type="body" idx="1"/>
          </p:nvPr>
        </p:nvSpPr>
        <p:spPr bwMode="auto">
          <a:xfrm>
            <a:off x="457201" y="1200152"/>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457200" y="4683920"/>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lstStyle>
            <a:lvl1pPr>
              <a:defRPr sz="900">
                <a:latin typeface="+mn-lt"/>
              </a:defRPr>
            </a:lvl1pPr>
          </a:lstStyle>
          <a:p>
            <a:endParaRPr lang="en-US" altLang="zh-CN"/>
          </a:p>
        </p:txBody>
      </p:sp>
      <p:sp>
        <p:nvSpPr>
          <p:cNvPr id="1029" name="Rectangle 5"/>
          <p:cNvSpPr>
            <a:spLocks noGrp="1" noChangeArrowheads="1"/>
          </p:cNvSpPr>
          <p:nvPr>
            <p:ph type="ftr" sz="quarter" idx="3"/>
          </p:nvPr>
        </p:nvSpPr>
        <p:spPr bwMode="auto">
          <a:xfrm>
            <a:off x="3124201" y="4683920"/>
            <a:ext cx="2895601"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lstStyle>
            <a:lvl1pPr algn="ctr">
              <a:defRPr sz="900">
                <a:latin typeface="+mn-lt"/>
              </a:defRPr>
            </a:lvl1pPr>
          </a:lstStyle>
          <a:p>
            <a:endParaRPr lang="en-US" altLang="zh-CN"/>
          </a:p>
        </p:txBody>
      </p:sp>
      <p:sp>
        <p:nvSpPr>
          <p:cNvPr id="1030" name="Rectangle 6"/>
          <p:cNvSpPr>
            <a:spLocks noGrp="1" noChangeArrowheads="1"/>
          </p:cNvSpPr>
          <p:nvPr>
            <p:ph type="sldNum" sz="quarter" idx="4"/>
          </p:nvPr>
        </p:nvSpPr>
        <p:spPr bwMode="auto">
          <a:xfrm>
            <a:off x="6553201" y="4683920"/>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lstStyle>
            <a:lvl1pPr algn="r">
              <a:defRPr sz="900">
                <a:latin typeface="+mn-lt"/>
              </a:defRPr>
            </a:lvl1pPr>
          </a:lstStyle>
          <a:p>
            <a:fld id="{D0A27C80-5FD3-4361-BB31-75FBA1966619}" type="slidenum">
              <a:rPr lang="en-US" altLang="zh-CN"/>
              <a:t>‹#›</a:t>
            </a:fld>
            <a:endParaRPr lang="en-US" altLang="zh-CN"/>
          </a:p>
        </p:txBody>
      </p:sp>
    </p:spTree>
    <p:extLst>
      <p:ext uri="{BB962C8B-B14F-4D97-AF65-F5344CB8AC3E}">
        <p14:creationId xmlns:p14="http://schemas.microsoft.com/office/powerpoint/2010/main" val="156057135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hf sldNum="0" hdr="0" ftr="0" dt="0"/>
  <p:txStyles>
    <p:titleStyle>
      <a:lvl1pPr algn="ctr" rtl="0" fontAlgn="base">
        <a:spcBef>
          <a:spcPct val="0"/>
        </a:spcBef>
        <a:spcAft>
          <a:spcPct val="0"/>
        </a:spcAft>
        <a:defRPr sz="2981">
          <a:solidFill>
            <a:schemeClr val="tx2"/>
          </a:solidFill>
          <a:latin typeface="+mj-lt"/>
          <a:ea typeface="+mj-ea"/>
          <a:cs typeface="+mj-cs"/>
        </a:defRPr>
      </a:lvl1pPr>
      <a:lvl2pPr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2pPr>
      <a:lvl3pPr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3pPr>
      <a:lvl4pPr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4pPr>
      <a:lvl5pPr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5pPr>
      <a:lvl6pPr marL="306110"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6pPr>
      <a:lvl7pPr marL="612220"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7pPr>
      <a:lvl8pPr marL="918329"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8pPr>
      <a:lvl9pPr marL="1224439"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9pPr>
    </p:titleStyle>
    <p:bodyStyle>
      <a:lvl1pPr marL="229672" indent="-229672" algn="l" rtl="0" fontAlgn="base">
        <a:spcBef>
          <a:spcPct val="20000"/>
        </a:spcBef>
        <a:spcAft>
          <a:spcPct val="0"/>
        </a:spcAft>
        <a:buChar char="•"/>
        <a:defRPr sz="2138">
          <a:solidFill>
            <a:schemeClr val="tx1"/>
          </a:solidFill>
          <a:latin typeface="+mn-lt"/>
          <a:ea typeface="+mn-ea"/>
          <a:cs typeface="+mn-cs"/>
        </a:defRPr>
      </a:lvl1pPr>
      <a:lvl2pPr marL="497562" indent="-191453" algn="l" rtl="0" fontAlgn="base">
        <a:spcBef>
          <a:spcPct val="20000"/>
        </a:spcBef>
        <a:spcAft>
          <a:spcPct val="0"/>
        </a:spcAft>
        <a:buChar char="–"/>
        <a:defRPr sz="1913">
          <a:solidFill>
            <a:schemeClr val="tx1"/>
          </a:solidFill>
          <a:latin typeface="+mn-lt"/>
          <a:ea typeface="+mn-ea"/>
        </a:defRPr>
      </a:lvl2pPr>
      <a:lvl3pPr marL="765096" indent="-152876" algn="l" rtl="0" fontAlgn="base">
        <a:spcBef>
          <a:spcPct val="20000"/>
        </a:spcBef>
        <a:spcAft>
          <a:spcPct val="0"/>
        </a:spcAft>
        <a:buChar char="•"/>
        <a:defRPr sz="1631">
          <a:solidFill>
            <a:schemeClr val="tx1"/>
          </a:solidFill>
          <a:latin typeface="+mn-lt"/>
          <a:ea typeface="+mn-ea"/>
        </a:defRPr>
      </a:lvl3pPr>
      <a:lvl4pPr marL="1071206" indent="-152876" algn="l" rtl="0" fontAlgn="base">
        <a:spcBef>
          <a:spcPct val="20000"/>
        </a:spcBef>
        <a:spcAft>
          <a:spcPct val="0"/>
        </a:spcAft>
        <a:buChar char="–"/>
        <a:defRPr sz="1350">
          <a:solidFill>
            <a:schemeClr val="tx1"/>
          </a:solidFill>
          <a:latin typeface="+mn-lt"/>
          <a:ea typeface="+mn-ea"/>
        </a:defRPr>
      </a:lvl4pPr>
      <a:lvl5pPr marL="1377315" indent="-152876" algn="l" rtl="0" fontAlgn="base">
        <a:spcBef>
          <a:spcPct val="20000"/>
        </a:spcBef>
        <a:spcAft>
          <a:spcPct val="0"/>
        </a:spcAft>
        <a:buChar char="»"/>
        <a:defRPr sz="1350">
          <a:solidFill>
            <a:schemeClr val="tx1"/>
          </a:solidFill>
          <a:latin typeface="+mn-lt"/>
          <a:ea typeface="+mn-ea"/>
        </a:defRPr>
      </a:lvl5pPr>
      <a:lvl6pPr marL="1683425" indent="-152876" algn="l" rtl="0" fontAlgn="base">
        <a:spcBef>
          <a:spcPct val="20000"/>
        </a:spcBef>
        <a:spcAft>
          <a:spcPct val="0"/>
        </a:spcAft>
        <a:buChar char="»"/>
        <a:defRPr sz="1350">
          <a:solidFill>
            <a:schemeClr val="tx1"/>
          </a:solidFill>
          <a:latin typeface="+mn-lt"/>
          <a:ea typeface="+mn-ea"/>
        </a:defRPr>
      </a:lvl6pPr>
      <a:lvl7pPr marL="1989535" indent="-152876" algn="l" rtl="0" fontAlgn="base">
        <a:spcBef>
          <a:spcPct val="20000"/>
        </a:spcBef>
        <a:spcAft>
          <a:spcPct val="0"/>
        </a:spcAft>
        <a:buChar char="»"/>
        <a:defRPr sz="1350">
          <a:solidFill>
            <a:schemeClr val="tx1"/>
          </a:solidFill>
          <a:latin typeface="+mn-lt"/>
          <a:ea typeface="+mn-ea"/>
        </a:defRPr>
      </a:lvl7pPr>
      <a:lvl8pPr marL="2295644" indent="-152876" algn="l" rtl="0" fontAlgn="base">
        <a:spcBef>
          <a:spcPct val="20000"/>
        </a:spcBef>
        <a:spcAft>
          <a:spcPct val="0"/>
        </a:spcAft>
        <a:buChar char="»"/>
        <a:defRPr sz="1350">
          <a:solidFill>
            <a:schemeClr val="tx1"/>
          </a:solidFill>
          <a:latin typeface="+mn-lt"/>
          <a:ea typeface="+mn-ea"/>
        </a:defRPr>
      </a:lvl8pPr>
      <a:lvl9pPr marL="2601754" indent="-152876" algn="l" rtl="0" fontAlgn="base">
        <a:spcBef>
          <a:spcPct val="20000"/>
        </a:spcBef>
        <a:spcAft>
          <a:spcPct val="0"/>
        </a:spcAft>
        <a:buChar char="»"/>
        <a:defRPr sz="1350">
          <a:solidFill>
            <a:schemeClr val="tx1"/>
          </a:solidFill>
          <a:latin typeface="+mn-lt"/>
          <a:ea typeface="+mn-ea"/>
        </a:defRPr>
      </a:lvl9pPr>
    </p:bodyStyle>
    <p:otherStyle>
      <a:defPPr>
        <a:defRPr lang="zh-CN"/>
      </a:defPPr>
      <a:lvl1pPr marL="0" algn="l" defTabSz="612220" rtl="0" eaLnBrk="1" latinLnBrk="0" hangingPunct="1">
        <a:defRPr sz="1181" kern="1200">
          <a:solidFill>
            <a:schemeClr val="tx1"/>
          </a:solidFill>
          <a:latin typeface="+mn-lt"/>
          <a:ea typeface="+mn-ea"/>
          <a:cs typeface="+mn-cs"/>
        </a:defRPr>
      </a:lvl1pPr>
      <a:lvl2pPr marL="306110" algn="l" defTabSz="612220" rtl="0" eaLnBrk="1" latinLnBrk="0" hangingPunct="1">
        <a:defRPr sz="1181" kern="1200">
          <a:solidFill>
            <a:schemeClr val="tx1"/>
          </a:solidFill>
          <a:latin typeface="+mn-lt"/>
          <a:ea typeface="+mn-ea"/>
          <a:cs typeface="+mn-cs"/>
        </a:defRPr>
      </a:lvl2pPr>
      <a:lvl3pPr marL="612220" algn="l" defTabSz="612220" rtl="0" eaLnBrk="1" latinLnBrk="0" hangingPunct="1">
        <a:defRPr sz="1181" kern="1200">
          <a:solidFill>
            <a:schemeClr val="tx1"/>
          </a:solidFill>
          <a:latin typeface="+mn-lt"/>
          <a:ea typeface="+mn-ea"/>
          <a:cs typeface="+mn-cs"/>
        </a:defRPr>
      </a:lvl3pPr>
      <a:lvl4pPr marL="918329" algn="l" defTabSz="612220" rtl="0" eaLnBrk="1" latinLnBrk="0" hangingPunct="1">
        <a:defRPr sz="1181" kern="1200">
          <a:solidFill>
            <a:schemeClr val="tx1"/>
          </a:solidFill>
          <a:latin typeface="+mn-lt"/>
          <a:ea typeface="+mn-ea"/>
          <a:cs typeface="+mn-cs"/>
        </a:defRPr>
      </a:lvl4pPr>
      <a:lvl5pPr marL="1224439" algn="l" defTabSz="612220" rtl="0" eaLnBrk="1" latinLnBrk="0" hangingPunct="1">
        <a:defRPr sz="1181" kern="1200">
          <a:solidFill>
            <a:schemeClr val="tx1"/>
          </a:solidFill>
          <a:latin typeface="+mn-lt"/>
          <a:ea typeface="+mn-ea"/>
          <a:cs typeface="+mn-cs"/>
        </a:defRPr>
      </a:lvl5pPr>
      <a:lvl6pPr marL="1530548" algn="l" defTabSz="612220" rtl="0" eaLnBrk="1" latinLnBrk="0" hangingPunct="1">
        <a:defRPr sz="1181" kern="1200">
          <a:solidFill>
            <a:schemeClr val="tx1"/>
          </a:solidFill>
          <a:latin typeface="+mn-lt"/>
          <a:ea typeface="+mn-ea"/>
          <a:cs typeface="+mn-cs"/>
        </a:defRPr>
      </a:lvl6pPr>
      <a:lvl7pPr marL="1836659" algn="l" defTabSz="612220" rtl="0" eaLnBrk="1" latinLnBrk="0" hangingPunct="1">
        <a:defRPr sz="1181" kern="1200">
          <a:solidFill>
            <a:schemeClr val="tx1"/>
          </a:solidFill>
          <a:latin typeface="+mn-lt"/>
          <a:ea typeface="+mn-ea"/>
          <a:cs typeface="+mn-cs"/>
        </a:defRPr>
      </a:lvl7pPr>
      <a:lvl8pPr marL="2142768" algn="l" defTabSz="612220" rtl="0" eaLnBrk="1" latinLnBrk="0" hangingPunct="1">
        <a:defRPr sz="1181" kern="1200">
          <a:solidFill>
            <a:schemeClr val="tx1"/>
          </a:solidFill>
          <a:latin typeface="+mn-lt"/>
          <a:ea typeface="+mn-ea"/>
          <a:cs typeface="+mn-cs"/>
        </a:defRPr>
      </a:lvl8pPr>
      <a:lvl9pPr marL="2448878" algn="l" defTabSz="612220" rtl="0" eaLnBrk="1" latinLnBrk="0" hangingPunct="1">
        <a:defRPr sz="118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0746E64-BA38-7722-784D-4DBD1E8471A8}"/>
              </a:ext>
            </a:extLst>
          </p:cNvPr>
          <p:cNvSpPr txBox="1"/>
          <p:nvPr userDrawn="1"/>
        </p:nvSpPr>
        <p:spPr>
          <a:xfrm>
            <a:off x="3834619" y="-1981974"/>
            <a:ext cx="1474763" cy="276999"/>
          </a:xfrm>
          <a:prstGeom prst="rect">
            <a:avLst/>
          </a:prstGeom>
          <a:noFill/>
        </p:spPr>
        <p:txBody>
          <a:bodyPr vert="horz" wrap="none" lIns="0" tIns="0" rIns="0" bIns="0"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69B9EE9-F3BF-4B40-83E7-C9BC68FDDB0E}" type="datetimeFigureOut">
              <a:rPr lang="en-US" smtClean="0"/>
              <a:t>12/15/2024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1651575" y="-1668167"/>
            <a:ext cx="12447150" cy="8463242"/>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025">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89307780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3.sv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4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1.png"/><Relationship Id="rId5" Type="http://schemas.openxmlformats.org/officeDocument/2006/relationships/image" Target="../media/image40.gif"/><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video" Target="../media/media5.mp4"/><Relationship Id="rId7" Type="http://schemas.microsoft.com/office/2007/relationships/hdphoto" Target="../media/hdphoto1.wdp"/><Relationship Id="rId12" Type="http://schemas.openxmlformats.org/officeDocument/2006/relationships/image" Target="../media/image46.png"/><Relationship Id="rId2" Type="http://schemas.microsoft.com/office/2007/relationships/media" Target="../media/media5.mp4"/><Relationship Id="rId1" Type="http://schemas.openxmlformats.org/officeDocument/2006/relationships/tags" Target="../tags/tag4.xml"/><Relationship Id="rId6" Type="http://schemas.openxmlformats.org/officeDocument/2006/relationships/image" Target="../media/image43.png"/><Relationship Id="rId11" Type="http://schemas.microsoft.com/office/2007/relationships/hdphoto" Target="../media/hdphoto3.wdp"/><Relationship Id="rId5" Type="http://schemas.openxmlformats.org/officeDocument/2006/relationships/audio" Target="../media/audio1.wav"/><Relationship Id="rId10" Type="http://schemas.openxmlformats.org/officeDocument/2006/relationships/image" Target="../media/image45.png"/><Relationship Id="rId4" Type="http://schemas.openxmlformats.org/officeDocument/2006/relationships/slideLayout" Target="../slideLayouts/slideLayout35.xml"/><Relationship Id="rId9" Type="http://schemas.microsoft.com/office/2007/relationships/hdphoto" Target="../media/hdphoto2.wdp"/></Relationships>
</file>

<file path=ppt/slides/_rels/slide2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6.png"/><Relationship Id="rId3" Type="http://schemas.openxmlformats.org/officeDocument/2006/relationships/video" Target="../media/media5.mp4"/><Relationship Id="rId7" Type="http://schemas.openxmlformats.org/officeDocument/2006/relationships/image" Target="../media/image43.png"/><Relationship Id="rId12" Type="http://schemas.microsoft.com/office/2007/relationships/hdphoto" Target="../media/hdphoto4.wdp"/><Relationship Id="rId2" Type="http://schemas.microsoft.com/office/2007/relationships/media" Target="../media/media5.mp4"/><Relationship Id="rId1" Type="http://schemas.openxmlformats.org/officeDocument/2006/relationships/tags" Target="../tags/tag5.xml"/><Relationship Id="rId6" Type="http://schemas.openxmlformats.org/officeDocument/2006/relationships/audio" Target="../media/audio1.wav"/><Relationship Id="rId11" Type="http://schemas.openxmlformats.org/officeDocument/2006/relationships/image" Target="../media/image47.png"/><Relationship Id="rId5" Type="http://schemas.openxmlformats.org/officeDocument/2006/relationships/notesSlide" Target="../notesSlides/notesSlide15.xml"/><Relationship Id="rId10" Type="http://schemas.microsoft.com/office/2007/relationships/hdphoto" Target="../media/hdphoto3.wdp"/><Relationship Id="rId4" Type="http://schemas.openxmlformats.org/officeDocument/2006/relationships/slideLayout" Target="../slideLayouts/slideLayout35.xml"/><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6.png"/><Relationship Id="rId3" Type="http://schemas.openxmlformats.org/officeDocument/2006/relationships/video" Target="../media/media5.mp4"/><Relationship Id="rId7" Type="http://schemas.openxmlformats.org/officeDocument/2006/relationships/image" Target="../media/image43.png"/><Relationship Id="rId12" Type="http://schemas.microsoft.com/office/2007/relationships/hdphoto" Target="../media/hdphoto4.wdp"/><Relationship Id="rId2" Type="http://schemas.microsoft.com/office/2007/relationships/media" Target="../media/media5.mp4"/><Relationship Id="rId1" Type="http://schemas.openxmlformats.org/officeDocument/2006/relationships/tags" Target="../tags/tag6.xml"/><Relationship Id="rId6" Type="http://schemas.openxmlformats.org/officeDocument/2006/relationships/audio" Target="../media/audio1.wav"/><Relationship Id="rId11" Type="http://schemas.openxmlformats.org/officeDocument/2006/relationships/image" Target="../media/image47.png"/><Relationship Id="rId5" Type="http://schemas.openxmlformats.org/officeDocument/2006/relationships/notesSlide" Target="../notesSlides/notesSlide16.xml"/><Relationship Id="rId10" Type="http://schemas.microsoft.com/office/2007/relationships/hdphoto" Target="../media/hdphoto3.wdp"/><Relationship Id="rId4" Type="http://schemas.openxmlformats.org/officeDocument/2006/relationships/slideLayout" Target="../slideLayouts/slideLayout35.xml"/><Relationship Id="rId9" Type="http://schemas.openxmlformats.org/officeDocument/2006/relationships/image" Target="../media/image45.png"/></Relationships>
</file>

<file path=ppt/slides/_rels/slide25.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6.png"/><Relationship Id="rId3" Type="http://schemas.openxmlformats.org/officeDocument/2006/relationships/video" Target="../media/media5.mp4"/><Relationship Id="rId7" Type="http://schemas.openxmlformats.org/officeDocument/2006/relationships/image" Target="../media/image43.png"/><Relationship Id="rId12" Type="http://schemas.microsoft.com/office/2007/relationships/hdphoto" Target="../media/hdphoto4.wdp"/><Relationship Id="rId2" Type="http://schemas.microsoft.com/office/2007/relationships/media" Target="../media/media5.mp4"/><Relationship Id="rId1" Type="http://schemas.openxmlformats.org/officeDocument/2006/relationships/tags" Target="../tags/tag7.xml"/><Relationship Id="rId6" Type="http://schemas.openxmlformats.org/officeDocument/2006/relationships/audio" Target="../media/audio1.wav"/><Relationship Id="rId11" Type="http://schemas.openxmlformats.org/officeDocument/2006/relationships/image" Target="../media/image47.png"/><Relationship Id="rId5" Type="http://schemas.openxmlformats.org/officeDocument/2006/relationships/notesSlide" Target="../notesSlides/notesSlide17.xml"/><Relationship Id="rId10" Type="http://schemas.microsoft.com/office/2007/relationships/hdphoto" Target="../media/hdphoto3.wdp"/><Relationship Id="rId4" Type="http://schemas.openxmlformats.org/officeDocument/2006/relationships/slideLayout" Target="../slideLayouts/slideLayout35.xml"/><Relationship Id="rId9" Type="http://schemas.openxmlformats.org/officeDocument/2006/relationships/image" Target="../media/image45.png"/></Relationships>
</file>

<file path=ppt/slides/_rels/slide2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6.png"/><Relationship Id="rId3" Type="http://schemas.openxmlformats.org/officeDocument/2006/relationships/video" Target="../media/media5.mp4"/><Relationship Id="rId7" Type="http://schemas.openxmlformats.org/officeDocument/2006/relationships/image" Target="../media/image43.png"/><Relationship Id="rId12" Type="http://schemas.microsoft.com/office/2007/relationships/hdphoto" Target="../media/hdphoto3.wdp"/><Relationship Id="rId2" Type="http://schemas.microsoft.com/office/2007/relationships/media" Target="../media/media5.mp4"/><Relationship Id="rId1" Type="http://schemas.openxmlformats.org/officeDocument/2006/relationships/tags" Target="../tags/tag8.xml"/><Relationship Id="rId6" Type="http://schemas.openxmlformats.org/officeDocument/2006/relationships/audio" Target="../media/audio1.wav"/><Relationship Id="rId11" Type="http://schemas.openxmlformats.org/officeDocument/2006/relationships/image" Target="../media/image45.png"/><Relationship Id="rId5" Type="http://schemas.openxmlformats.org/officeDocument/2006/relationships/notesSlide" Target="../notesSlides/notesSlide18.xml"/><Relationship Id="rId10" Type="http://schemas.microsoft.com/office/2007/relationships/hdphoto" Target="../media/hdphoto4.wdp"/><Relationship Id="rId4" Type="http://schemas.openxmlformats.org/officeDocument/2006/relationships/slideLayout" Target="../slideLayouts/slideLayout35.xml"/><Relationship Id="rId9"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jpe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jpeg"/><Relationship Id="rId1" Type="http://schemas.openxmlformats.org/officeDocument/2006/relationships/slideLayout" Target="../slideLayouts/slideLayout16.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3" name="Up Ribbon 2"/>
          <p:cNvSpPr/>
          <p:nvPr/>
        </p:nvSpPr>
        <p:spPr>
          <a:xfrm>
            <a:off x="0" y="1323474"/>
            <a:ext cx="8662737" cy="2117558"/>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p:cNvSpPr txBox="1"/>
          <p:nvPr/>
        </p:nvSpPr>
        <p:spPr>
          <a:xfrm>
            <a:off x="2334126" y="1828255"/>
            <a:ext cx="476450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6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UTM Staccato " panose="02040603050506020204" pitchFamily="18" charset="0"/>
                <a:sym typeface="Arial"/>
              </a:rPr>
              <a:t>KHỞI ĐỘNG</a:t>
            </a:r>
            <a:endParaRPr kumimoji="0" lang="en-US" sz="66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UTM Staccato " panose="02040603050506020204" pitchFamily="18" charset="0"/>
              <a:sym typeface="Arial"/>
            </a:endParaRPr>
          </a:p>
        </p:txBody>
      </p:sp>
      <p:grpSp>
        <p:nvGrpSpPr>
          <p:cNvPr id="32" name="Google Shape;1390;p69"/>
          <p:cNvGrpSpPr/>
          <p:nvPr/>
        </p:nvGrpSpPr>
        <p:grpSpPr>
          <a:xfrm>
            <a:off x="5101389" y="3540421"/>
            <a:ext cx="2931813" cy="1603079"/>
            <a:chOff x="4556866" y="1363248"/>
            <a:chExt cx="477009" cy="342438"/>
          </a:xfrm>
        </p:grpSpPr>
        <p:sp>
          <p:nvSpPr>
            <p:cNvPr id="33" name="Google Shape;1391;p69"/>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392;p69"/>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393;p69"/>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394;p69"/>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395;p69"/>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396;p69"/>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397;p69"/>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398;p69"/>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399;p69"/>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0;p69"/>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1;p69"/>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2;p69"/>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oogle Shape;1574;p69"/>
          <p:cNvGrpSpPr/>
          <p:nvPr/>
        </p:nvGrpSpPr>
        <p:grpSpPr>
          <a:xfrm>
            <a:off x="7545019" y="2332520"/>
            <a:ext cx="1598981" cy="1130679"/>
            <a:chOff x="1717475" y="2665800"/>
            <a:chExt cx="535600" cy="400300"/>
          </a:xfrm>
        </p:grpSpPr>
        <p:sp>
          <p:nvSpPr>
            <p:cNvPr id="46" name="Google Shape;1575;p69"/>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576;p69"/>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577;p69"/>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578;p69"/>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579;p69"/>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580;p69"/>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581;p69"/>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582;p69"/>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583;p69"/>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584;p69"/>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585;p69"/>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586;p69"/>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587;p69"/>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588;p69"/>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589;p69"/>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590;p69"/>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591;p69"/>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 name="Google Shape;1643;p69"/>
          <p:cNvGrpSpPr/>
          <p:nvPr/>
        </p:nvGrpSpPr>
        <p:grpSpPr>
          <a:xfrm>
            <a:off x="6012390" y="649217"/>
            <a:ext cx="1106367" cy="1076257"/>
            <a:chOff x="6055825" y="2613050"/>
            <a:chExt cx="506175" cy="535650"/>
          </a:xfrm>
        </p:grpSpPr>
        <p:sp>
          <p:nvSpPr>
            <p:cNvPr id="64" name="Google Shape;1644;p69"/>
            <p:cNvSpPr/>
            <p:nvPr/>
          </p:nvSpPr>
          <p:spPr>
            <a:xfrm>
              <a:off x="6394750" y="2888325"/>
              <a:ext cx="167250" cy="199625"/>
            </a:xfrm>
            <a:custGeom>
              <a:avLst/>
              <a:gdLst/>
              <a:ahLst/>
              <a:cxnLst/>
              <a:rect l="l" t="t" r="r" b="b"/>
              <a:pathLst>
                <a:path w="6690" h="7985" extrusionOk="0">
                  <a:moveTo>
                    <a:pt x="3746" y="1"/>
                  </a:moveTo>
                  <a:lnTo>
                    <a:pt x="3422" y="538"/>
                  </a:lnTo>
                  <a:lnTo>
                    <a:pt x="648" y="5135"/>
                  </a:lnTo>
                  <a:lnTo>
                    <a:pt x="0" y="6209"/>
                  </a:lnTo>
                  <a:lnTo>
                    <a:pt x="2942" y="7984"/>
                  </a:lnTo>
                  <a:lnTo>
                    <a:pt x="6689" y="1776"/>
                  </a:lnTo>
                  <a:lnTo>
                    <a:pt x="37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645;p69"/>
            <p:cNvSpPr/>
            <p:nvPr/>
          </p:nvSpPr>
          <p:spPr>
            <a:xfrm>
              <a:off x="6055825" y="2888325"/>
              <a:ext cx="167250" cy="199625"/>
            </a:xfrm>
            <a:custGeom>
              <a:avLst/>
              <a:gdLst/>
              <a:ahLst/>
              <a:cxnLst/>
              <a:rect l="l" t="t" r="r" b="b"/>
              <a:pathLst>
                <a:path w="6690" h="7985" extrusionOk="0">
                  <a:moveTo>
                    <a:pt x="2944" y="1"/>
                  </a:moveTo>
                  <a:lnTo>
                    <a:pt x="1" y="1776"/>
                  </a:lnTo>
                  <a:lnTo>
                    <a:pt x="3747" y="7984"/>
                  </a:lnTo>
                  <a:lnTo>
                    <a:pt x="6690" y="6209"/>
                  </a:lnTo>
                  <a:lnTo>
                    <a:pt x="6042" y="5135"/>
                  </a:lnTo>
                  <a:lnTo>
                    <a:pt x="3268" y="538"/>
                  </a:lnTo>
                  <a:lnTo>
                    <a:pt x="294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646;p69"/>
            <p:cNvSpPr/>
            <p:nvPr/>
          </p:nvSpPr>
          <p:spPr>
            <a:xfrm>
              <a:off x="6111100" y="2613050"/>
              <a:ext cx="395625" cy="439050"/>
            </a:xfrm>
            <a:custGeom>
              <a:avLst/>
              <a:gdLst/>
              <a:ahLst/>
              <a:cxnLst/>
              <a:rect l="l" t="t" r="r" b="b"/>
              <a:pathLst>
                <a:path w="15825" h="17562" extrusionOk="0">
                  <a:moveTo>
                    <a:pt x="7913" y="1"/>
                  </a:moveTo>
                  <a:cubicBezTo>
                    <a:pt x="3550" y="1"/>
                    <a:pt x="1" y="3551"/>
                    <a:pt x="1" y="7912"/>
                  </a:cubicBezTo>
                  <a:cubicBezTo>
                    <a:pt x="1" y="12283"/>
                    <a:pt x="3530" y="17562"/>
                    <a:pt x="7913" y="17562"/>
                  </a:cubicBezTo>
                  <a:cubicBezTo>
                    <a:pt x="12295" y="17562"/>
                    <a:pt x="15824" y="12283"/>
                    <a:pt x="15824" y="7912"/>
                  </a:cubicBezTo>
                  <a:cubicBezTo>
                    <a:pt x="15824" y="3551"/>
                    <a:pt x="12275" y="1"/>
                    <a:pt x="79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647;p69"/>
            <p:cNvSpPr/>
            <p:nvPr/>
          </p:nvSpPr>
          <p:spPr>
            <a:xfrm>
              <a:off x="6308900" y="2613100"/>
              <a:ext cx="197825" cy="439000"/>
            </a:xfrm>
            <a:custGeom>
              <a:avLst/>
              <a:gdLst/>
              <a:ahLst/>
              <a:cxnLst/>
              <a:rect l="l" t="t" r="r" b="b"/>
              <a:pathLst>
                <a:path w="7913" h="17560" extrusionOk="0">
                  <a:moveTo>
                    <a:pt x="1" y="0"/>
                  </a:moveTo>
                  <a:lnTo>
                    <a:pt x="1" y="17560"/>
                  </a:lnTo>
                  <a:cubicBezTo>
                    <a:pt x="4383" y="17560"/>
                    <a:pt x="7912" y="12281"/>
                    <a:pt x="7912" y="7910"/>
                  </a:cubicBezTo>
                  <a:cubicBezTo>
                    <a:pt x="7912" y="3549"/>
                    <a:pt x="4363"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648;p69"/>
            <p:cNvSpPr/>
            <p:nvPr/>
          </p:nvSpPr>
          <p:spPr>
            <a:xfrm>
              <a:off x="6194450" y="2919850"/>
              <a:ext cx="228875" cy="228850"/>
            </a:xfrm>
            <a:custGeom>
              <a:avLst/>
              <a:gdLst/>
              <a:ahLst/>
              <a:cxnLst/>
              <a:rect l="l" t="t" r="r" b="b"/>
              <a:pathLst>
                <a:path w="9155" h="9154" extrusionOk="0">
                  <a:moveTo>
                    <a:pt x="4579" y="0"/>
                  </a:moveTo>
                  <a:cubicBezTo>
                    <a:pt x="2055" y="0"/>
                    <a:pt x="1" y="2053"/>
                    <a:pt x="1" y="4576"/>
                  </a:cubicBezTo>
                  <a:cubicBezTo>
                    <a:pt x="1" y="7099"/>
                    <a:pt x="2054" y="9154"/>
                    <a:pt x="4579" y="9154"/>
                  </a:cubicBezTo>
                  <a:cubicBezTo>
                    <a:pt x="7102" y="9154"/>
                    <a:pt x="9155" y="7101"/>
                    <a:pt x="9155" y="4576"/>
                  </a:cubicBezTo>
                  <a:cubicBezTo>
                    <a:pt x="9155" y="2052"/>
                    <a:pt x="7102" y="0"/>
                    <a:pt x="4579" y="0"/>
                  </a:cubicBezTo>
                  <a:close/>
                </a:path>
              </a:pathLst>
            </a:custGeom>
            <a:solidFill>
              <a:srgbClr val="AEAD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649;p69"/>
            <p:cNvSpPr/>
            <p:nvPr/>
          </p:nvSpPr>
          <p:spPr>
            <a:xfrm>
              <a:off x="6194450" y="2919850"/>
              <a:ext cx="228925" cy="228850"/>
            </a:xfrm>
            <a:custGeom>
              <a:avLst/>
              <a:gdLst/>
              <a:ahLst/>
              <a:cxnLst/>
              <a:rect l="l" t="t" r="r" b="b"/>
              <a:pathLst>
                <a:path w="9157" h="9154" extrusionOk="0">
                  <a:moveTo>
                    <a:pt x="4579" y="0"/>
                  </a:moveTo>
                  <a:cubicBezTo>
                    <a:pt x="2054" y="0"/>
                    <a:pt x="1" y="2052"/>
                    <a:pt x="1" y="4576"/>
                  </a:cubicBezTo>
                  <a:cubicBezTo>
                    <a:pt x="1" y="7101"/>
                    <a:pt x="2054" y="9154"/>
                    <a:pt x="4579" y="9154"/>
                  </a:cubicBezTo>
                  <a:cubicBezTo>
                    <a:pt x="7103" y="9154"/>
                    <a:pt x="9156" y="7099"/>
                    <a:pt x="9156" y="4576"/>
                  </a:cubicBezTo>
                  <a:cubicBezTo>
                    <a:pt x="9156" y="2053"/>
                    <a:pt x="7103" y="0"/>
                    <a:pt x="457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650;p69"/>
            <p:cNvSpPr/>
            <p:nvPr/>
          </p:nvSpPr>
          <p:spPr>
            <a:xfrm>
              <a:off x="6258400" y="2990425"/>
              <a:ext cx="36600" cy="35200"/>
            </a:xfrm>
            <a:custGeom>
              <a:avLst/>
              <a:gdLst/>
              <a:ahLst/>
              <a:cxnLst/>
              <a:rect l="l" t="t" r="r" b="b"/>
              <a:pathLst>
                <a:path w="1464" h="1408" extrusionOk="0">
                  <a:moveTo>
                    <a:pt x="759" y="0"/>
                  </a:moveTo>
                  <a:cubicBezTo>
                    <a:pt x="475" y="0"/>
                    <a:pt x="218" y="172"/>
                    <a:pt x="109" y="435"/>
                  </a:cubicBezTo>
                  <a:cubicBezTo>
                    <a:pt x="0" y="698"/>
                    <a:pt x="60" y="1001"/>
                    <a:pt x="262" y="1202"/>
                  </a:cubicBezTo>
                  <a:cubicBezTo>
                    <a:pt x="397" y="1336"/>
                    <a:pt x="577" y="1408"/>
                    <a:pt x="761" y="1408"/>
                  </a:cubicBezTo>
                  <a:cubicBezTo>
                    <a:pt x="851" y="1408"/>
                    <a:pt x="942" y="1391"/>
                    <a:pt x="1029" y="1355"/>
                  </a:cubicBezTo>
                  <a:cubicBezTo>
                    <a:pt x="1292" y="1246"/>
                    <a:pt x="1464" y="989"/>
                    <a:pt x="1464" y="704"/>
                  </a:cubicBezTo>
                  <a:cubicBezTo>
                    <a:pt x="1464" y="315"/>
                    <a:pt x="1149"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651;p69"/>
            <p:cNvSpPr/>
            <p:nvPr/>
          </p:nvSpPr>
          <p:spPr>
            <a:xfrm>
              <a:off x="6321450" y="2990425"/>
              <a:ext cx="36600" cy="35175"/>
            </a:xfrm>
            <a:custGeom>
              <a:avLst/>
              <a:gdLst/>
              <a:ahLst/>
              <a:cxnLst/>
              <a:rect l="l" t="t" r="r" b="b"/>
              <a:pathLst>
                <a:path w="1464" h="1407" extrusionOk="0">
                  <a:moveTo>
                    <a:pt x="759" y="0"/>
                  </a:moveTo>
                  <a:cubicBezTo>
                    <a:pt x="475" y="0"/>
                    <a:pt x="218" y="172"/>
                    <a:pt x="109" y="435"/>
                  </a:cubicBezTo>
                  <a:cubicBezTo>
                    <a:pt x="0" y="698"/>
                    <a:pt x="60" y="1001"/>
                    <a:pt x="261" y="1201"/>
                  </a:cubicBezTo>
                  <a:cubicBezTo>
                    <a:pt x="396" y="1335"/>
                    <a:pt x="576" y="1407"/>
                    <a:pt x="759" y="1407"/>
                  </a:cubicBezTo>
                  <a:cubicBezTo>
                    <a:pt x="850" y="1407"/>
                    <a:pt x="942" y="1389"/>
                    <a:pt x="1029" y="1353"/>
                  </a:cubicBezTo>
                  <a:cubicBezTo>
                    <a:pt x="1292" y="1246"/>
                    <a:pt x="1463" y="989"/>
                    <a:pt x="1463" y="704"/>
                  </a:cubicBezTo>
                  <a:cubicBezTo>
                    <a:pt x="1463" y="315"/>
                    <a:pt x="1148"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652;p69"/>
            <p:cNvSpPr/>
            <p:nvPr/>
          </p:nvSpPr>
          <p:spPr>
            <a:xfrm>
              <a:off x="6079050" y="2705675"/>
              <a:ext cx="459775" cy="204750"/>
            </a:xfrm>
            <a:custGeom>
              <a:avLst/>
              <a:gdLst/>
              <a:ahLst/>
              <a:cxnLst/>
              <a:rect l="l" t="t" r="r" b="b"/>
              <a:pathLst>
                <a:path w="18391" h="8190" extrusionOk="0">
                  <a:moveTo>
                    <a:pt x="4094" y="0"/>
                  </a:moveTo>
                  <a:cubicBezTo>
                    <a:pt x="1837" y="0"/>
                    <a:pt x="0" y="1837"/>
                    <a:pt x="0" y="4095"/>
                  </a:cubicBezTo>
                  <a:cubicBezTo>
                    <a:pt x="0" y="6353"/>
                    <a:pt x="1837" y="8189"/>
                    <a:pt x="4094" y="8189"/>
                  </a:cubicBezTo>
                  <a:cubicBezTo>
                    <a:pt x="6010" y="8189"/>
                    <a:pt x="7667" y="6862"/>
                    <a:pt x="8088" y="4996"/>
                  </a:cubicBezTo>
                  <a:lnTo>
                    <a:pt x="10301" y="4996"/>
                  </a:lnTo>
                  <a:cubicBezTo>
                    <a:pt x="10722" y="6862"/>
                    <a:pt x="12381" y="8189"/>
                    <a:pt x="14295" y="8189"/>
                  </a:cubicBezTo>
                  <a:cubicBezTo>
                    <a:pt x="16552" y="8189"/>
                    <a:pt x="18390" y="6353"/>
                    <a:pt x="18390" y="4095"/>
                  </a:cubicBezTo>
                  <a:cubicBezTo>
                    <a:pt x="18390" y="1837"/>
                    <a:pt x="16554" y="0"/>
                    <a:pt x="142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653;p69"/>
            <p:cNvSpPr/>
            <p:nvPr/>
          </p:nvSpPr>
          <p:spPr>
            <a:xfrm>
              <a:off x="6258400" y="3048125"/>
              <a:ext cx="36600" cy="35200"/>
            </a:xfrm>
            <a:custGeom>
              <a:avLst/>
              <a:gdLst/>
              <a:ahLst/>
              <a:cxnLst/>
              <a:rect l="l" t="t" r="r" b="b"/>
              <a:pathLst>
                <a:path w="1464" h="1408" extrusionOk="0">
                  <a:moveTo>
                    <a:pt x="762" y="1"/>
                  </a:moveTo>
                  <a:cubicBezTo>
                    <a:pt x="761" y="1"/>
                    <a:pt x="760" y="1"/>
                    <a:pt x="759" y="1"/>
                  </a:cubicBezTo>
                  <a:cubicBezTo>
                    <a:pt x="475" y="1"/>
                    <a:pt x="218" y="171"/>
                    <a:pt x="109" y="434"/>
                  </a:cubicBezTo>
                  <a:cubicBezTo>
                    <a:pt x="0" y="698"/>
                    <a:pt x="60" y="999"/>
                    <a:pt x="262" y="1201"/>
                  </a:cubicBezTo>
                  <a:cubicBezTo>
                    <a:pt x="396" y="1336"/>
                    <a:pt x="576" y="1407"/>
                    <a:pt x="759" y="1407"/>
                  </a:cubicBezTo>
                  <a:cubicBezTo>
                    <a:pt x="850" y="1407"/>
                    <a:pt x="942" y="1389"/>
                    <a:pt x="1029" y="1353"/>
                  </a:cubicBezTo>
                  <a:cubicBezTo>
                    <a:pt x="1292" y="1244"/>
                    <a:pt x="1464" y="989"/>
                    <a:pt x="1464" y="704"/>
                  </a:cubicBezTo>
                  <a:cubicBezTo>
                    <a:pt x="1464" y="317"/>
                    <a:pt x="1150" y="1"/>
                    <a:pt x="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654;p69"/>
            <p:cNvSpPr/>
            <p:nvPr/>
          </p:nvSpPr>
          <p:spPr>
            <a:xfrm>
              <a:off x="6321450" y="3048125"/>
              <a:ext cx="36600" cy="35200"/>
            </a:xfrm>
            <a:custGeom>
              <a:avLst/>
              <a:gdLst/>
              <a:ahLst/>
              <a:cxnLst/>
              <a:rect l="l" t="t" r="r" b="b"/>
              <a:pathLst>
                <a:path w="1464" h="1408" extrusionOk="0">
                  <a:moveTo>
                    <a:pt x="761" y="1"/>
                  </a:moveTo>
                  <a:cubicBezTo>
                    <a:pt x="760" y="1"/>
                    <a:pt x="760" y="1"/>
                    <a:pt x="759" y="1"/>
                  </a:cubicBezTo>
                  <a:cubicBezTo>
                    <a:pt x="475" y="1"/>
                    <a:pt x="218" y="171"/>
                    <a:pt x="109" y="434"/>
                  </a:cubicBezTo>
                  <a:cubicBezTo>
                    <a:pt x="0" y="696"/>
                    <a:pt x="60" y="999"/>
                    <a:pt x="261" y="1201"/>
                  </a:cubicBezTo>
                  <a:cubicBezTo>
                    <a:pt x="396" y="1336"/>
                    <a:pt x="576" y="1407"/>
                    <a:pt x="759" y="1407"/>
                  </a:cubicBezTo>
                  <a:cubicBezTo>
                    <a:pt x="850" y="1407"/>
                    <a:pt x="942" y="1389"/>
                    <a:pt x="1029" y="1353"/>
                  </a:cubicBezTo>
                  <a:cubicBezTo>
                    <a:pt x="1292" y="1244"/>
                    <a:pt x="1463" y="988"/>
                    <a:pt x="1463" y="704"/>
                  </a:cubicBezTo>
                  <a:cubicBezTo>
                    <a:pt x="1463" y="317"/>
                    <a:pt x="1150" y="1"/>
                    <a:pt x="76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 name="Google Shape;1785;p69"/>
          <p:cNvGrpSpPr/>
          <p:nvPr/>
        </p:nvGrpSpPr>
        <p:grpSpPr>
          <a:xfrm>
            <a:off x="692850" y="3874387"/>
            <a:ext cx="2303204" cy="1047271"/>
            <a:chOff x="1070025" y="3567775"/>
            <a:chExt cx="535600" cy="370250"/>
          </a:xfrm>
        </p:grpSpPr>
        <p:sp>
          <p:nvSpPr>
            <p:cNvPr id="76" name="Google Shape;1786;p69"/>
            <p:cNvSpPr/>
            <p:nvPr/>
          </p:nvSpPr>
          <p:spPr>
            <a:xfrm>
              <a:off x="1565450" y="3609275"/>
              <a:ext cx="40175" cy="31425"/>
            </a:xfrm>
            <a:custGeom>
              <a:avLst/>
              <a:gdLst/>
              <a:ahLst/>
              <a:cxnLst/>
              <a:rect l="l" t="t" r="r" b="b"/>
              <a:pathLst>
                <a:path w="1607" h="1257" extrusionOk="0">
                  <a:moveTo>
                    <a:pt x="0" y="1"/>
                  </a:moveTo>
                  <a:lnTo>
                    <a:pt x="0" y="1256"/>
                  </a:lnTo>
                  <a:lnTo>
                    <a:pt x="1607" y="1256"/>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787;p69"/>
            <p:cNvSpPr/>
            <p:nvPr/>
          </p:nvSpPr>
          <p:spPr>
            <a:xfrm>
              <a:off x="1565450" y="3624950"/>
              <a:ext cx="40175" cy="15750"/>
            </a:xfrm>
            <a:custGeom>
              <a:avLst/>
              <a:gdLst/>
              <a:ahLst/>
              <a:cxnLst/>
              <a:rect l="l" t="t" r="r" b="b"/>
              <a:pathLst>
                <a:path w="1607" h="630" extrusionOk="0">
                  <a:moveTo>
                    <a:pt x="0" y="1"/>
                  </a:moveTo>
                  <a:lnTo>
                    <a:pt x="0" y="629"/>
                  </a:lnTo>
                  <a:lnTo>
                    <a:pt x="1607" y="629"/>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788;p69"/>
            <p:cNvSpPr/>
            <p:nvPr/>
          </p:nvSpPr>
          <p:spPr>
            <a:xfrm>
              <a:off x="1202450" y="3714700"/>
              <a:ext cx="136500" cy="106400"/>
            </a:xfrm>
            <a:custGeom>
              <a:avLst/>
              <a:gdLst/>
              <a:ahLst/>
              <a:cxnLst/>
              <a:rect l="l" t="t" r="r" b="b"/>
              <a:pathLst>
                <a:path w="5460" h="4256" extrusionOk="0">
                  <a:moveTo>
                    <a:pt x="4216" y="0"/>
                  </a:moveTo>
                  <a:cubicBezTo>
                    <a:pt x="3818" y="2746"/>
                    <a:pt x="1353" y="3002"/>
                    <a:pt x="452" y="3002"/>
                  </a:cubicBezTo>
                  <a:cubicBezTo>
                    <a:pt x="271" y="3002"/>
                    <a:pt x="152" y="2992"/>
                    <a:pt x="128" y="2989"/>
                  </a:cubicBezTo>
                  <a:lnTo>
                    <a:pt x="1" y="4239"/>
                  </a:lnTo>
                  <a:cubicBezTo>
                    <a:pt x="19" y="4240"/>
                    <a:pt x="172" y="4255"/>
                    <a:pt x="420" y="4255"/>
                  </a:cubicBezTo>
                  <a:cubicBezTo>
                    <a:pt x="874" y="4255"/>
                    <a:pt x="1639" y="4204"/>
                    <a:pt x="2442" y="3928"/>
                  </a:cubicBezTo>
                  <a:cubicBezTo>
                    <a:pt x="3630" y="3518"/>
                    <a:pt x="5117" y="2535"/>
                    <a:pt x="5459" y="179"/>
                  </a:cubicBezTo>
                  <a:lnTo>
                    <a:pt x="42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789;p69"/>
            <p:cNvSpPr/>
            <p:nvPr/>
          </p:nvSpPr>
          <p:spPr>
            <a:xfrm>
              <a:off x="1078950" y="3701225"/>
              <a:ext cx="167550" cy="236800"/>
            </a:xfrm>
            <a:custGeom>
              <a:avLst/>
              <a:gdLst/>
              <a:ahLst/>
              <a:cxnLst/>
              <a:rect l="l" t="t" r="r" b="b"/>
              <a:pathLst>
                <a:path w="6702" h="9472" extrusionOk="0">
                  <a:moveTo>
                    <a:pt x="2391" y="0"/>
                  </a:moveTo>
                  <a:lnTo>
                    <a:pt x="1122" y="5030"/>
                  </a:lnTo>
                  <a:lnTo>
                    <a:pt x="0" y="9472"/>
                  </a:lnTo>
                  <a:lnTo>
                    <a:pt x="4312" y="9472"/>
                  </a:lnTo>
                  <a:lnTo>
                    <a:pt x="5432" y="5030"/>
                  </a:lnTo>
                  <a:lnTo>
                    <a:pt x="670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790;p69"/>
            <p:cNvSpPr/>
            <p:nvPr/>
          </p:nvSpPr>
          <p:spPr>
            <a:xfrm>
              <a:off x="1111200" y="3650750"/>
              <a:ext cx="424425" cy="81875"/>
            </a:xfrm>
            <a:custGeom>
              <a:avLst/>
              <a:gdLst/>
              <a:ahLst/>
              <a:cxnLst/>
              <a:rect l="l" t="t" r="r" b="b"/>
              <a:pathLst>
                <a:path w="16977" h="3275" extrusionOk="0">
                  <a:moveTo>
                    <a:pt x="0" y="0"/>
                  </a:moveTo>
                  <a:lnTo>
                    <a:pt x="0" y="3275"/>
                  </a:lnTo>
                  <a:lnTo>
                    <a:pt x="16976" y="3275"/>
                  </a:lnTo>
                  <a:lnTo>
                    <a:pt x="1697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791;p69"/>
            <p:cNvSpPr/>
            <p:nvPr/>
          </p:nvSpPr>
          <p:spPr>
            <a:xfrm>
              <a:off x="1111200" y="3705575"/>
              <a:ext cx="424425" cy="27050"/>
            </a:xfrm>
            <a:custGeom>
              <a:avLst/>
              <a:gdLst/>
              <a:ahLst/>
              <a:cxnLst/>
              <a:rect l="l" t="t" r="r" b="b"/>
              <a:pathLst>
                <a:path w="16977" h="1082" extrusionOk="0">
                  <a:moveTo>
                    <a:pt x="0" y="1"/>
                  </a:moveTo>
                  <a:lnTo>
                    <a:pt x="0" y="1082"/>
                  </a:lnTo>
                  <a:lnTo>
                    <a:pt x="16976" y="1082"/>
                  </a:lnTo>
                  <a:lnTo>
                    <a:pt x="1697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792;p69"/>
            <p:cNvSpPr/>
            <p:nvPr/>
          </p:nvSpPr>
          <p:spPr>
            <a:xfrm>
              <a:off x="1070025" y="3567775"/>
              <a:ext cx="511125" cy="114400"/>
            </a:xfrm>
            <a:custGeom>
              <a:avLst/>
              <a:gdLst/>
              <a:ahLst/>
              <a:cxnLst/>
              <a:rect l="l" t="t" r="r" b="b"/>
              <a:pathLst>
                <a:path w="20445" h="4576" extrusionOk="0">
                  <a:moveTo>
                    <a:pt x="1213" y="0"/>
                  </a:moveTo>
                  <a:lnTo>
                    <a:pt x="607" y="2288"/>
                  </a:lnTo>
                  <a:lnTo>
                    <a:pt x="1" y="4575"/>
                  </a:lnTo>
                  <a:lnTo>
                    <a:pt x="20445" y="4575"/>
                  </a:lnTo>
                  <a:lnTo>
                    <a:pt x="2044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793;p69"/>
            <p:cNvSpPr/>
            <p:nvPr/>
          </p:nvSpPr>
          <p:spPr>
            <a:xfrm>
              <a:off x="1070025" y="3624950"/>
              <a:ext cx="511125" cy="57225"/>
            </a:xfrm>
            <a:custGeom>
              <a:avLst/>
              <a:gdLst/>
              <a:ahLst/>
              <a:cxnLst/>
              <a:rect l="l" t="t" r="r" b="b"/>
              <a:pathLst>
                <a:path w="20445" h="2289" extrusionOk="0">
                  <a:moveTo>
                    <a:pt x="607" y="1"/>
                  </a:moveTo>
                  <a:lnTo>
                    <a:pt x="1" y="2288"/>
                  </a:lnTo>
                  <a:lnTo>
                    <a:pt x="20445" y="2288"/>
                  </a:lnTo>
                  <a:lnTo>
                    <a:pt x="2044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794;p69"/>
            <p:cNvSpPr/>
            <p:nvPr/>
          </p:nvSpPr>
          <p:spPr>
            <a:xfrm>
              <a:off x="1164150" y="3567775"/>
              <a:ext cx="62000" cy="114400"/>
            </a:xfrm>
            <a:custGeom>
              <a:avLst/>
              <a:gdLst/>
              <a:ahLst/>
              <a:cxnLst/>
              <a:rect l="l" t="t" r="r" b="b"/>
              <a:pathLst>
                <a:path w="2480" h="4576" extrusionOk="0">
                  <a:moveTo>
                    <a:pt x="1179" y="0"/>
                  </a:moveTo>
                  <a:lnTo>
                    <a:pt x="589" y="2288"/>
                  </a:lnTo>
                  <a:lnTo>
                    <a:pt x="1" y="4575"/>
                  </a:lnTo>
                  <a:lnTo>
                    <a:pt x="1301" y="4575"/>
                  </a:lnTo>
                  <a:lnTo>
                    <a:pt x="1890" y="2288"/>
                  </a:lnTo>
                  <a:lnTo>
                    <a:pt x="247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795;p69"/>
            <p:cNvSpPr/>
            <p:nvPr/>
          </p:nvSpPr>
          <p:spPr>
            <a:xfrm>
              <a:off x="1164150" y="3624950"/>
              <a:ext cx="47250" cy="57225"/>
            </a:xfrm>
            <a:custGeom>
              <a:avLst/>
              <a:gdLst/>
              <a:ahLst/>
              <a:cxnLst/>
              <a:rect l="l" t="t" r="r" b="b"/>
              <a:pathLst>
                <a:path w="1890" h="2289" extrusionOk="0">
                  <a:moveTo>
                    <a:pt x="589" y="1"/>
                  </a:moveTo>
                  <a:lnTo>
                    <a:pt x="1" y="2288"/>
                  </a:lnTo>
                  <a:lnTo>
                    <a:pt x="1301" y="2288"/>
                  </a:lnTo>
                  <a:lnTo>
                    <a:pt x="18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796;p69"/>
            <p:cNvSpPr/>
            <p:nvPr/>
          </p:nvSpPr>
          <p:spPr>
            <a:xfrm>
              <a:off x="1078900" y="3826975"/>
              <a:ext cx="135850" cy="111050"/>
            </a:xfrm>
            <a:custGeom>
              <a:avLst/>
              <a:gdLst/>
              <a:ahLst/>
              <a:cxnLst/>
              <a:rect l="l" t="t" r="r" b="b"/>
              <a:pathLst>
                <a:path w="5434" h="4442" extrusionOk="0">
                  <a:moveTo>
                    <a:pt x="1124" y="0"/>
                  </a:moveTo>
                  <a:lnTo>
                    <a:pt x="1" y="4442"/>
                  </a:lnTo>
                  <a:lnTo>
                    <a:pt x="4313" y="4442"/>
                  </a:lnTo>
                  <a:lnTo>
                    <a:pt x="543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 name="Google Shape;1797;p69"/>
          <p:cNvGrpSpPr/>
          <p:nvPr/>
        </p:nvGrpSpPr>
        <p:grpSpPr>
          <a:xfrm>
            <a:off x="626363" y="333870"/>
            <a:ext cx="985868" cy="1112296"/>
            <a:chOff x="1438672" y="3543898"/>
            <a:chExt cx="477031" cy="477053"/>
          </a:xfrm>
        </p:grpSpPr>
        <p:sp>
          <p:nvSpPr>
            <p:cNvPr id="88" name="Google Shape;1798;p69"/>
            <p:cNvSpPr/>
            <p:nvPr/>
          </p:nvSpPr>
          <p:spPr>
            <a:xfrm>
              <a:off x="1663194" y="3543898"/>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799;p69"/>
            <p:cNvSpPr/>
            <p:nvPr/>
          </p:nvSpPr>
          <p:spPr>
            <a:xfrm>
              <a:off x="1677823" y="3543898"/>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800;p69"/>
            <p:cNvSpPr/>
            <p:nvPr/>
          </p:nvSpPr>
          <p:spPr>
            <a:xfrm>
              <a:off x="1663194" y="3956071"/>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801;p69"/>
            <p:cNvSpPr/>
            <p:nvPr/>
          </p:nvSpPr>
          <p:spPr>
            <a:xfrm>
              <a:off x="1677823" y="3956071"/>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802;p69"/>
            <p:cNvSpPr/>
            <p:nvPr/>
          </p:nvSpPr>
          <p:spPr>
            <a:xfrm>
              <a:off x="1438672" y="3768465"/>
              <a:ext cx="64858" cy="27943"/>
            </a:xfrm>
            <a:custGeom>
              <a:avLst/>
              <a:gdLst/>
              <a:ahLst/>
              <a:cxnLst/>
              <a:rect l="l" t="t" r="r" b="b"/>
              <a:pathLst>
                <a:path w="2913" h="1255" extrusionOk="0">
                  <a:moveTo>
                    <a:pt x="1" y="0"/>
                  </a:moveTo>
                  <a:lnTo>
                    <a:pt x="1" y="1254"/>
                  </a:lnTo>
                  <a:lnTo>
                    <a:pt x="2912" y="1254"/>
                  </a:lnTo>
                  <a:lnTo>
                    <a:pt x="291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803;p69"/>
            <p:cNvSpPr/>
            <p:nvPr/>
          </p:nvSpPr>
          <p:spPr>
            <a:xfrm>
              <a:off x="1850823" y="3768465"/>
              <a:ext cx="64880" cy="27943"/>
            </a:xfrm>
            <a:custGeom>
              <a:avLst/>
              <a:gdLst/>
              <a:ahLst/>
              <a:cxnLst/>
              <a:rect l="l" t="t" r="r" b="b"/>
              <a:pathLst>
                <a:path w="2914" h="1255" extrusionOk="0">
                  <a:moveTo>
                    <a:pt x="1" y="0"/>
                  </a:moveTo>
                  <a:lnTo>
                    <a:pt x="1" y="1254"/>
                  </a:lnTo>
                  <a:lnTo>
                    <a:pt x="2913" y="1254"/>
                  </a:lnTo>
                  <a:lnTo>
                    <a:pt x="291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804;p69"/>
            <p:cNvSpPr/>
            <p:nvPr/>
          </p:nvSpPr>
          <p:spPr>
            <a:xfrm>
              <a:off x="1661079" y="3649658"/>
              <a:ext cx="31037" cy="29835"/>
            </a:xfrm>
            <a:custGeom>
              <a:avLst/>
              <a:gdLst/>
              <a:ahLst/>
              <a:cxnLst/>
              <a:rect l="l" t="t" r="r" b="b"/>
              <a:pathLst>
                <a:path w="1394" h="1340" extrusionOk="0">
                  <a:moveTo>
                    <a:pt x="723" y="0"/>
                  </a:moveTo>
                  <a:cubicBezTo>
                    <a:pt x="453" y="0"/>
                    <a:pt x="208" y="164"/>
                    <a:pt x="105" y="414"/>
                  </a:cubicBezTo>
                  <a:cubicBezTo>
                    <a:pt x="0" y="665"/>
                    <a:pt x="59" y="953"/>
                    <a:pt x="250" y="1144"/>
                  </a:cubicBezTo>
                  <a:cubicBezTo>
                    <a:pt x="377" y="1272"/>
                    <a:pt x="549" y="1340"/>
                    <a:pt x="723" y="1340"/>
                  </a:cubicBezTo>
                  <a:cubicBezTo>
                    <a:pt x="810" y="1340"/>
                    <a:pt x="897" y="1323"/>
                    <a:pt x="980" y="1289"/>
                  </a:cubicBezTo>
                  <a:cubicBezTo>
                    <a:pt x="1229" y="1186"/>
                    <a:pt x="1393" y="941"/>
                    <a:pt x="1393" y="671"/>
                  </a:cubicBezTo>
                  <a:cubicBezTo>
                    <a:pt x="1393" y="300"/>
                    <a:pt x="1093" y="0"/>
                    <a:pt x="7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805;p69"/>
            <p:cNvSpPr/>
            <p:nvPr/>
          </p:nvSpPr>
          <p:spPr>
            <a:xfrm>
              <a:off x="1489504" y="3594774"/>
              <a:ext cx="375366" cy="375277"/>
            </a:xfrm>
            <a:custGeom>
              <a:avLst/>
              <a:gdLst/>
              <a:ahLst/>
              <a:cxnLst/>
              <a:rect l="l" t="t" r="r" b="b"/>
              <a:pathLst>
                <a:path w="16859" h="16855" extrusionOk="0">
                  <a:moveTo>
                    <a:pt x="8430" y="0"/>
                  </a:moveTo>
                  <a:cubicBezTo>
                    <a:pt x="5876" y="0"/>
                    <a:pt x="3583" y="1142"/>
                    <a:pt x="2036" y="2944"/>
                  </a:cubicBezTo>
                  <a:cubicBezTo>
                    <a:pt x="722" y="4469"/>
                    <a:pt x="1" y="6416"/>
                    <a:pt x="2" y="8428"/>
                  </a:cubicBezTo>
                  <a:cubicBezTo>
                    <a:pt x="2" y="13075"/>
                    <a:pt x="3783" y="16855"/>
                    <a:pt x="8429" y="16855"/>
                  </a:cubicBezTo>
                  <a:lnTo>
                    <a:pt x="8459" y="16855"/>
                  </a:lnTo>
                  <a:cubicBezTo>
                    <a:pt x="13092" y="16840"/>
                    <a:pt x="16857" y="13066"/>
                    <a:pt x="16857" y="8428"/>
                  </a:cubicBezTo>
                  <a:cubicBezTo>
                    <a:pt x="16859" y="6416"/>
                    <a:pt x="16137" y="4469"/>
                    <a:pt x="14824" y="2944"/>
                  </a:cubicBezTo>
                  <a:cubicBezTo>
                    <a:pt x="13283" y="1150"/>
                    <a:pt x="11001" y="9"/>
                    <a:pt x="84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806;p69"/>
            <p:cNvSpPr/>
            <p:nvPr/>
          </p:nvSpPr>
          <p:spPr>
            <a:xfrm>
              <a:off x="1544454" y="3685193"/>
              <a:ext cx="265466" cy="229953"/>
            </a:xfrm>
            <a:custGeom>
              <a:avLst/>
              <a:gdLst/>
              <a:ahLst/>
              <a:cxnLst/>
              <a:rect l="l" t="t" r="r" b="b"/>
              <a:pathLst>
                <a:path w="11923" h="10328" extrusionOk="0">
                  <a:moveTo>
                    <a:pt x="10019" y="0"/>
                  </a:moveTo>
                  <a:lnTo>
                    <a:pt x="9163" y="920"/>
                  </a:lnTo>
                  <a:cubicBezTo>
                    <a:pt x="10121" y="1811"/>
                    <a:pt x="10665" y="3059"/>
                    <a:pt x="10667" y="4367"/>
                  </a:cubicBezTo>
                  <a:cubicBezTo>
                    <a:pt x="10667" y="6953"/>
                    <a:pt x="8572" y="9057"/>
                    <a:pt x="5991" y="9073"/>
                  </a:cubicBezTo>
                  <a:lnTo>
                    <a:pt x="5962" y="9073"/>
                  </a:lnTo>
                  <a:cubicBezTo>
                    <a:pt x="3368" y="9073"/>
                    <a:pt x="1256" y="6962"/>
                    <a:pt x="1256" y="4367"/>
                  </a:cubicBezTo>
                  <a:cubicBezTo>
                    <a:pt x="1256" y="3052"/>
                    <a:pt x="1785" y="1832"/>
                    <a:pt x="2746" y="932"/>
                  </a:cubicBezTo>
                  <a:lnTo>
                    <a:pt x="1888" y="15"/>
                  </a:lnTo>
                  <a:cubicBezTo>
                    <a:pt x="686" y="1144"/>
                    <a:pt x="2" y="2719"/>
                    <a:pt x="1" y="4367"/>
                  </a:cubicBezTo>
                  <a:cubicBezTo>
                    <a:pt x="1" y="7653"/>
                    <a:pt x="2673" y="10327"/>
                    <a:pt x="5961" y="10327"/>
                  </a:cubicBezTo>
                  <a:lnTo>
                    <a:pt x="5989" y="10327"/>
                  </a:lnTo>
                  <a:cubicBezTo>
                    <a:pt x="9264" y="10312"/>
                    <a:pt x="11921" y="7644"/>
                    <a:pt x="11921" y="4367"/>
                  </a:cubicBezTo>
                  <a:lnTo>
                    <a:pt x="11923" y="4367"/>
                  </a:lnTo>
                  <a:cubicBezTo>
                    <a:pt x="11920" y="3083"/>
                    <a:pt x="11505" y="1834"/>
                    <a:pt x="10737" y="803"/>
                  </a:cubicBezTo>
                  <a:cubicBezTo>
                    <a:pt x="10524" y="514"/>
                    <a:pt x="10282" y="245"/>
                    <a:pt x="100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807;p69"/>
            <p:cNvSpPr/>
            <p:nvPr/>
          </p:nvSpPr>
          <p:spPr>
            <a:xfrm>
              <a:off x="1598648" y="3724914"/>
              <a:ext cx="157057" cy="136017"/>
            </a:xfrm>
            <a:custGeom>
              <a:avLst/>
              <a:gdLst/>
              <a:ahLst/>
              <a:cxnLst/>
              <a:rect l="l" t="t" r="r" b="b"/>
              <a:pathLst>
                <a:path w="7054" h="6109" extrusionOk="0">
                  <a:moveTo>
                    <a:pt x="5928" y="0"/>
                  </a:moveTo>
                  <a:lnTo>
                    <a:pt x="5072" y="920"/>
                  </a:lnTo>
                  <a:cubicBezTo>
                    <a:pt x="5537" y="1347"/>
                    <a:pt x="5801" y="1952"/>
                    <a:pt x="5798" y="2583"/>
                  </a:cubicBezTo>
                  <a:cubicBezTo>
                    <a:pt x="5796" y="3825"/>
                    <a:pt x="4799" y="4836"/>
                    <a:pt x="3557" y="4854"/>
                  </a:cubicBezTo>
                  <a:lnTo>
                    <a:pt x="3527" y="4854"/>
                  </a:lnTo>
                  <a:cubicBezTo>
                    <a:pt x="2642" y="4854"/>
                    <a:pt x="1835" y="4338"/>
                    <a:pt x="1465" y="3533"/>
                  </a:cubicBezTo>
                  <a:cubicBezTo>
                    <a:pt x="1093" y="2728"/>
                    <a:pt x="1226" y="1780"/>
                    <a:pt x="1803" y="1107"/>
                  </a:cubicBezTo>
                  <a:lnTo>
                    <a:pt x="848" y="290"/>
                  </a:lnTo>
                  <a:cubicBezTo>
                    <a:pt x="302" y="929"/>
                    <a:pt x="0" y="1743"/>
                    <a:pt x="2" y="2583"/>
                  </a:cubicBezTo>
                  <a:cubicBezTo>
                    <a:pt x="2" y="4527"/>
                    <a:pt x="1583" y="6108"/>
                    <a:pt x="3527" y="6108"/>
                  </a:cubicBezTo>
                  <a:lnTo>
                    <a:pt x="3557" y="6108"/>
                  </a:lnTo>
                  <a:cubicBezTo>
                    <a:pt x="5487" y="6093"/>
                    <a:pt x="7053" y="4518"/>
                    <a:pt x="7053" y="2583"/>
                  </a:cubicBezTo>
                  <a:cubicBezTo>
                    <a:pt x="7052" y="1898"/>
                    <a:pt x="6853" y="1229"/>
                    <a:pt x="6479" y="656"/>
                  </a:cubicBezTo>
                  <a:cubicBezTo>
                    <a:pt x="6322" y="415"/>
                    <a:pt x="6137" y="194"/>
                    <a:pt x="59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808;p69"/>
            <p:cNvSpPr/>
            <p:nvPr/>
          </p:nvSpPr>
          <p:spPr>
            <a:xfrm>
              <a:off x="1534813" y="3594774"/>
              <a:ext cx="284747" cy="187672"/>
            </a:xfrm>
            <a:custGeom>
              <a:avLst/>
              <a:gdLst/>
              <a:ahLst/>
              <a:cxnLst/>
              <a:rect l="l" t="t" r="r" b="b"/>
              <a:pathLst>
                <a:path w="12789" h="8429" extrusionOk="0">
                  <a:moveTo>
                    <a:pt x="6394" y="0"/>
                  </a:moveTo>
                  <a:cubicBezTo>
                    <a:pt x="3839" y="0"/>
                    <a:pt x="1548" y="1144"/>
                    <a:pt x="1" y="2944"/>
                  </a:cubicBezTo>
                  <a:lnTo>
                    <a:pt x="6395" y="8428"/>
                  </a:lnTo>
                  <a:lnTo>
                    <a:pt x="6424" y="8403"/>
                  </a:lnTo>
                  <a:lnTo>
                    <a:pt x="12789" y="2944"/>
                  </a:lnTo>
                  <a:lnTo>
                    <a:pt x="12787" y="2944"/>
                  </a:lnTo>
                  <a:cubicBezTo>
                    <a:pt x="11248" y="1150"/>
                    <a:pt x="8966" y="9"/>
                    <a:pt x="64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809;p69"/>
            <p:cNvSpPr/>
            <p:nvPr/>
          </p:nvSpPr>
          <p:spPr>
            <a:xfrm>
              <a:off x="1657895" y="3622316"/>
              <a:ext cx="192392" cy="178432"/>
            </a:xfrm>
            <a:custGeom>
              <a:avLst/>
              <a:gdLst/>
              <a:ahLst/>
              <a:cxnLst/>
              <a:rect l="l" t="t" r="r" b="b"/>
              <a:pathLst>
                <a:path w="8641" h="8014" extrusionOk="0">
                  <a:moveTo>
                    <a:pt x="7800" y="1"/>
                  </a:moveTo>
                  <a:lnTo>
                    <a:pt x="894" y="6198"/>
                  </a:lnTo>
                  <a:lnTo>
                    <a:pt x="682" y="6390"/>
                  </a:lnTo>
                  <a:cubicBezTo>
                    <a:pt x="273" y="6482"/>
                    <a:pt x="0" y="6867"/>
                    <a:pt x="48" y="7284"/>
                  </a:cubicBezTo>
                  <a:cubicBezTo>
                    <a:pt x="94" y="7700"/>
                    <a:pt x="446" y="8014"/>
                    <a:pt x="866" y="8014"/>
                  </a:cubicBezTo>
                  <a:lnTo>
                    <a:pt x="894" y="8014"/>
                  </a:lnTo>
                  <a:cubicBezTo>
                    <a:pt x="1338" y="7998"/>
                    <a:pt x="1689" y="7635"/>
                    <a:pt x="1689" y="7191"/>
                  </a:cubicBezTo>
                  <a:lnTo>
                    <a:pt x="1689" y="7175"/>
                  </a:lnTo>
                  <a:lnTo>
                    <a:pt x="2868" y="6115"/>
                  </a:lnTo>
                  <a:lnTo>
                    <a:pt x="3818" y="5264"/>
                  </a:lnTo>
                  <a:lnTo>
                    <a:pt x="4703" y="4469"/>
                  </a:lnTo>
                  <a:lnTo>
                    <a:pt x="5642" y="3626"/>
                  </a:lnTo>
                  <a:lnTo>
                    <a:pt x="8640" y="936"/>
                  </a:lnTo>
                  <a:lnTo>
                    <a:pt x="780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descr="A round pink label with white text and a black background&#10;&#10;Description automatically generated">
            <a:extLst>
              <a:ext uri="{FF2B5EF4-FFF2-40B4-BE49-F238E27FC236}">
                <a16:creationId xmlns:a16="http://schemas.microsoft.com/office/drawing/2014/main" id="{FBC42E51-8D3A-81D6-9E05-3053611AAEDB}"/>
              </a:ext>
            </a:extLst>
          </p:cNvPr>
          <p:cNvPicPr>
            <a:picLocks noChangeAspect="1"/>
          </p:cNvPicPr>
          <p:nvPr/>
        </p:nvPicPr>
        <p:blipFill>
          <a:blip r:embed="rId3"/>
          <a:stretch>
            <a:fillRect/>
          </a:stretch>
        </p:blipFill>
        <p:spPr>
          <a:xfrm>
            <a:off x="-1508760" y="0"/>
            <a:ext cx="1245572" cy="1245572"/>
          </a:xfrm>
          <a:prstGeom prst="rect">
            <a:avLst/>
          </a:prstGeom>
        </p:spPr>
      </p:pic>
    </p:spTree>
    <p:extLst>
      <p:ext uri="{BB962C8B-B14F-4D97-AF65-F5344CB8AC3E}">
        <p14:creationId xmlns:p14="http://schemas.microsoft.com/office/powerpoint/2010/main" val="4037320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4" name="Picture 3">
            <a:extLst>
              <a:ext uri="{FF2B5EF4-FFF2-40B4-BE49-F238E27FC236}">
                <a16:creationId xmlns:a16="http://schemas.microsoft.com/office/drawing/2014/main" id="{B19F749A-7E5F-776D-47BA-F2600CE4AF71}"/>
              </a:ext>
            </a:extLst>
          </p:cNvPr>
          <p:cNvPicPr>
            <a:picLocks noChangeAspect="1"/>
          </p:cNvPicPr>
          <p:nvPr/>
        </p:nvPicPr>
        <p:blipFill>
          <a:blip r:embed="rId3"/>
          <a:stretch>
            <a:fillRect/>
          </a:stretch>
        </p:blipFill>
        <p:spPr>
          <a:xfrm>
            <a:off x="53340" y="343372"/>
            <a:ext cx="4420797" cy="43734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40942916-AFCC-4B2C-7F3C-BE1520771AD1}"/>
              </a:ext>
            </a:extLst>
          </p:cNvPr>
          <p:cNvPicPr>
            <a:picLocks noChangeAspect="1"/>
          </p:cNvPicPr>
          <p:nvPr/>
        </p:nvPicPr>
        <p:blipFill>
          <a:blip r:embed="rId4"/>
          <a:stretch>
            <a:fillRect/>
          </a:stretch>
        </p:blipFill>
        <p:spPr>
          <a:xfrm>
            <a:off x="4543351" y="1066800"/>
            <a:ext cx="4600650" cy="3590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2741901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4" name="Picture 3">
            <a:extLst>
              <a:ext uri="{FF2B5EF4-FFF2-40B4-BE49-F238E27FC236}">
                <a16:creationId xmlns:a16="http://schemas.microsoft.com/office/drawing/2014/main" id="{0EDD3575-2108-1A23-FEB0-3576B9DF79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7076"/>
            <a:ext cx="3702245" cy="2526424"/>
          </a:xfrm>
          <a:prstGeom prst="rect">
            <a:avLst/>
          </a:prstGeom>
        </p:spPr>
      </p:pic>
      <p:grpSp>
        <p:nvGrpSpPr>
          <p:cNvPr id="5" name="Group 4">
            <a:extLst>
              <a:ext uri="{FF2B5EF4-FFF2-40B4-BE49-F238E27FC236}">
                <a16:creationId xmlns:a16="http://schemas.microsoft.com/office/drawing/2014/main" id="{C563DDF4-4565-F798-37E4-A2619B92A211}"/>
              </a:ext>
            </a:extLst>
          </p:cNvPr>
          <p:cNvGrpSpPr/>
          <p:nvPr/>
        </p:nvGrpSpPr>
        <p:grpSpPr>
          <a:xfrm>
            <a:off x="2820058" y="348245"/>
            <a:ext cx="6397421" cy="1302068"/>
            <a:chOff x="5094515" y="1694137"/>
            <a:chExt cx="6844936" cy="4419699"/>
          </a:xfrm>
        </p:grpSpPr>
        <p:sp>
          <p:nvSpPr>
            <p:cNvPr id="6" name="Freeform 2">
              <a:extLst>
                <a:ext uri="{FF2B5EF4-FFF2-40B4-BE49-F238E27FC236}">
                  <a16:creationId xmlns:a16="http://schemas.microsoft.com/office/drawing/2014/main" id="{F3FD434A-48C4-AF60-57E2-C3FA9241C33B}"/>
                </a:ext>
              </a:extLst>
            </p:cNvPr>
            <p:cNvSpPr/>
            <p:nvPr/>
          </p:nvSpPr>
          <p:spPr>
            <a:xfrm>
              <a:off x="5094515" y="1694137"/>
              <a:ext cx="6844936" cy="4419699"/>
            </a:xfrm>
            <a:custGeom>
              <a:avLst/>
              <a:gdLst/>
              <a:ahLst/>
              <a:cxnLst/>
              <a:rect l="l" t="t" r="r" b="b"/>
              <a:pathLst>
                <a:path w="13400606" h="6298285">
                  <a:moveTo>
                    <a:pt x="0" y="0"/>
                  </a:moveTo>
                  <a:lnTo>
                    <a:pt x="13400606" y="0"/>
                  </a:lnTo>
                  <a:lnTo>
                    <a:pt x="13400606" y="6298286"/>
                  </a:lnTo>
                  <a:lnTo>
                    <a:pt x="0" y="62982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8">
              <a:extLst>
                <a:ext uri="{FF2B5EF4-FFF2-40B4-BE49-F238E27FC236}">
                  <a16:creationId xmlns:a16="http://schemas.microsoft.com/office/drawing/2014/main" id="{E10EAB21-B08C-40A9-E26B-ED024E24A0A4}"/>
                </a:ext>
              </a:extLst>
            </p:cNvPr>
            <p:cNvSpPr txBox="1"/>
            <p:nvPr/>
          </p:nvSpPr>
          <p:spPr>
            <a:xfrm>
              <a:off x="5645779" y="2154310"/>
              <a:ext cx="5875661" cy="2841663"/>
            </a:xfrm>
            <a:prstGeom prst="rect">
              <a:avLst/>
            </a:prstGeom>
          </p:spPr>
          <p:txBody>
            <a:bodyPr wrap="square" lIns="0" tIns="0" rIns="0" bIns="0" rtlCol="0" anchor="t">
              <a:spAutoFit/>
            </a:bodyPr>
            <a:lstStyle/>
            <a:p>
              <a:pPr algn="just"/>
              <a:r>
                <a:rPr lang="en-GB" sz="3000" b="1" dirty="0" err="1">
                  <a:solidFill>
                    <a:srgbClr val="002060"/>
                  </a:solidFill>
                  <a:latin typeface="Cambria" panose="02040503050406030204" pitchFamily="18" charset="0"/>
                  <a:ea typeface="Cambria" panose="02040503050406030204" pitchFamily="18" charset="0"/>
                </a:rPr>
                <a:t>Nhóm</a:t>
              </a:r>
              <a:r>
                <a:rPr lang="en-GB" sz="3000" b="1" dirty="0">
                  <a:solidFill>
                    <a:srgbClr val="002060"/>
                  </a:solidFill>
                  <a:latin typeface="Cambria" panose="02040503050406030204" pitchFamily="18" charset="0"/>
                  <a:ea typeface="Cambria" panose="02040503050406030204" pitchFamily="18" charset="0"/>
                </a:rPr>
                <a:t> 1, 2: </a:t>
              </a:r>
              <a:r>
                <a:rPr lang="en-GB" sz="3000" dirty="0" err="1">
                  <a:solidFill>
                    <a:srgbClr val="002060"/>
                  </a:solidFill>
                  <a:latin typeface="Cambria" panose="02040503050406030204" pitchFamily="18" charset="0"/>
                  <a:ea typeface="Cambria" panose="02040503050406030204" pitchFamily="18" charset="0"/>
                </a:rPr>
                <a:t>Nêu</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diễn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biến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chính</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của</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chiến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dịch</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Điện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Biên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Phủ</a:t>
              </a:r>
              <a:endParaRPr lang="en-US" sz="3000" dirty="0">
                <a:solidFill>
                  <a:srgbClr val="002060"/>
                </a:solidFill>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BAE74DA4-F5AB-A8E5-99A9-81F2AB657F20}"/>
              </a:ext>
            </a:extLst>
          </p:cNvPr>
          <p:cNvGrpSpPr/>
          <p:nvPr/>
        </p:nvGrpSpPr>
        <p:grpSpPr>
          <a:xfrm>
            <a:off x="2954065" y="1948444"/>
            <a:ext cx="6214428" cy="1436075"/>
            <a:chOff x="5094515" y="1694137"/>
            <a:chExt cx="6844936" cy="4419699"/>
          </a:xfrm>
        </p:grpSpPr>
        <p:sp>
          <p:nvSpPr>
            <p:cNvPr id="9" name="Freeform 2">
              <a:extLst>
                <a:ext uri="{FF2B5EF4-FFF2-40B4-BE49-F238E27FC236}">
                  <a16:creationId xmlns:a16="http://schemas.microsoft.com/office/drawing/2014/main" id="{C8417ED4-24B1-BDD4-8961-CFA6DCEB8FF3}"/>
                </a:ext>
              </a:extLst>
            </p:cNvPr>
            <p:cNvSpPr/>
            <p:nvPr/>
          </p:nvSpPr>
          <p:spPr>
            <a:xfrm>
              <a:off x="5094515" y="1694137"/>
              <a:ext cx="6844936" cy="4419699"/>
            </a:xfrm>
            <a:custGeom>
              <a:avLst/>
              <a:gdLst/>
              <a:ahLst/>
              <a:cxnLst/>
              <a:rect l="l" t="t" r="r" b="b"/>
              <a:pathLst>
                <a:path w="13400606" h="6298285">
                  <a:moveTo>
                    <a:pt x="0" y="0"/>
                  </a:moveTo>
                  <a:lnTo>
                    <a:pt x="13400606" y="0"/>
                  </a:lnTo>
                  <a:lnTo>
                    <a:pt x="13400606" y="6298286"/>
                  </a:lnTo>
                  <a:lnTo>
                    <a:pt x="0" y="62982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8">
              <a:extLst>
                <a:ext uri="{FF2B5EF4-FFF2-40B4-BE49-F238E27FC236}">
                  <a16:creationId xmlns:a16="http://schemas.microsoft.com/office/drawing/2014/main" id="{5BDB4746-1BBB-848B-3322-12FA5747BA8E}"/>
                </a:ext>
              </a:extLst>
            </p:cNvPr>
            <p:cNvSpPr txBox="1"/>
            <p:nvPr/>
          </p:nvSpPr>
          <p:spPr>
            <a:xfrm>
              <a:off x="5645779" y="2154310"/>
              <a:ext cx="5875661" cy="2841663"/>
            </a:xfrm>
            <a:prstGeom prst="rect">
              <a:avLst/>
            </a:prstGeom>
          </p:spPr>
          <p:txBody>
            <a:bodyPr wrap="square" lIns="0" tIns="0" rIns="0" bIns="0" rtlCol="0" anchor="t">
              <a:spAutoFit/>
            </a:bodyPr>
            <a:lstStyle/>
            <a:p>
              <a:pPr algn="just"/>
              <a:r>
                <a:rPr lang="en-GB" sz="3000" b="1" dirty="0" err="1">
                  <a:solidFill>
                    <a:srgbClr val="002060"/>
                  </a:solidFill>
                  <a:latin typeface="Cambria" panose="02040503050406030204" pitchFamily="18" charset="0"/>
                  <a:ea typeface="Cambria" panose="02040503050406030204" pitchFamily="18" charset="0"/>
                </a:rPr>
                <a:t>Nhóm</a:t>
              </a:r>
              <a:r>
                <a:rPr lang="en-GB" sz="3000" b="1" dirty="0">
                  <a:solidFill>
                    <a:srgbClr val="002060"/>
                  </a:solidFill>
                  <a:latin typeface="Cambria" panose="02040503050406030204" pitchFamily="18" charset="0"/>
                  <a:ea typeface="Cambria" panose="02040503050406030204" pitchFamily="18" charset="0"/>
                </a:rPr>
                <a:t> 3, 4: </a:t>
              </a:r>
              <a:r>
                <a:rPr lang="en-GB" sz="3000" dirty="0" err="1">
                  <a:solidFill>
                    <a:srgbClr val="002060"/>
                  </a:solidFill>
                  <a:latin typeface="Cambria" panose="02040503050406030204" pitchFamily="18" charset="0"/>
                  <a:ea typeface="Cambria" panose="02040503050406030204" pitchFamily="18" charset="0"/>
                </a:rPr>
                <a:t>Kể</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lại</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một</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câu</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chuyện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về</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chiến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dịch</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Điện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Biên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Phủ</a:t>
              </a:r>
              <a:r>
                <a:rPr lang="en-GB" sz="3000" dirty="0">
                  <a:solidFill>
                    <a:srgbClr val="002060"/>
                  </a:solidFill>
                  <a:latin typeface="Cambria" panose="02040503050406030204" pitchFamily="18" charset="0"/>
                  <a:ea typeface="Cambria" panose="02040503050406030204" pitchFamily="18" charset="0"/>
                </a:rPr>
                <a:t>.</a:t>
              </a:r>
              <a:endParaRPr lang="en-US" sz="3000" dirty="0">
                <a:solidFill>
                  <a:srgbClr val="002060"/>
                </a:solidFill>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35" name="Rounded Rectangle 34"/>
          <p:cNvSpPr/>
          <p:nvPr/>
        </p:nvSpPr>
        <p:spPr>
          <a:xfrm>
            <a:off x="1253729" y="160020"/>
            <a:ext cx="1600200" cy="781235"/>
          </a:xfrm>
          <a:prstGeom prst="roundRect">
            <a:avLst/>
          </a:prstGeom>
          <a:solidFill>
            <a:schemeClr val="accent3">
              <a:lumMod val="75000"/>
              <a:alpha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err="1"/>
              <a:t>Đợt</a:t>
            </a:r>
            <a:r>
              <a:rPr lang="en-US" sz="2400" b="1" dirty="0"/>
              <a:t> 1 (13-17/3)</a:t>
            </a:r>
          </a:p>
        </p:txBody>
      </p:sp>
      <p:sp>
        <p:nvSpPr>
          <p:cNvPr id="36" name="Rounded Rectangle 35"/>
          <p:cNvSpPr/>
          <p:nvPr/>
        </p:nvSpPr>
        <p:spPr>
          <a:xfrm>
            <a:off x="5471160" y="152400"/>
            <a:ext cx="1878569" cy="788855"/>
          </a:xfrm>
          <a:prstGeom prst="roundRect">
            <a:avLst/>
          </a:prstGeom>
          <a:solidFill>
            <a:schemeClr val="bg2">
              <a:lumMod val="50000"/>
              <a:alpha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err="1"/>
              <a:t>Đợt</a:t>
            </a:r>
            <a:r>
              <a:rPr lang="en-US" sz="2400" b="1" dirty="0"/>
              <a:t> 2 </a:t>
            </a:r>
          </a:p>
          <a:p>
            <a:pPr algn="ctr" eaLnBrk="1" hangingPunct="1">
              <a:defRPr/>
            </a:pPr>
            <a:r>
              <a:rPr lang="en-US" sz="2400" b="1" dirty="0"/>
              <a:t>(30/3-30/4)</a:t>
            </a:r>
          </a:p>
        </p:txBody>
      </p:sp>
      <p:cxnSp>
        <p:nvCxnSpPr>
          <p:cNvPr id="37" name="Straight Connector 36"/>
          <p:cNvCxnSpPr>
            <a:cxnSpLocks/>
          </p:cNvCxnSpPr>
          <p:nvPr/>
        </p:nvCxnSpPr>
        <p:spPr>
          <a:xfrm>
            <a:off x="4194477" y="985345"/>
            <a:ext cx="0" cy="1663262"/>
          </a:xfrm>
          <a:prstGeom prst="line">
            <a:avLst/>
          </a:prstGeom>
          <a:ln w="3810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216311" y="1376036"/>
            <a:ext cx="3638883"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2800" dirty="0" err="1">
                <a:solidFill>
                  <a:schemeClr val="bg1"/>
                </a:solidFill>
                <a:latin typeface="Calibri" panose="020F0502020204030204" pitchFamily="34" charset="0"/>
                <a:cs typeface="Calibri" panose="020F0502020204030204" pitchFamily="34" charset="0"/>
              </a:rPr>
              <a:t>Tiến</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công</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tiêu</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diệt</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cứ</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điểm</a:t>
            </a:r>
            <a:r>
              <a:rPr lang="en-US" sz="2800" dirty="0">
                <a:solidFill>
                  <a:schemeClr val="bg1"/>
                </a:solidFill>
                <a:latin typeface="Calibri" panose="020F0502020204030204" pitchFamily="34" charset="0"/>
                <a:cs typeface="Calibri" panose="020F0502020204030204" pitchFamily="34" charset="0"/>
              </a:rPr>
              <a:t> Him Lam </a:t>
            </a:r>
            <a:r>
              <a:rPr lang="en-US" sz="2800" dirty="0" err="1">
                <a:solidFill>
                  <a:schemeClr val="bg1"/>
                </a:solidFill>
                <a:latin typeface="Calibri" panose="020F0502020204030204" pitchFamily="34" charset="0"/>
                <a:cs typeface="Calibri" panose="020F0502020204030204" pitchFamily="34" charset="0"/>
              </a:rPr>
              <a:t>và</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phân</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khu</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Bắc</a:t>
            </a:r>
            <a:r>
              <a:rPr lang="en-US" sz="2800" dirty="0">
                <a:solidFill>
                  <a:schemeClr val="bg1"/>
                </a:solidFill>
                <a:latin typeface="Calibri" panose="020F0502020204030204" pitchFamily="34" charset="0"/>
                <a:cs typeface="Calibri" panose="020F0502020204030204" pitchFamily="34" charset="0"/>
              </a:rPr>
              <a:t>.</a:t>
            </a:r>
          </a:p>
        </p:txBody>
      </p:sp>
      <p:sp>
        <p:nvSpPr>
          <p:cNvPr id="40" name="Rectangle 39"/>
          <p:cNvSpPr/>
          <p:nvPr/>
        </p:nvSpPr>
        <p:spPr>
          <a:xfrm>
            <a:off x="4307241" y="1248924"/>
            <a:ext cx="4410375"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2800" dirty="0" err="1">
                <a:solidFill>
                  <a:schemeClr val="tx1"/>
                </a:solidFill>
              </a:rPr>
              <a:t>Tiến</a:t>
            </a:r>
            <a:r>
              <a:rPr lang="en-US" sz="2800" dirty="0">
                <a:solidFill>
                  <a:schemeClr val="tx1"/>
                </a:solidFill>
              </a:rPr>
              <a:t> </a:t>
            </a:r>
            <a:r>
              <a:rPr lang="en-US" sz="2800" dirty="0" err="1">
                <a:solidFill>
                  <a:schemeClr val="tx1"/>
                </a:solidFill>
              </a:rPr>
              <a:t>công</a:t>
            </a:r>
            <a:r>
              <a:rPr lang="en-US" sz="2800" dirty="0">
                <a:solidFill>
                  <a:schemeClr val="tx1"/>
                </a:solidFill>
              </a:rPr>
              <a:t> </a:t>
            </a:r>
            <a:r>
              <a:rPr lang="en-US" sz="2800" dirty="0" err="1">
                <a:solidFill>
                  <a:schemeClr val="tx1"/>
                </a:solidFill>
              </a:rPr>
              <a:t>và</a:t>
            </a:r>
            <a:r>
              <a:rPr lang="en-US" sz="2800" dirty="0">
                <a:solidFill>
                  <a:schemeClr val="tx1"/>
                </a:solidFill>
              </a:rPr>
              <a:t> </a:t>
            </a:r>
            <a:r>
              <a:rPr lang="en-US" sz="2800" dirty="0" err="1">
                <a:solidFill>
                  <a:schemeClr val="tx1"/>
                </a:solidFill>
              </a:rPr>
              <a:t>chiếm</a:t>
            </a:r>
            <a:r>
              <a:rPr lang="en-US" sz="2800" dirty="0">
                <a:solidFill>
                  <a:schemeClr val="tx1"/>
                </a:solidFill>
              </a:rPr>
              <a:t> </a:t>
            </a:r>
            <a:r>
              <a:rPr lang="en-US" sz="2800" dirty="0" err="1">
                <a:solidFill>
                  <a:schemeClr val="tx1"/>
                </a:solidFill>
              </a:rPr>
              <a:t>các</a:t>
            </a:r>
            <a:r>
              <a:rPr lang="en-US" sz="2800" dirty="0">
                <a:solidFill>
                  <a:schemeClr val="tx1"/>
                </a:solidFill>
              </a:rPr>
              <a:t> </a:t>
            </a:r>
            <a:r>
              <a:rPr lang="en-US" sz="2800" dirty="0" err="1">
                <a:solidFill>
                  <a:schemeClr val="tx1"/>
                </a:solidFill>
              </a:rPr>
              <a:t>cứ</a:t>
            </a:r>
            <a:r>
              <a:rPr lang="en-US" sz="2800" dirty="0">
                <a:solidFill>
                  <a:schemeClr val="tx1"/>
                </a:solidFill>
              </a:rPr>
              <a:t> </a:t>
            </a:r>
            <a:r>
              <a:rPr lang="en-US" sz="2800" dirty="0" err="1">
                <a:solidFill>
                  <a:schemeClr val="tx1"/>
                </a:solidFill>
              </a:rPr>
              <a:t>điểm</a:t>
            </a:r>
            <a:r>
              <a:rPr lang="en-US" sz="2800" dirty="0">
                <a:solidFill>
                  <a:schemeClr val="tx1"/>
                </a:solidFill>
              </a:rPr>
              <a:t> </a:t>
            </a:r>
            <a:r>
              <a:rPr lang="en-US" sz="2800" dirty="0" err="1">
                <a:solidFill>
                  <a:schemeClr val="tx1"/>
                </a:solidFill>
              </a:rPr>
              <a:t>phía</a:t>
            </a:r>
            <a:r>
              <a:rPr lang="en-US" sz="2800" dirty="0">
                <a:solidFill>
                  <a:schemeClr val="tx1"/>
                </a:solidFill>
              </a:rPr>
              <a:t> </a:t>
            </a:r>
            <a:r>
              <a:rPr lang="en-US" sz="2800" dirty="0" err="1">
                <a:solidFill>
                  <a:schemeClr val="tx1"/>
                </a:solidFill>
              </a:rPr>
              <a:t>đông</a:t>
            </a:r>
            <a:r>
              <a:rPr lang="en-US" sz="2800" dirty="0">
                <a:solidFill>
                  <a:schemeClr val="tx1"/>
                </a:solidFill>
              </a:rPr>
              <a:t> </a:t>
            </a:r>
            <a:r>
              <a:rPr lang="en-US" sz="2800" dirty="0" err="1">
                <a:solidFill>
                  <a:schemeClr val="tx1"/>
                </a:solidFill>
              </a:rPr>
              <a:t>phân</a:t>
            </a:r>
            <a:r>
              <a:rPr lang="en-US" sz="2800" dirty="0">
                <a:solidFill>
                  <a:schemeClr val="tx1"/>
                </a:solidFill>
              </a:rPr>
              <a:t> </a:t>
            </a:r>
            <a:r>
              <a:rPr lang="en-US" sz="2800" dirty="0" err="1">
                <a:solidFill>
                  <a:schemeClr val="tx1"/>
                </a:solidFill>
              </a:rPr>
              <a:t>khu</a:t>
            </a:r>
            <a:r>
              <a:rPr lang="en-US" sz="2800" dirty="0">
                <a:solidFill>
                  <a:schemeClr val="tx1"/>
                </a:solidFill>
              </a:rPr>
              <a:t> Trung </a:t>
            </a:r>
            <a:r>
              <a:rPr lang="en-US" sz="2800" dirty="0" err="1">
                <a:solidFill>
                  <a:schemeClr val="tx1"/>
                </a:solidFill>
              </a:rPr>
              <a:t>tâm</a:t>
            </a:r>
            <a:r>
              <a:rPr lang="en-US" sz="2800" dirty="0">
                <a:solidFill>
                  <a:schemeClr val="tx1"/>
                </a:solidFill>
              </a:rPr>
              <a:t>.</a:t>
            </a:r>
          </a:p>
        </p:txBody>
      </p:sp>
      <p:sp>
        <p:nvSpPr>
          <p:cNvPr id="4" name="Rounded Rectangle 35">
            <a:extLst>
              <a:ext uri="{FF2B5EF4-FFF2-40B4-BE49-F238E27FC236}">
                <a16:creationId xmlns:a16="http://schemas.microsoft.com/office/drawing/2014/main" id="{76DEBE84-9B71-AD93-B8B8-1F35E1938BDD}"/>
              </a:ext>
            </a:extLst>
          </p:cNvPr>
          <p:cNvSpPr/>
          <p:nvPr/>
        </p:nvSpPr>
        <p:spPr>
          <a:xfrm>
            <a:off x="3390112" y="2832538"/>
            <a:ext cx="1878569" cy="788855"/>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hangingPunct="1">
              <a:defRPr/>
            </a:pPr>
            <a:r>
              <a:rPr lang="en-US" sz="2400" b="1" dirty="0" err="1"/>
              <a:t>Đợt</a:t>
            </a:r>
            <a:r>
              <a:rPr lang="en-US" sz="2400" b="1" dirty="0"/>
              <a:t> 3 </a:t>
            </a:r>
          </a:p>
          <a:p>
            <a:pPr algn="ctr" eaLnBrk="1" hangingPunct="1">
              <a:defRPr/>
            </a:pPr>
            <a:r>
              <a:rPr lang="en-US" sz="2400" b="1" dirty="0"/>
              <a:t>(1/5-7/5)</a:t>
            </a:r>
          </a:p>
        </p:txBody>
      </p:sp>
      <p:sp>
        <p:nvSpPr>
          <p:cNvPr id="7" name="Rectangle 6">
            <a:extLst>
              <a:ext uri="{FF2B5EF4-FFF2-40B4-BE49-F238E27FC236}">
                <a16:creationId xmlns:a16="http://schemas.microsoft.com/office/drawing/2014/main" id="{EFB3160E-6595-267B-3DE1-10F137A1A26C}"/>
              </a:ext>
            </a:extLst>
          </p:cNvPr>
          <p:cNvSpPr/>
          <p:nvPr/>
        </p:nvSpPr>
        <p:spPr>
          <a:xfrm>
            <a:off x="780394" y="3835456"/>
            <a:ext cx="7662040"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vi-VN" sz="2800" dirty="0">
                <a:solidFill>
                  <a:srgbClr val="002060"/>
                </a:solidFill>
                <a:latin typeface="Calibri" panose="020F0502020204030204" pitchFamily="34" charset="0"/>
                <a:cs typeface="Calibri" panose="020F0502020204030204" pitchFamily="34" charset="0"/>
              </a:rPr>
              <a:t>Tiến công vào trung tâm Mường Thanh và phân khu Nam, chiều 7/5 tướng Đờ Ca-xtơ-ri và quân địch đầu hàng, chiến dịch kết thúc thắng lợi.</a:t>
            </a:r>
            <a:endParaRPr lang="en-US" sz="28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61750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21" presetClass="entr" presetSubtype="1" fill="hold" nodeType="withEffect">
                                  <p:stCondLst>
                                    <p:cond delay="500"/>
                                  </p:stCondLst>
                                  <p:childTnLst>
                                    <p:set>
                                      <p:cBhvr>
                                        <p:cTn id="15" dur="1" fill="hold">
                                          <p:stCondLst>
                                            <p:cond delay="0"/>
                                          </p:stCondLst>
                                        </p:cTn>
                                        <p:tgtEl>
                                          <p:spTgt spid="37"/>
                                        </p:tgtEl>
                                        <p:attrNameLst>
                                          <p:attrName>style.visibility</p:attrName>
                                        </p:attrNameLst>
                                      </p:cBhvr>
                                      <p:to>
                                        <p:strVal val="visible"/>
                                      </p:to>
                                    </p:set>
                                    <p:animEffect transition="in" filter="wheel(1)">
                                      <p:cBhvr>
                                        <p:cTn id="16" dur="20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down)">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8" grpId="0"/>
      <p:bldP spid="40" grpId="0"/>
      <p:bldP spid="4"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y2mate.com - Anh hùng Việt Nam Tô Vĩnh Diện_480p">
            <a:hlinkClick r:id="" action="ppaction://media"/>
            <a:extLst>
              <a:ext uri="{FF2B5EF4-FFF2-40B4-BE49-F238E27FC236}">
                <a16:creationId xmlns:a16="http://schemas.microsoft.com/office/drawing/2014/main" id="{3C65D0D3-831A-1029-A2D6-7128E08262F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51144" cy="5143500"/>
          </a:xfrm>
          <a:prstGeom prst="rect">
            <a:avLst/>
          </a:prstGeom>
        </p:spPr>
      </p:pic>
    </p:spTree>
    <p:extLst>
      <p:ext uri="{BB962C8B-B14F-4D97-AF65-F5344CB8AC3E}">
        <p14:creationId xmlns:p14="http://schemas.microsoft.com/office/powerpoint/2010/main" val="3444816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5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12" name="Rounded Rectangle 11"/>
          <p:cNvSpPr/>
          <p:nvPr/>
        </p:nvSpPr>
        <p:spPr>
          <a:xfrm>
            <a:off x="71247" y="121920"/>
            <a:ext cx="7013758" cy="5212365"/>
          </a:xfrm>
          <a:prstGeom prst="roundRect">
            <a:avLst/>
          </a:prstGeom>
          <a:solidFill>
            <a:schemeClr val="bg1">
              <a:alpha val="49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lnSpc>
                <a:spcPct val="120000"/>
              </a:lnSpc>
              <a:defRPr/>
            </a:pPr>
            <a:endParaRPr lang="en-US" sz="2600" dirty="0">
              <a:solidFill>
                <a:schemeClr val="tx1"/>
              </a:solidFill>
            </a:endParaRPr>
          </a:p>
        </p:txBody>
      </p:sp>
      <p:sp>
        <p:nvSpPr>
          <p:cNvPr id="443" name="Google Shape;443;p44"/>
          <p:cNvSpPr/>
          <p:nvPr/>
        </p:nvSpPr>
        <p:spPr>
          <a:xfrm>
            <a:off x="4108141" y="1331870"/>
            <a:ext cx="747900" cy="30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4" name="Google Shape;444;p44"/>
          <p:cNvGrpSpPr/>
          <p:nvPr/>
        </p:nvGrpSpPr>
        <p:grpSpPr>
          <a:xfrm rot="505744">
            <a:off x="6408578" y="1847858"/>
            <a:ext cx="3250787" cy="3265807"/>
            <a:chOff x="2765500" y="2418675"/>
            <a:chExt cx="1990725" cy="2112375"/>
          </a:xfrm>
        </p:grpSpPr>
        <p:sp>
          <p:nvSpPr>
            <p:cNvPr id="445" name="Google Shape;445;p44"/>
            <p:cNvSpPr/>
            <p:nvPr/>
          </p:nvSpPr>
          <p:spPr>
            <a:xfrm>
              <a:off x="2765500" y="2419075"/>
              <a:ext cx="1122050" cy="1088775"/>
            </a:xfrm>
            <a:custGeom>
              <a:avLst/>
              <a:gdLst/>
              <a:ahLst/>
              <a:cxnLst/>
              <a:rect l="l" t="t" r="r" b="b"/>
              <a:pathLst>
                <a:path w="44882" h="43551" extrusionOk="0">
                  <a:moveTo>
                    <a:pt x="36262" y="0"/>
                  </a:moveTo>
                  <a:cubicBezTo>
                    <a:pt x="36262" y="0"/>
                    <a:pt x="12975" y="7466"/>
                    <a:pt x="16175" y="10843"/>
                  </a:cubicBezTo>
                  <a:cubicBezTo>
                    <a:pt x="19374" y="14220"/>
                    <a:pt x="0" y="18131"/>
                    <a:pt x="3556" y="20975"/>
                  </a:cubicBezTo>
                  <a:cubicBezTo>
                    <a:pt x="7110" y="23819"/>
                    <a:pt x="1423" y="27197"/>
                    <a:pt x="1423" y="27197"/>
                  </a:cubicBezTo>
                  <a:lnTo>
                    <a:pt x="7465" y="43551"/>
                  </a:lnTo>
                  <a:cubicBezTo>
                    <a:pt x="7465" y="43551"/>
                    <a:pt x="15819" y="41416"/>
                    <a:pt x="12264" y="38573"/>
                  </a:cubicBezTo>
                  <a:cubicBezTo>
                    <a:pt x="8710" y="35730"/>
                    <a:pt x="29240" y="33417"/>
                    <a:pt x="26040" y="30040"/>
                  </a:cubicBezTo>
                  <a:cubicBezTo>
                    <a:pt x="22841" y="26663"/>
                    <a:pt x="44882" y="20263"/>
                    <a:pt x="44882" y="20263"/>
                  </a:cubicBezTo>
                  <a:lnTo>
                    <a:pt x="36262" y="0"/>
                  </a:ln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4"/>
            <p:cNvSpPr/>
            <p:nvPr/>
          </p:nvSpPr>
          <p:spPr>
            <a:xfrm>
              <a:off x="3022425" y="3215075"/>
              <a:ext cx="1733800" cy="1315975"/>
            </a:xfrm>
            <a:custGeom>
              <a:avLst/>
              <a:gdLst/>
              <a:ahLst/>
              <a:cxnLst/>
              <a:rect l="l" t="t" r="r" b="b"/>
              <a:pathLst>
                <a:path w="69352" h="52639" extrusionOk="0">
                  <a:moveTo>
                    <a:pt x="42839" y="9060"/>
                  </a:moveTo>
                  <a:cubicBezTo>
                    <a:pt x="43002" y="9481"/>
                    <a:pt x="43226" y="9755"/>
                    <a:pt x="43226" y="9755"/>
                  </a:cubicBezTo>
                  <a:lnTo>
                    <a:pt x="43226" y="10525"/>
                  </a:lnTo>
                  <a:cubicBezTo>
                    <a:pt x="43205" y="10522"/>
                    <a:pt x="43184" y="10521"/>
                    <a:pt x="43161" y="10521"/>
                  </a:cubicBezTo>
                  <a:cubicBezTo>
                    <a:pt x="42130" y="10521"/>
                    <a:pt x="38989" y="13140"/>
                    <a:pt x="37018" y="14879"/>
                  </a:cubicBezTo>
                  <a:lnTo>
                    <a:pt x="41302" y="10344"/>
                  </a:lnTo>
                  <a:cubicBezTo>
                    <a:pt x="41323" y="10320"/>
                    <a:pt x="41346" y="10298"/>
                    <a:pt x="41372" y="10277"/>
                  </a:cubicBezTo>
                  <a:cubicBezTo>
                    <a:pt x="41591" y="10095"/>
                    <a:pt x="42730" y="9153"/>
                    <a:pt x="42783" y="9085"/>
                  </a:cubicBezTo>
                  <a:cubicBezTo>
                    <a:pt x="42800" y="9073"/>
                    <a:pt x="42819" y="9065"/>
                    <a:pt x="42839" y="9060"/>
                  </a:cubicBezTo>
                  <a:close/>
                  <a:moveTo>
                    <a:pt x="29077" y="15137"/>
                  </a:moveTo>
                  <a:lnTo>
                    <a:pt x="29985" y="16335"/>
                  </a:lnTo>
                  <a:lnTo>
                    <a:pt x="29147" y="16688"/>
                  </a:lnTo>
                  <a:cubicBezTo>
                    <a:pt x="28977" y="16760"/>
                    <a:pt x="28822" y="16859"/>
                    <a:pt x="28686" y="16984"/>
                  </a:cubicBezTo>
                  <a:lnTo>
                    <a:pt x="26575" y="18918"/>
                  </a:lnTo>
                  <a:lnTo>
                    <a:pt x="28857" y="15412"/>
                  </a:lnTo>
                  <a:lnTo>
                    <a:pt x="29077" y="15137"/>
                  </a:lnTo>
                  <a:close/>
                  <a:moveTo>
                    <a:pt x="53980" y="18731"/>
                  </a:moveTo>
                  <a:lnTo>
                    <a:pt x="55579" y="19220"/>
                  </a:lnTo>
                  <a:cubicBezTo>
                    <a:pt x="55579" y="19220"/>
                    <a:pt x="54783" y="19518"/>
                    <a:pt x="53791" y="19887"/>
                  </a:cubicBezTo>
                  <a:cubicBezTo>
                    <a:pt x="53894" y="19317"/>
                    <a:pt x="53980" y="18731"/>
                    <a:pt x="53980" y="18731"/>
                  </a:cubicBezTo>
                  <a:close/>
                  <a:moveTo>
                    <a:pt x="25794" y="20116"/>
                  </a:moveTo>
                  <a:lnTo>
                    <a:pt x="24915" y="21961"/>
                  </a:lnTo>
                  <a:cubicBezTo>
                    <a:pt x="24676" y="22461"/>
                    <a:pt x="24293" y="22878"/>
                    <a:pt x="23814" y="23158"/>
                  </a:cubicBezTo>
                  <a:lnTo>
                    <a:pt x="25794" y="20116"/>
                  </a:lnTo>
                  <a:close/>
                  <a:moveTo>
                    <a:pt x="47272" y="16600"/>
                  </a:moveTo>
                  <a:cubicBezTo>
                    <a:pt x="48152" y="16600"/>
                    <a:pt x="50692" y="17694"/>
                    <a:pt x="50692" y="17694"/>
                  </a:cubicBezTo>
                  <a:lnTo>
                    <a:pt x="49033" y="18228"/>
                  </a:lnTo>
                  <a:cubicBezTo>
                    <a:pt x="48837" y="18081"/>
                    <a:pt x="48628" y="18022"/>
                    <a:pt x="48419" y="18022"/>
                  </a:cubicBezTo>
                  <a:cubicBezTo>
                    <a:pt x="47623" y="18022"/>
                    <a:pt x="46841" y="18879"/>
                    <a:pt x="46841" y="18879"/>
                  </a:cubicBezTo>
                  <a:lnTo>
                    <a:pt x="47018" y="21012"/>
                  </a:lnTo>
                  <a:cubicBezTo>
                    <a:pt x="47018" y="21012"/>
                    <a:pt x="47729" y="21249"/>
                    <a:pt x="48150" y="21249"/>
                  </a:cubicBezTo>
                  <a:cubicBezTo>
                    <a:pt x="48361" y="21249"/>
                    <a:pt x="48499" y="21190"/>
                    <a:pt x="48440" y="21012"/>
                  </a:cubicBezTo>
                  <a:cubicBezTo>
                    <a:pt x="48295" y="20576"/>
                    <a:pt x="49061" y="20536"/>
                    <a:pt x="49345" y="20536"/>
                  </a:cubicBezTo>
                  <a:cubicBezTo>
                    <a:pt x="49408" y="20536"/>
                    <a:pt x="49448" y="20538"/>
                    <a:pt x="49448" y="20538"/>
                  </a:cubicBezTo>
                  <a:cubicBezTo>
                    <a:pt x="49448" y="20538"/>
                    <a:pt x="50156" y="20255"/>
                    <a:pt x="51047" y="19798"/>
                  </a:cubicBezTo>
                  <a:lnTo>
                    <a:pt x="51047" y="20833"/>
                  </a:lnTo>
                  <a:cubicBezTo>
                    <a:pt x="50692" y="21075"/>
                    <a:pt x="49969" y="21251"/>
                    <a:pt x="49891" y="21263"/>
                  </a:cubicBezTo>
                  <a:cubicBezTo>
                    <a:pt x="49625" y="21308"/>
                    <a:pt x="46158" y="25174"/>
                    <a:pt x="46158" y="25174"/>
                  </a:cubicBezTo>
                  <a:lnTo>
                    <a:pt x="44487" y="26690"/>
                  </a:lnTo>
                  <a:cubicBezTo>
                    <a:pt x="42625" y="24372"/>
                    <a:pt x="40264" y="22141"/>
                    <a:pt x="40264" y="22141"/>
                  </a:cubicBezTo>
                  <a:cubicBezTo>
                    <a:pt x="40264" y="22141"/>
                    <a:pt x="41745" y="20955"/>
                    <a:pt x="42990" y="20836"/>
                  </a:cubicBezTo>
                  <a:cubicBezTo>
                    <a:pt x="44234" y="20717"/>
                    <a:pt x="46485" y="16865"/>
                    <a:pt x="47077" y="16629"/>
                  </a:cubicBezTo>
                  <a:cubicBezTo>
                    <a:pt x="47126" y="16609"/>
                    <a:pt x="47193" y="16600"/>
                    <a:pt x="47272" y="16600"/>
                  </a:cubicBezTo>
                  <a:close/>
                  <a:moveTo>
                    <a:pt x="54425" y="27663"/>
                  </a:moveTo>
                  <a:lnTo>
                    <a:pt x="59802" y="29307"/>
                  </a:lnTo>
                  <a:lnTo>
                    <a:pt x="59623" y="31218"/>
                  </a:lnTo>
                  <a:lnTo>
                    <a:pt x="54425" y="27663"/>
                  </a:lnTo>
                  <a:close/>
                  <a:moveTo>
                    <a:pt x="32330" y="20010"/>
                  </a:moveTo>
                  <a:cubicBezTo>
                    <a:pt x="32335" y="20044"/>
                    <a:pt x="32338" y="20064"/>
                    <a:pt x="32338" y="20064"/>
                  </a:cubicBezTo>
                  <a:cubicBezTo>
                    <a:pt x="31742" y="22333"/>
                    <a:pt x="31976" y="23994"/>
                    <a:pt x="32440" y="25170"/>
                  </a:cubicBezTo>
                  <a:lnTo>
                    <a:pt x="30240" y="32448"/>
                  </a:lnTo>
                  <a:lnTo>
                    <a:pt x="29796" y="33174"/>
                  </a:lnTo>
                  <a:lnTo>
                    <a:pt x="27299" y="28023"/>
                  </a:lnTo>
                  <a:cubicBezTo>
                    <a:pt x="27014" y="27436"/>
                    <a:pt x="27088" y="26740"/>
                    <a:pt x="27488" y="26226"/>
                  </a:cubicBezTo>
                  <a:lnTo>
                    <a:pt x="32330" y="20010"/>
                  </a:lnTo>
                  <a:close/>
                  <a:moveTo>
                    <a:pt x="12605" y="43339"/>
                  </a:moveTo>
                  <a:lnTo>
                    <a:pt x="12594" y="43350"/>
                  </a:lnTo>
                  <a:lnTo>
                    <a:pt x="13038" y="43854"/>
                  </a:lnTo>
                  <a:lnTo>
                    <a:pt x="9078" y="47187"/>
                  </a:lnTo>
                  <a:cubicBezTo>
                    <a:pt x="9059" y="47109"/>
                    <a:pt x="9021" y="47035"/>
                    <a:pt x="8971" y="46972"/>
                  </a:cubicBezTo>
                  <a:lnTo>
                    <a:pt x="8382" y="46706"/>
                  </a:lnTo>
                  <a:cubicBezTo>
                    <a:pt x="8216" y="46631"/>
                    <a:pt x="8131" y="46444"/>
                    <a:pt x="8183" y="46270"/>
                  </a:cubicBezTo>
                  <a:lnTo>
                    <a:pt x="8591" y="44921"/>
                  </a:lnTo>
                  <a:cubicBezTo>
                    <a:pt x="8625" y="44808"/>
                    <a:pt x="8690" y="44709"/>
                    <a:pt x="8779" y="44634"/>
                  </a:cubicBezTo>
                  <a:lnTo>
                    <a:pt x="9324" y="44174"/>
                  </a:lnTo>
                  <a:lnTo>
                    <a:pt x="10188" y="45196"/>
                  </a:lnTo>
                  <a:lnTo>
                    <a:pt x="12605" y="43339"/>
                  </a:lnTo>
                  <a:close/>
                  <a:moveTo>
                    <a:pt x="38719" y="1"/>
                  </a:moveTo>
                  <a:cubicBezTo>
                    <a:pt x="38421" y="1"/>
                    <a:pt x="38130" y="149"/>
                    <a:pt x="37960" y="418"/>
                  </a:cubicBezTo>
                  <a:lnTo>
                    <a:pt x="37518" y="1113"/>
                  </a:lnTo>
                  <a:cubicBezTo>
                    <a:pt x="37472" y="1186"/>
                    <a:pt x="37417" y="1251"/>
                    <a:pt x="37352" y="1308"/>
                  </a:cubicBezTo>
                  <a:lnTo>
                    <a:pt x="36295" y="2232"/>
                  </a:lnTo>
                  <a:cubicBezTo>
                    <a:pt x="36123" y="2382"/>
                    <a:pt x="36015" y="2592"/>
                    <a:pt x="35992" y="2820"/>
                  </a:cubicBezTo>
                  <a:lnTo>
                    <a:pt x="35943" y="3299"/>
                  </a:lnTo>
                  <a:cubicBezTo>
                    <a:pt x="35922" y="3526"/>
                    <a:pt x="35814" y="3734"/>
                    <a:pt x="35643" y="3885"/>
                  </a:cubicBezTo>
                  <a:lnTo>
                    <a:pt x="28799" y="9903"/>
                  </a:lnTo>
                  <a:lnTo>
                    <a:pt x="27643" y="8866"/>
                  </a:lnTo>
                  <a:lnTo>
                    <a:pt x="28109" y="8445"/>
                  </a:lnTo>
                  <a:cubicBezTo>
                    <a:pt x="28389" y="8079"/>
                    <a:pt x="28167" y="7547"/>
                    <a:pt x="27710" y="7487"/>
                  </a:cubicBezTo>
                  <a:lnTo>
                    <a:pt x="26017" y="7267"/>
                  </a:lnTo>
                  <a:cubicBezTo>
                    <a:pt x="25921" y="7254"/>
                    <a:pt x="25825" y="7248"/>
                    <a:pt x="25729" y="7248"/>
                  </a:cubicBezTo>
                  <a:cubicBezTo>
                    <a:pt x="25236" y="7248"/>
                    <a:pt x="24754" y="7411"/>
                    <a:pt x="24360" y="7716"/>
                  </a:cubicBezTo>
                  <a:lnTo>
                    <a:pt x="24023" y="7977"/>
                  </a:lnTo>
                  <a:cubicBezTo>
                    <a:pt x="23540" y="8352"/>
                    <a:pt x="23253" y="8924"/>
                    <a:pt x="23244" y="9535"/>
                  </a:cubicBezTo>
                  <a:lnTo>
                    <a:pt x="23241" y="9766"/>
                  </a:lnTo>
                  <a:cubicBezTo>
                    <a:pt x="23233" y="10272"/>
                    <a:pt x="23418" y="10764"/>
                    <a:pt x="23756" y="11139"/>
                  </a:cubicBezTo>
                  <a:lnTo>
                    <a:pt x="25124" y="12658"/>
                  </a:lnTo>
                  <a:lnTo>
                    <a:pt x="24217" y="13135"/>
                  </a:lnTo>
                  <a:cubicBezTo>
                    <a:pt x="24034" y="13231"/>
                    <a:pt x="23868" y="13358"/>
                    <a:pt x="23728" y="13510"/>
                  </a:cubicBezTo>
                  <a:lnTo>
                    <a:pt x="21398" y="16038"/>
                  </a:lnTo>
                  <a:cubicBezTo>
                    <a:pt x="21238" y="16212"/>
                    <a:pt x="21111" y="16415"/>
                    <a:pt x="21028" y="16637"/>
                  </a:cubicBezTo>
                  <a:lnTo>
                    <a:pt x="19964" y="19460"/>
                  </a:lnTo>
                  <a:cubicBezTo>
                    <a:pt x="19682" y="20209"/>
                    <a:pt x="19124" y="20822"/>
                    <a:pt x="18404" y="21171"/>
                  </a:cubicBezTo>
                  <a:lnTo>
                    <a:pt x="17846" y="21441"/>
                  </a:lnTo>
                  <a:cubicBezTo>
                    <a:pt x="17769" y="21479"/>
                    <a:pt x="17686" y="21497"/>
                    <a:pt x="17604" y="21497"/>
                  </a:cubicBezTo>
                  <a:cubicBezTo>
                    <a:pt x="17470" y="21497"/>
                    <a:pt x="17337" y="21448"/>
                    <a:pt x="17234" y="21355"/>
                  </a:cubicBezTo>
                  <a:lnTo>
                    <a:pt x="17179" y="21307"/>
                  </a:lnTo>
                  <a:cubicBezTo>
                    <a:pt x="17023" y="21165"/>
                    <a:pt x="16821" y="21088"/>
                    <a:pt x="16612" y="21088"/>
                  </a:cubicBezTo>
                  <a:cubicBezTo>
                    <a:pt x="16597" y="21088"/>
                    <a:pt x="16582" y="21089"/>
                    <a:pt x="16567" y="21090"/>
                  </a:cubicBezTo>
                  <a:lnTo>
                    <a:pt x="15564" y="21143"/>
                  </a:lnTo>
                  <a:cubicBezTo>
                    <a:pt x="15349" y="21154"/>
                    <a:pt x="15146" y="21246"/>
                    <a:pt x="14997" y="21402"/>
                  </a:cubicBezTo>
                  <a:lnTo>
                    <a:pt x="12580" y="23920"/>
                  </a:lnTo>
                  <a:cubicBezTo>
                    <a:pt x="12454" y="24051"/>
                    <a:pt x="12381" y="24223"/>
                    <a:pt x="12375" y="24405"/>
                  </a:cubicBezTo>
                  <a:lnTo>
                    <a:pt x="12323" y="25879"/>
                  </a:lnTo>
                  <a:cubicBezTo>
                    <a:pt x="12308" y="26295"/>
                    <a:pt x="12643" y="26642"/>
                    <a:pt x="13059" y="26642"/>
                  </a:cubicBezTo>
                  <a:lnTo>
                    <a:pt x="13889" y="26642"/>
                  </a:lnTo>
                  <a:cubicBezTo>
                    <a:pt x="14108" y="26642"/>
                    <a:pt x="14287" y="26815"/>
                    <a:pt x="14293" y="27034"/>
                  </a:cubicBezTo>
                  <a:lnTo>
                    <a:pt x="14370" y="29431"/>
                  </a:lnTo>
                  <a:cubicBezTo>
                    <a:pt x="14388" y="30035"/>
                    <a:pt x="14221" y="30630"/>
                    <a:pt x="13891" y="31134"/>
                  </a:cubicBezTo>
                  <a:lnTo>
                    <a:pt x="10996" y="35555"/>
                  </a:lnTo>
                  <a:cubicBezTo>
                    <a:pt x="10442" y="36402"/>
                    <a:pt x="9783" y="37174"/>
                    <a:pt x="9034" y="37856"/>
                  </a:cubicBezTo>
                  <a:lnTo>
                    <a:pt x="2456" y="43848"/>
                  </a:lnTo>
                  <a:lnTo>
                    <a:pt x="2689" y="44229"/>
                  </a:lnTo>
                  <a:lnTo>
                    <a:pt x="268" y="45648"/>
                  </a:lnTo>
                  <a:cubicBezTo>
                    <a:pt x="74" y="45760"/>
                    <a:pt x="1" y="46004"/>
                    <a:pt x="100" y="46204"/>
                  </a:cubicBezTo>
                  <a:lnTo>
                    <a:pt x="1909" y="49861"/>
                  </a:lnTo>
                  <a:cubicBezTo>
                    <a:pt x="2020" y="50087"/>
                    <a:pt x="2250" y="50231"/>
                    <a:pt x="2502" y="50231"/>
                  </a:cubicBezTo>
                  <a:cubicBezTo>
                    <a:pt x="2509" y="50231"/>
                    <a:pt x="2516" y="50231"/>
                    <a:pt x="2523" y="50231"/>
                  </a:cubicBezTo>
                  <a:cubicBezTo>
                    <a:pt x="2945" y="50219"/>
                    <a:pt x="3582" y="50202"/>
                    <a:pt x="3964" y="50199"/>
                  </a:cubicBezTo>
                  <a:cubicBezTo>
                    <a:pt x="4229" y="50197"/>
                    <a:pt x="4468" y="50037"/>
                    <a:pt x="4570" y="49792"/>
                  </a:cubicBezTo>
                  <a:cubicBezTo>
                    <a:pt x="4673" y="49546"/>
                    <a:pt x="4620" y="49263"/>
                    <a:pt x="4434" y="49073"/>
                  </a:cubicBezTo>
                  <a:lnTo>
                    <a:pt x="3748" y="48830"/>
                  </a:lnTo>
                  <a:cubicBezTo>
                    <a:pt x="3554" y="48763"/>
                    <a:pt x="3440" y="48560"/>
                    <a:pt x="3483" y="48359"/>
                  </a:cubicBezTo>
                  <a:lnTo>
                    <a:pt x="3812" y="46804"/>
                  </a:lnTo>
                  <a:cubicBezTo>
                    <a:pt x="3839" y="46676"/>
                    <a:pt x="3903" y="46558"/>
                    <a:pt x="3995" y="46465"/>
                  </a:cubicBezTo>
                  <a:lnTo>
                    <a:pt x="4564" y="45896"/>
                  </a:lnTo>
                  <a:lnTo>
                    <a:pt x="5631" y="46963"/>
                  </a:lnTo>
                  <a:lnTo>
                    <a:pt x="6253" y="46394"/>
                  </a:lnTo>
                  <a:lnTo>
                    <a:pt x="6678" y="47478"/>
                  </a:lnTo>
                  <a:cubicBezTo>
                    <a:pt x="6762" y="47693"/>
                    <a:pt x="6965" y="47839"/>
                    <a:pt x="7194" y="47851"/>
                  </a:cubicBezTo>
                  <a:cubicBezTo>
                    <a:pt x="7499" y="47868"/>
                    <a:pt x="7930" y="47893"/>
                    <a:pt x="8262" y="47916"/>
                  </a:cubicBezTo>
                  <a:cubicBezTo>
                    <a:pt x="8127" y="48116"/>
                    <a:pt x="8118" y="48376"/>
                    <a:pt x="8234" y="48587"/>
                  </a:cubicBezTo>
                  <a:lnTo>
                    <a:pt x="10161" y="52012"/>
                  </a:lnTo>
                  <a:cubicBezTo>
                    <a:pt x="10292" y="52245"/>
                    <a:pt x="10531" y="52398"/>
                    <a:pt x="10797" y="52420"/>
                  </a:cubicBezTo>
                  <a:lnTo>
                    <a:pt x="13447" y="52637"/>
                  </a:lnTo>
                  <a:cubicBezTo>
                    <a:pt x="13466" y="52638"/>
                    <a:pt x="13485" y="52639"/>
                    <a:pt x="13504" y="52639"/>
                  </a:cubicBezTo>
                  <a:cubicBezTo>
                    <a:pt x="13846" y="52639"/>
                    <a:pt x="14144" y="52391"/>
                    <a:pt x="14199" y="52047"/>
                  </a:cubicBezTo>
                  <a:cubicBezTo>
                    <a:pt x="14258" y="51685"/>
                    <a:pt x="14029" y="51338"/>
                    <a:pt x="13672" y="51251"/>
                  </a:cubicBezTo>
                  <a:lnTo>
                    <a:pt x="13191" y="51132"/>
                  </a:lnTo>
                  <a:cubicBezTo>
                    <a:pt x="12919" y="51065"/>
                    <a:pt x="12717" y="50840"/>
                    <a:pt x="12681" y="50563"/>
                  </a:cubicBezTo>
                  <a:lnTo>
                    <a:pt x="12496" y="49186"/>
                  </a:lnTo>
                  <a:cubicBezTo>
                    <a:pt x="12465" y="48944"/>
                    <a:pt x="12553" y="48702"/>
                    <a:pt x="12733" y="48538"/>
                  </a:cubicBezTo>
                  <a:lnTo>
                    <a:pt x="13026" y="48273"/>
                  </a:lnTo>
                  <a:lnTo>
                    <a:pt x="13813" y="49997"/>
                  </a:lnTo>
                  <a:cubicBezTo>
                    <a:pt x="13911" y="50213"/>
                    <a:pt x="14110" y="50366"/>
                    <a:pt x="14344" y="50406"/>
                  </a:cubicBezTo>
                  <a:lnTo>
                    <a:pt x="16669" y="50796"/>
                  </a:lnTo>
                  <a:cubicBezTo>
                    <a:pt x="16703" y="50802"/>
                    <a:pt x="16738" y="50805"/>
                    <a:pt x="16772" y="50805"/>
                  </a:cubicBezTo>
                  <a:cubicBezTo>
                    <a:pt x="17054" y="50805"/>
                    <a:pt x="17308" y="50613"/>
                    <a:pt x="17378" y="50332"/>
                  </a:cubicBezTo>
                  <a:cubicBezTo>
                    <a:pt x="17457" y="50015"/>
                    <a:pt x="17281" y="49691"/>
                    <a:pt x="16972" y="49587"/>
                  </a:cubicBezTo>
                  <a:lnTo>
                    <a:pt x="16556" y="49446"/>
                  </a:lnTo>
                  <a:cubicBezTo>
                    <a:pt x="16321" y="49368"/>
                    <a:pt x="16158" y="49153"/>
                    <a:pt x="16147" y="48906"/>
                  </a:cubicBezTo>
                  <a:lnTo>
                    <a:pt x="16088" y="47674"/>
                  </a:lnTo>
                  <a:cubicBezTo>
                    <a:pt x="16077" y="47458"/>
                    <a:pt x="16174" y="47251"/>
                    <a:pt x="16345" y="47120"/>
                  </a:cubicBezTo>
                  <a:lnTo>
                    <a:pt x="18834" y="45216"/>
                  </a:lnTo>
                  <a:lnTo>
                    <a:pt x="19323" y="45680"/>
                  </a:lnTo>
                  <a:lnTo>
                    <a:pt x="25583" y="40075"/>
                  </a:lnTo>
                  <a:lnTo>
                    <a:pt x="24202" y="42342"/>
                  </a:lnTo>
                  <a:lnTo>
                    <a:pt x="25627" y="42627"/>
                  </a:lnTo>
                  <a:cubicBezTo>
                    <a:pt x="25137" y="43218"/>
                    <a:pt x="24411" y="44091"/>
                    <a:pt x="24087" y="44476"/>
                  </a:cubicBezTo>
                  <a:cubicBezTo>
                    <a:pt x="23832" y="44779"/>
                    <a:pt x="23739" y="45188"/>
                    <a:pt x="23837" y="45572"/>
                  </a:cubicBezTo>
                  <a:lnTo>
                    <a:pt x="26044" y="47972"/>
                  </a:lnTo>
                  <a:lnTo>
                    <a:pt x="28880" y="48094"/>
                  </a:lnTo>
                  <a:cubicBezTo>
                    <a:pt x="29056" y="48092"/>
                    <a:pt x="29191" y="47934"/>
                    <a:pt x="29163" y="47760"/>
                  </a:cubicBezTo>
                  <a:cubicBezTo>
                    <a:pt x="29118" y="47481"/>
                    <a:pt x="28862" y="47090"/>
                    <a:pt x="27881" y="46846"/>
                  </a:cubicBezTo>
                  <a:lnTo>
                    <a:pt x="26814" y="44653"/>
                  </a:lnTo>
                  <a:lnTo>
                    <a:pt x="27754" y="43053"/>
                  </a:lnTo>
                  <a:lnTo>
                    <a:pt x="29244" y="43350"/>
                  </a:lnTo>
                  <a:lnTo>
                    <a:pt x="34517" y="32922"/>
                  </a:lnTo>
                  <a:lnTo>
                    <a:pt x="36180" y="28743"/>
                  </a:lnTo>
                  <a:lnTo>
                    <a:pt x="39707" y="31028"/>
                  </a:lnTo>
                  <a:lnTo>
                    <a:pt x="37737" y="32816"/>
                  </a:lnTo>
                  <a:cubicBezTo>
                    <a:pt x="37415" y="33107"/>
                    <a:pt x="37177" y="33471"/>
                    <a:pt x="37020" y="33876"/>
                  </a:cubicBezTo>
                  <a:lnTo>
                    <a:pt x="35844" y="36939"/>
                  </a:lnTo>
                  <a:cubicBezTo>
                    <a:pt x="35551" y="37700"/>
                    <a:pt x="35065" y="38373"/>
                    <a:pt x="34434" y="38890"/>
                  </a:cubicBezTo>
                  <a:lnTo>
                    <a:pt x="32418" y="40541"/>
                  </a:lnTo>
                  <a:lnTo>
                    <a:pt x="33344" y="41465"/>
                  </a:lnTo>
                  <a:lnTo>
                    <a:pt x="31122" y="42967"/>
                  </a:lnTo>
                  <a:cubicBezTo>
                    <a:pt x="30598" y="43319"/>
                    <a:pt x="30475" y="44038"/>
                    <a:pt x="30851" y="44547"/>
                  </a:cubicBezTo>
                  <a:cubicBezTo>
                    <a:pt x="31330" y="45193"/>
                    <a:pt x="31941" y="46020"/>
                    <a:pt x="32281" y="46483"/>
                  </a:cubicBezTo>
                  <a:cubicBezTo>
                    <a:pt x="32448" y="46708"/>
                    <a:pt x="32702" y="46852"/>
                    <a:pt x="32982" y="46875"/>
                  </a:cubicBezTo>
                  <a:lnTo>
                    <a:pt x="35148" y="47057"/>
                  </a:lnTo>
                  <a:cubicBezTo>
                    <a:pt x="35157" y="47057"/>
                    <a:pt x="35167" y="47058"/>
                    <a:pt x="35176" y="47058"/>
                  </a:cubicBezTo>
                  <a:cubicBezTo>
                    <a:pt x="35343" y="47058"/>
                    <a:pt x="35489" y="46937"/>
                    <a:pt x="35517" y="46769"/>
                  </a:cubicBezTo>
                  <a:cubicBezTo>
                    <a:pt x="35546" y="46592"/>
                    <a:pt x="35434" y="46422"/>
                    <a:pt x="35261" y="46379"/>
                  </a:cubicBezTo>
                  <a:lnTo>
                    <a:pt x="34747" y="46250"/>
                  </a:lnTo>
                  <a:cubicBezTo>
                    <a:pt x="34394" y="46163"/>
                    <a:pt x="34132" y="45866"/>
                    <a:pt x="34088" y="45506"/>
                  </a:cubicBezTo>
                  <a:lnTo>
                    <a:pt x="34013" y="44881"/>
                  </a:lnTo>
                  <a:cubicBezTo>
                    <a:pt x="33994" y="44722"/>
                    <a:pt x="34023" y="44562"/>
                    <a:pt x="34095" y="44420"/>
                  </a:cubicBezTo>
                  <a:lnTo>
                    <a:pt x="34650" y="43350"/>
                  </a:lnTo>
                  <a:lnTo>
                    <a:pt x="35761" y="44282"/>
                  </a:lnTo>
                  <a:lnTo>
                    <a:pt x="37006" y="43438"/>
                  </a:lnTo>
                  <a:lnTo>
                    <a:pt x="38940" y="41914"/>
                  </a:lnTo>
                  <a:lnTo>
                    <a:pt x="38424" y="43860"/>
                  </a:lnTo>
                  <a:cubicBezTo>
                    <a:pt x="38336" y="44185"/>
                    <a:pt x="38581" y="44594"/>
                    <a:pt x="38917" y="44594"/>
                  </a:cubicBezTo>
                  <a:lnTo>
                    <a:pt x="43961" y="44594"/>
                  </a:lnTo>
                  <a:cubicBezTo>
                    <a:pt x="44346" y="44594"/>
                    <a:pt x="44549" y="44054"/>
                    <a:pt x="44301" y="43760"/>
                  </a:cubicBezTo>
                  <a:cubicBezTo>
                    <a:pt x="43445" y="42737"/>
                    <a:pt x="40975" y="42713"/>
                    <a:pt x="40975" y="42713"/>
                  </a:cubicBezTo>
                  <a:lnTo>
                    <a:pt x="41805" y="40054"/>
                  </a:lnTo>
                  <a:lnTo>
                    <a:pt x="42456" y="40103"/>
                  </a:lnTo>
                  <a:cubicBezTo>
                    <a:pt x="42456" y="40103"/>
                    <a:pt x="42828" y="39302"/>
                    <a:pt x="43357" y="38165"/>
                  </a:cubicBezTo>
                  <a:lnTo>
                    <a:pt x="47197" y="33008"/>
                  </a:lnTo>
                  <a:cubicBezTo>
                    <a:pt x="47349" y="32804"/>
                    <a:pt x="47581" y="32697"/>
                    <a:pt x="47816" y="32697"/>
                  </a:cubicBezTo>
                  <a:cubicBezTo>
                    <a:pt x="47983" y="32697"/>
                    <a:pt x="48151" y="32751"/>
                    <a:pt x="48292" y="32862"/>
                  </a:cubicBezTo>
                  <a:lnTo>
                    <a:pt x="53243" y="33767"/>
                  </a:lnTo>
                  <a:cubicBezTo>
                    <a:pt x="53296" y="33777"/>
                    <a:pt x="53310" y="33848"/>
                    <a:pt x="53261" y="33876"/>
                  </a:cubicBezTo>
                  <a:lnTo>
                    <a:pt x="48292" y="36684"/>
                  </a:lnTo>
                  <a:lnTo>
                    <a:pt x="49092" y="37351"/>
                  </a:lnTo>
                  <a:lnTo>
                    <a:pt x="47483" y="37390"/>
                  </a:lnTo>
                  <a:cubicBezTo>
                    <a:pt x="47341" y="37394"/>
                    <a:pt x="47202" y="37417"/>
                    <a:pt x="47067" y="37460"/>
                  </a:cubicBezTo>
                  <a:lnTo>
                    <a:pt x="46640" y="37596"/>
                  </a:lnTo>
                  <a:cubicBezTo>
                    <a:pt x="45909" y="37830"/>
                    <a:pt x="45474" y="38581"/>
                    <a:pt x="45635" y="39331"/>
                  </a:cubicBezTo>
                  <a:cubicBezTo>
                    <a:pt x="45657" y="39431"/>
                    <a:pt x="45670" y="39503"/>
                    <a:pt x="45670" y="39529"/>
                  </a:cubicBezTo>
                  <a:cubicBezTo>
                    <a:pt x="45670" y="39662"/>
                    <a:pt x="48737" y="42417"/>
                    <a:pt x="48870" y="42462"/>
                  </a:cubicBezTo>
                  <a:cubicBezTo>
                    <a:pt x="48983" y="42500"/>
                    <a:pt x="51607" y="42633"/>
                    <a:pt x="52413" y="42673"/>
                  </a:cubicBezTo>
                  <a:cubicBezTo>
                    <a:pt x="52417" y="42673"/>
                    <a:pt x="52420" y="42673"/>
                    <a:pt x="52423" y="42673"/>
                  </a:cubicBezTo>
                  <a:cubicBezTo>
                    <a:pt x="52558" y="42673"/>
                    <a:pt x="52675" y="42573"/>
                    <a:pt x="52691" y="42438"/>
                  </a:cubicBezTo>
                  <a:cubicBezTo>
                    <a:pt x="52709" y="42300"/>
                    <a:pt x="52617" y="42170"/>
                    <a:pt x="52481" y="42141"/>
                  </a:cubicBezTo>
                  <a:lnTo>
                    <a:pt x="51492" y="41929"/>
                  </a:lnTo>
                  <a:lnTo>
                    <a:pt x="51049" y="41222"/>
                  </a:lnTo>
                  <a:cubicBezTo>
                    <a:pt x="50823" y="40857"/>
                    <a:pt x="50996" y="40375"/>
                    <a:pt x="51403" y="40240"/>
                  </a:cubicBezTo>
                  <a:lnTo>
                    <a:pt x="52159" y="39396"/>
                  </a:lnTo>
                  <a:lnTo>
                    <a:pt x="58779" y="37128"/>
                  </a:lnTo>
                  <a:lnTo>
                    <a:pt x="58738" y="40448"/>
                  </a:lnTo>
                  <a:cubicBezTo>
                    <a:pt x="58737" y="40611"/>
                    <a:pt x="58619" y="40748"/>
                    <a:pt x="58459" y="40773"/>
                  </a:cubicBezTo>
                  <a:lnTo>
                    <a:pt x="58371" y="40789"/>
                  </a:lnTo>
                  <a:cubicBezTo>
                    <a:pt x="58152" y="40825"/>
                    <a:pt x="58029" y="41060"/>
                    <a:pt x="58125" y="41260"/>
                  </a:cubicBezTo>
                  <a:lnTo>
                    <a:pt x="58336" y="41705"/>
                  </a:lnTo>
                  <a:cubicBezTo>
                    <a:pt x="58711" y="42228"/>
                    <a:pt x="58332" y="42485"/>
                    <a:pt x="58023" y="42600"/>
                  </a:cubicBezTo>
                  <a:cubicBezTo>
                    <a:pt x="57983" y="42615"/>
                    <a:pt x="57943" y="42622"/>
                    <a:pt x="57903" y="42622"/>
                  </a:cubicBezTo>
                  <a:cubicBezTo>
                    <a:pt x="57774" y="42622"/>
                    <a:pt x="57653" y="42549"/>
                    <a:pt x="57597" y="42426"/>
                  </a:cubicBezTo>
                  <a:lnTo>
                    <a:pt x="57387" y="41959"/>
                  </a:lnTo>
                  <a:cubicBezTo>
                    <a:pt x="57332" y="41837"/>
                    <a:pt x="57212" y="41761"/>
                    <a:pt x="57082" y="41761"/>
                  </a:cubicBezTo>
                  <a:cubicBezTo>
                    <a:pt x="57057" y="41761"/>
                    <a:pt x="57032" y="41764"/>
                    <a:pt x="57007" y="41770"/>
                  </a:cubicBezTo>
                  <a:cubicBezTo>
                    <a:pt x="56851" y="41806"/>
                    <a:pt x="56743" y="41948"/>
                    <a:pt x="56750" y="42108"/>
                  </a:cubicBezTo>
                  <a:lnTo>
                    <a:pt x="56774" y="42798"/>
                  </a:lnTo>
                  <a:cubicBezTo>
                    <a:pt x="56777" y="42894"/>
                    <a:pt x="56822" y="42984"/>
                    <a:pt x="56896" y="43045"/>
                  </a:cubicBezTo>
                  <a:lnTo>
                    <a:pt x="57859" y="43829"/>
                  </a:lnTo>
                  <a:cubicBezTo>
                    <a:pt x="57919" y="43877"/>
                    <a:pt x="57994" y="43904"/>
                    <a:pt x="58071" y="43904"/>
                  </a:cubicBezTo>
                  <a:cubicBezTo>
                    <a:pt x="58091" y="43904"/>
                    <a:pt x="58112" y="43902"/>
                    <a:pt x="58132" y="43898"/>
                  </a:cubicBezTo>
                  <a:lnTo>
                    <a:pt x="60183" y="43504"/>
                  </a:lnTo>
                  <a:cubicBezTo>
                    <a:pt x="60264" y="43488"/>
                    <a:pt x="60341" y="43447"/>
                    <a:pt x="60386" y="43378"/>
                  </a:cubicBezTo>
                  <a:cubicBezTo>
                    <a:pt x="60881" y="42628"/>
                    <a:pt x="61312" y="38861"/>
                    <a:pt x="61312" y="38861"/>
                  </a:cubicBezTo>
                  <a:lnTo>
                    <a:pt x="61783" y="38213"/>
                  </a:lnTo>
                  <a:cubicBezTo>
                    <a:pt x="61939" y="37999"/>
                    <a:pt x="62025" y="37740"/>
                    <a:pt x="62027" y="37475"/>
                  </a:cubicBezTo>
                  <a:lnTo>
                    <a:pt x="62068" y="33173"/>
                  </a:lnTo>
                  <a:lnTo>
                    <a:pt x="63824" y="31084"/>
                  </a:lnTo>
                  <a:cubicBezTo>
                    <a:pt x="64940" y="29756"/>
                    <a:pt x="65177" y="27898"/>
                    <a:pt x="64430" y="26333"/>
                  </a:cubicBezTo>
                  <a:lnTo>
                    <a:pt x="64412" y="26296"/>
                  </a:lnTo>
                  <a:lnTo>
                    <a:pt x="65311" y="25262"/>
                  </a:lnTo>
                  <a:lnTo>
                    <a:pt x="65978" y="25840"/>
                  </a:lnTo>
                  <a:lnTo>
                    <a:pt x="67045" y="24730"/>
                  </a:lnTo>
                  <a:lnTo>
                    <a:pt x="67655" y="25182"/>
                  </a:lnTo>
                  <a:cubicBezTo>
                    <a:pt x="67774" y="25270"/>
                    <a:pt x="67910" y="25311"/>
                    <a:pt x="68043" y="25311"/>
                  </a:cubicBezTo>
                  <a:cubicBezTo>
                    <a:pt x="68323" y="25311"/>
                    <a:pt x="68592" y="25130"/>
                    <a:pt x="68674" y="24830"/>
                  </a:cubicBezTo>
                  <a:lnTo>
                    <a:pt x="68690" y="24773"/>
                  </a:lnTo>
                  <a:lnTo>
                    <a:pt x="69138" y="23612"/>
                  </a:lnTo>
                  <a:cubicBezTo>
                    <a:pt x="69336" y="23099"/>
                    <a:pt x="69352" y="22534"/>
                    <a:pt x="69181" y="22011"/>
                  </a:cubicBezTo>
                  <a:lnTo>
                    <a:pt x="68955" y="21322"/>
                  </a:lnTo>
                  <a:cubicBezTo>
                    <a:pt x="68783" y="20796"/>
                    <a:pt x="68434" y="20346"/>
                    <a:pt x="67966" y="20049"/>
                  </a:cubicBezTo>
                  <a:lnTo>
                    <a:pt x="67511" y="19761"/>
                  </a:lnTo>
                  <a:cubicBezTo>
                    <a:pt x="67118" y="19512"/>
                    <a:pt x="66675" y="19390"/>
                    <a:pt x="66235" y="19390"/>
                  </a:cubicBezTo>
                  <a:cubicBezTo>
                    <a:pt x="65636" y="19390"/>
                    <a:pt x="65041" y="19615"/>
                    <a:pt x="64584" y="20053"/>
                  </a:cubicBezTo>
                  <a:lnTo>
                    <a:pt x="62419" y="22126"/>
                  </a:lnTo>
                  <a:lnTo>
                    <a:pt x="60734" y="18598"/>
                  </a:lnTo>
                  <a:lnTo>
                    <a:pt x="53795" y="14659"/>
                  </a:lnTo>
                  <a:cubicBezTo>
                    <a:pt x="53611" y="14555"/>
                    <a:pt x="53408" y="14504"/>
                    <a:pt x="53206" y="14504"/>
                  </a:cubicBezTo>
                  <a:cubicBezTo>
                    <a:pt x="52912" y="14504"/>
                    <a:pt x="52621" y="14613"/>
                    <a:pt x="52394" y="14822"/>
                  </a:cubicBezTo>
                  <a:cubicBezTo>
                    <a:pt x="51280" y="14394"/>
                    <a:pt x="50059" y="13999"/>
                    <a:pt x="49565" y="13368"/>
                  </a:cubicBezTo>
                  <a:cubicBezTo>
                    <a:pt x="48499" y="12005"/>
                    <a:pt x="47728" y="11176"/>
                    <a:pt x="47728" y="11176"/>
                  </a:cubicBezTo>
                  <a:lnTo>
                    <a:pt x="47611" y="10169"/>
                  </a:lnTo>
                  <a:lnTo>
                    <a:pt x="48440" y="10110"/>
                  </a:lnTo>
                  <a:lnTo>
                    <a:pt x="48499" y="9398"/>
                  </a:lnTo>
                  <a:cubicBezTo>
                    <a:pt x="50277" y="8451"/>
                    <a:pt x="49506" y="7503"/>
                    <a:pt x="48085" y="6674"/>
                  </a:cubicBezTo>
                  <a:cubicBezTo>
                    <a:pt x="47279" y="6204"/>
                    <a:pt x="46352" y="5793"/>
                    <a:pt x="45430" y="5793"/>
                  </a:cubicBezTo>
                  <a:cubicBezTo>
                    <a:pt x="44797" y="5793"/>
                    <a:pt x="44166" y="5987"/>
                    <a:pt x="43580" y="6488"/>
                  </a:cubicBezTo>
                  <a:cubicBezTo>
                    <a:pt x="43510" y="6434"/>
                    <a:pt x="43431" y="6375"/>
                    <a:pt x="43351" y="6317"/>
                  </a:cubicBezTo>
                  <a:cubicBezTo>
                    <a:pt x="43209" y="6213"/>
                    <a:pt x="43044" y="6163"/>
                    <a:pt x="42880" y="6163"/>
                  </a:cubicBezTo>
                  <a:cubicBezTo>
                    <a:pt x="42639" y="6163"/>
                    <a:pt x="42402" y="6272"/>
                    <a:pt x="42245" y="6478"/>
                  </a:cubicBezTo>
                  <a:lnTo>
                    <a:pt x="41804" y="7059"/>
                  </a:lnTo>
                  <a:cubicBezTo>
                    <a:pt x="41758" y="7120"/>
                    <a:pt x="41703" y="7173"/>
                    <a:pt x="41641" y="7219"/>
                  </a:cubicBezTo>
                  <a:lnTo>
                    <a:pt x="40637" y="7958"/>
                  </a:lnTo>
                  <a:cubicBezTo>
                    <a:pt x="40475" y="8077"/>
                    <a:pt x="40363" y="8255"/>
                    <a:pt x="40327" y="8454"/>
                  </a:cubicBezTo>
                  <a:lnTo>
                    <a:pt x="40248" y="8874"/>
                  </a:lnTo>
                  <a:cubicBezTo>
                    <a:pt x="40212" y="9072"/>
                    <a:pt x="40100" y="9249"/>
                    <a:pt x="39938" y="9369"/>
                  </a:cubicBezTo>
                  <a:lnTo>
                    <a:pt x="33438" y="14174"/>
                  </a:lnTo>
                  <a:lnTo>
                    <a:pt x="32495" y="13172"/>
                  </a:lnTo>
                  <a:lnTo>
                    <a:pt x="32937" y="12836"/>
                  </a:lnTo>
                  <a:cubicBezTo>
                    <a:pt x="33213" y="12533"/>
                    <a:pt x="33056" y="12045"/>
                    <a:pt x="32656" y="11959"/>
                  </a:cubicBezTo>
                  <a:lnTo>
                    <a:pt x="31761" y="11764"/>
                  </a:lnTo>
                  <a:lnTo>
                    <a:pt x="37267" y="4850"/>
                  </a:lnTo>
                  <a:cubicBezTo>
                    <a:pt x="37289" y="4822"/>
                    <a:pt x="37314" y="4795"/>
                    <a:pt x="37339" y="4770"/>
                  </a:cubicBezTo>
                  <a:cubicBezTo>
                    <a:pt x="37569" y="4544"/>
                    <a:pt x="38759" y="3377"/>
                    <a:pt x="38812" y="3295"/>
                  </a:cubicBezTo>
                  <a:cubicBezTo>
                    <a:pt x="38845" y="3247"/>
                    <a:pt x="39234" y="3143"/>
                    <a:pt x="39574" y="3060"/>
                  </a:cubicBezTo>
                  <a:cubicBezTo>
                    <a:pt x="40075" y="2935"/>
                    <a:pt x="40369" y="2416"/>
                    <a:pt x="40218" y="1923"/>
                  </a:cubicBezTo>
                  <a:cubicBezTo>
                    <a:pt x="40082" y="1484"/>
                    <a:pt x="39811" y="607"/>
                    <a:pt x="39790" y="542"/>
                  </a:cubicBezTo>
                  <a:cubicBezTo>
                    <a:pt x="39776" y="500"/>
                    <a:pt x="39491" y="319"/>
                    <a:pt x="39186" y="132"/>
                  </a:cubicBezTo>
                  <a:cubicBezTo>
                    <a:pt x="39040" y="43"/>
                    <a:pt x="38879" y="1"/>
                    <a:pt x="387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44"/>
            <p:cNvSpPr/>
            <p:nvPr/>
          </p:nvSpPr>
          <p:spPr>
            <a:xfrm>
              <a:off x="3655900" y="2418675"/>
              <a:ext cx="867700" cy="1960525"/>
            </a:xfrm>
            <a:custGeom>
              <a:avLst/>
              <a:gdLst/>
              <a:ahLst/>
              <a:cxnLst/>
              <a:rect l="l" t="t" r="r" b="b"/>
              <a:pathLst>
                <a:path w="34708" h="78421" extrusionOk="0">
                  <a:moveTo>
                    <a:pt x="715" y="1"/>
                  </a:moveTo>
                  <a:cubicBezTo>
                    <a:pt x="374" y="1"/>
                    <a:pt x="0" y="391"/>
                    <a:pt x="185" y="819"/>
                  </a:cubicBezTo>
                  <a:lnTo>
                    <a:pt x="11490" y="26978"/>
                  </a:lnTo>
                  <a:lnTo>
                    <a:pt x="29492" y="68632"/>
                  </a:lnTo>
                  <a:lnTo>
                    <a:pt x="33603" y="78141"/>
                  </a:lnTo>
                  <a:cubicBezTo>
                    <a:pt x="33688" y="78339"/>
                    <a:pt x="33837" y="78421"/>
                    <a:pt x="33993" y="78421"/>
                  </a:cubicBezTo>
                  <a:cubicBezTo>
                    <a:pt x="34334" y="78421"/>
                    <a:pt x="34708" y="78031"/>
                    <a:pt x="34523" y="77603"/>
                  </a:cubicBezTo>
                  <a:cubicBezTo>
                    <a:pt x="30755" y="68883"/>
                    <a:pt x="26986" y="60164"/>
                    <a:pt x="23217" y="51445"/>
                  </a:cubicBezTo>
                  <a:cubicBezTo>
                    <a:pt x="17216" y="37560"/>
                    <a:pt x="11217" y="23675"/>
                    <a:pt x="5216" y="9790"/>
                  </a:cubicBezTo>
                  <a:lnTo>
                    <a:pt x="1106" y="281"/>
                  </a:lnTo>
                  <a:cubicBezTo>
                    <a:pt x="1021" y="83"/>
                    <a:pt x="87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p:cNvSpPr txBox="1"/>
          <p:nvPr/>
        </p:nvSpPr>
        <p:spPr>
          <a:xfrm>
            <a:off x="122699" y="225159"/>
            <a:ext cx="6547675" cy="4270464"/>
          </a:xfrm>
          <a:prstGeom prst="rect">
            <a:avLst/>
          </a:prstGeom>
          <a:noFill/>
        </p:spPr>
        <p:txBody>
          <a:bodyPr wrap="square" rtlCol="0">
            <a:spAutoFit/>
          </a:bodyPr>
          <a:lstStyle/>
          <a:p>
            <a:pPr algn="just">
              <a:lnSpc>
                <a:spcPct val="120000"/>
              </a:lnSpc>
            </a:pPr>
            <a:r>
              <a:rPr lang="en-US" sz="1900" dirty="0">
                <a:latin typeface="Arial (Body)"/>
              </a:rPr>
              <a:t>   </a:t>
            </a:r>
            <a:r>
              <a:rPr lang="vi-VN" sz="1900" dirty="0">
                <a:latin typeface="Arial (Body)"/>
              </a:rPr>
              <a:t>Tô Vĩnh Diện là Khẩu đội trưởng Khẩu đội Pháo cao xạ, có nhiệm vụ phải kéo pháo ra khỏi trận địa, nhằm thực hiện phương châm “chắc thắng” cho chiến dịch. Điều khiển khẩu pháo xuống dốc với độ dốc 60 – 70</a:t>
            </a:r>
            <a:r>
              <a:rPr lang="en-US" sz="1900" dirty="0">
                <a:latin typeface="Arial (Body)"/>
              </a:rPr>
              <a:t> </a:t>
            </a:r>
            <a:r>
              <a:rPr lang="en-US" sz="1900" dirty="0" err="1">
                <a:latin typeface="Arial (Body)"/>
              </a:rPr>
              <a:t>độ</a:t>
            </a:r>
            <a:r>
              <a:rPr lang="vi-VN" sz="1900" dirty="0">
                <a:latin typeface="Arial (Body)"/>
              </a:rPr>
              <a:t> ; dây tời để ghìm pháo lại được làm bằng dây rừng bện lại nên dễ bị đứt; trên không, máy bay của địch liên tiếp trút bom đạn xuống,... Khi dây tời ghìm pháo bị trúng đạn của địch đứt, pháo lao nhanh xuống dốc, có nguy cơ rơi xuống vực sâu. Tô Vĩnh Diện đã dũng cảm lao xuống, lấy thân mình chèn vào bánh xe pháo, nhờ vậy pháo lao nghiêng, dựa vào sườn núi mà không bị rơi xuống vực. Tuy nhiên, Tô Vĩnh Diện đã anh dũng hi sinh</a:t>
            </a:r>
            <a:r>
              <a:rPr lang="en-US" sz="1900" dirty="0">
                <a:latin typeface="Arial (Body)"/>
              </a:rPr>
              <a:t>.</a:t>
            </a:r>
            <a:endParaRPr lang="vi-VN" sz="1900" dirty="0">
              <a:latin typeface="Arial (Body)"/>
            </a:endParaRPr>
          </a:p>
        </p:txBody>
      </p:sp>
      <p:sp>
        <p:nvSpPr>
          <p:cNvPr id="448" name="Google Shape;448;p44"/>
          <p:cNvSpPr/>
          <p:nvPr/>
        </p:nvSpPr>
        <p:spPr>
          <a:xfrm>
            <a:off x="-367400" y="4477625"/>
            <a:ext cx="9511143" cy="856661"/>
          </a:xfrm>
          <a:custGeom>
            <a:avLst/>
            <a:gdLst/>
            <a:ahLst/>
            <a:cxnLst/>
            <a:rect l="l" t="t" r="r" b="b"/>
            <a:pathLst>
              <a:path w="199082" h="43847" extrusionOk="0">
                <a:moveTo>
                  <a:pt x="110561" y="1"/>
                </a:moveTo>
                <a:lnTo>
                  <a:pt x="105659" y="5564"/>
                </a:lnTo>
                <a:lnTo>
                  <a:pt x="102541" y="6840"/>
                </a:lnTo>
                <a:lnTo>
                  <a:pt x="95155" y="6163"/>
                </a:lnTo>
                <a:lnTo>
                  <a:pt x="87543" y="11253"/>
                </a:lnTo>
                <a:lnTo>
                  <a:pt x="84171" y="11502"/>
                </a:lnTo>
                <a:lnTo>
                  <a:pt x="81602" y="7670"/>
                </a:lnTo>
                <a:lnTo>
                  <a:pt x="75266" y="8950"/>
                </a:lnTo>
                <a:lnTo>
                  <a:pt x="59325" y="17080"/>
                </a:lnTo>
                <a:cubicBezTo>
                  <a:pt x="59325" y="17080"/>
                  <a:pt x="56221" y="17238"/>
                  <a:pt x="52308" y="17238"/>
                </a:cubicBezTo>
                <a:cubicBezTo>
                  <a:pt x="47832" y="17238"/>
                  <a:pt x="42296" y="17031"/>
                  <a:pt x="39135" y="16146"/>
                </a:cubicBezTo>
                <a:cubicBezTo>
                  <a:pt x="33210" y="14487"/>
                  <a:pt x="711" y="13510"/>
                  <a:pt x="0" y="13272"/>
                </a:cubicBezTo>
                <a:lnTo>
                  <a:pt x="0" y="13272"/>
                </a:lnTo>
                <a:lnTo>
                  <a:pt x="1778" y="42425"/>
                </a:lnTo>
                <a:lnTo>
                  <a:pt x="199082" y="43847"/>
                </a:lnTo>
                <a:lnTo>
                  <a:pt x="199082" y="14931"/>
                </a:lnTo>
                <a:lnTo>
                  <a:pt x="178522" y="15643"/>
                </a:lnTo>
                <a:lnTo>
                  <a:pt x="165072" y="17538"/>
                </a:lnTo>
                <a:lnTo>
                  <a:pt x="159858" y="11614"/>
                </a:lnTo>
                <a:lnTo>
                  <a:pt x="149430" y="11376"/>
                </a:lnTo>
                <a:lnTo>
                  <a:pt x="144453" y="4977"/>
                </a:lnTo>
                <a:lnTo>
                  <a:pt x="137223" y="3674"/>
                </a:lnTo>
                <a:lnTo>
                  <a:pt x="128337" y="3674"/>
                </a:lnTo>
                <a:lnTo>
                  <a:pt x="125859" y="1279"/>
                </a:lnTo>
                <a:cubicBezTo>
                  <a:pt x="125859" y="1279"/>
                  <a:pt x="119343" y="1873"/>
                  <a:pt x="115940" y="1873"/>
                </a:cubicBezTo>
                <a:cubicBezTo>
                  <a:pt x="115262" y="1873"/>
                  <a:pt x="114708" y="1850"/>
                  <a:pt x="114353" y="1793"/>
                </a:cubicBezTo>
                <a:lnTo>
                  <a:pt x="1105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D330911-2A0E-D41B-C802-BADA74DD7D36}"/>
              </a:ext>
            </a:extLst>
          </p:cNvPr>
          <p:cNvSpPr>
            <a:spLocks noGrp="1"/>
          </p:cNvSpPr>
          <p:nvPr>
            <p:ph type="subTitle" idx="1"/>
          </p:nvPr>
        </p:nvSpPr>
        <p:spPr/>
        <p:txBody>
          <a:bodyPr/>
          <a:lstStyle/>
          <a:p>
            <a:endParaRPr lang="en-US"/>
          </a:p>
        </p:txBody>
      </p:sp>
      <p:sp>
        <p:nvSpPr>
          <p:cNvPr id="3" name="Text Placeholder 2">
            <a:extLst>
              <a:ext uri="{FF2B5EF4-FFF2-40B4-BE49-F238E27FC236}">
                <a16:creationId xmlns:a16="http://schemas.microsoft.com/office/drawing/2014/main" id="{F043273C-8D54-9AB0-B062-02FB4FFF7747}"/>
              </a:ext>
            </a:extLst>
          </p:cNvPr>
          <p:cNvSpPr>
            <a:spLocks noGrp="1"/>
          </p:cNvSpPr>
          <p:nvPr>
            <p:ph type="body" idx="2"/>
          </p:nvPr>
        </p:nvSpPr>
        <p:spPr/>
        <p:txBody>
          <a:bodyPr/>
          <a:lstStyle/>
          <a:p>
            <a:endParaRPr lang="en-US"/>
          </a:p>
        </p:txBody>
      </p:sp>
      <p:sp>
        <p:nvSpPr>
          <p:cNvPr id="4" name="Title 3">
            <a:extLst>
              <a:ext uri="{FF2B5EF4-FFF2-40B4-BE49-F238E27FC236}">
                <a16:creationId xmlns:a16="http://schemas.microsoft.com/office/drawing/2014/main" id="{6F56207F-6EB3-D05D-AB13-F313A7B818EF}"/>
              </a:ext>
            </a:extLst>
          </p:cNvPr>
          <p:cNvSpPr>
            <a:spLocks noGrp="1"/>
          </p:cNvSpPr>
          <p:nvPr>
            <p:ph type="title"/>
          </p:nvPr>
        </p:nvSpPr>
        <p:spPr/>
        <p:txBody>
          <a:bodyPr/>
          <a:lstStyle/>
          <a:p>
            <a:endParaRPr lang="en-US"/>
          </a:p>
        </p:txBody>
      </p:sp>
      <p:pic>
        <p:nvPicPr>
          <p:cNvPr id="5" name="y2mate.com - Hồi ức của người bắt sống tướng De Castries_v720P">
            <a:hlinkClick r:id="" action="ppaction://media"/>
            <a:extLst>
              <a:ext uri="{FF2B5EF4-FFF2-40B4-BE49-F238E27FC236}">
                <a16:creationId xmlns:a16="http://schemas.microsoft.com/office/drawing/2014/main" id="{16BFF20C-47D9-F341-F672-3F0D3A7E8CB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245600" cy="5200650"/>
          </a:xfrm>
          <a:prstGeom prst="rect">
            <a:avLst/>
          </a:prstGeom>
        </p:spPr>
      </p:pic>
    </p:spTree>
    <p:extLst>
      <p:ext uri="{BB962C8B-B14F-4D97-AF65-F5344CB8AC3E}">
        <p14:creationId xmlns:p14="http://schemas.microsoft.com/office/powerpoint/2010/main" val="160158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3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26" name="Rounded Rectangle 25"/>
          <p:cNvSpPr/>
          <p:nvPr/>
        </p:nvSpPr>
        <p:spPr>
          <a:xfrm>
            <a:off x="756854" y="416379"/>
            <a:ext cx="7548350" cy="4209487"/>
          </a:xfrm>
          <a:prstGeom prst="roundRect">
            <a:avLst/>
          </a:prstGeom>
          <a:solidFill>
            <a:schemeClr val="bg1">
              <a:alpha val="49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lnSpc>
                <a:spcPct val="120000"/>
              </a:lnSpc>
              <a:defRPr/>
            </a:pPr>
            <a:endParaRPr lang="en-US" sz="2600" dirty="0">
              <a:solidFill>
                <a:schemeClr val="tx1"/>
              </a:solidFill>
            </a:endParaRPr>
          </a:p>
        </p:txBody>
      </p:sp>
      <p:sp>
        <p:nvSpPr>
          <p:cNvPr id="52" name="Google Shape;490;p46"/>
          <p:cNvSpPr/>
          <p:nvPr/>
        </p:nvSpPr>
        <p:spPr>
          <a:xfrm flipH="1">
            <a:off x="-81941" y="4267751"/>
            <a:ext cx="9225941" cy="1798646"/>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876150" y="470807"/>
            <a:ext cx="7162800" cy="3970318"/>
          </a:xfrm>
          <a:prstGeom prst="rect">
            <a:avLst/>
          </a:prstGeom>
          <a:noFill/>
        </p:spPr>
        <p:txBody>
          <a:bodyPr wrap="square" rtlCol="0">
            <a:spAutoFit/>
          </a:bodyPr>
          <a:lstStyle/>
          <a:p>
            <a:pPr algn="just"/>
            <a:r>
              <a:rPr lang="en-US" sz="2800" dirty="0"/>
              <a:t>   </a:t>
            </a:r>
            <a:r>
              <a:rPr lang="vi-VN" sz="2800" dirty="0"/>
              <a:t>Sau 56 ngày đêm chiến đấu dũng cảm, mưu trí, sáng tạo của quân và dân ta đã đập tan toàn bộ tập đoàn cứ điểm Điện Biên Phủ tiêu diệt và bắt sống 16.200 tên địch, bắn rơi 62 máy bay thu 64 ô tô và toàn bộ vũ khí, đạn dược, quân trang quân dụng của địch. Chiến dịch Điện Biên Phủ đã thắng lợi hoàn toàn kết thúc cuộc kháng chiến chống pháp 1945-1954.</a:t>
            </a:r>
            <a:endParaRPr lang="en-US" sz="2800" dirty="0"/>
          </a:p>
        </p:txBody>
      </p:sp>
      <p:grpSp>
        <p:nvGrpSpPr>
          <p:cNvPr id="27" name="Google Shape;529;p49"/>
          <p:cNvGrpSpPr/>
          <p:nvPr/>
        </p:nvGrpSpPr>
        <p:grpSpPr>
          <a:xfrm rot="397375">
            <a:off x="7970277" y="1906149"/>
            <a:ext cx="1191015" cy="3111927"/>
            <a:chOff x="-1137550" y="108225"/>
            <a:chExt cx="1714975" cy="4077075"/>
          </a:xfrm>
        </p:grpSpPr>
        <p:sp>
          <p:nvSpPr>
            <p:cNvPr id="28" name="Google Shape;530;p49"/>
            <p:cNvSpPr/>
            <p:nvPr/>
          </p:nvSpPr>
          <p:spPr>
            <a:xfrm>
              <a:off x="-1137550" y="108225"/>
              <a:ext cx="1714975" cy="4077075"/>
            </a:xfrm>
            <a:custGeom>
              <a:avLst/>
              <a:gdLst/>
              <a:ahLst/>
              <a:cxnLst/>
              <a:rect l="l" t="t" r="r" b="b"/>
              <a:pathLst>
                <a:path w="68599" h="163083" extrusionOk="0">
                  <a:moveTo>
                    <a:pt x="10811" y="66057"/>
                  </a:moveTo>
                  <a:cubicBezTo>
                    <a:pt x="10811" y="66057"/>
                    <a:pt x="13457" y="67601"/>
                    <a:pt x="14339" y="68261"/>
                  </a:cubicBezTo>
                  <a:cubicBezTo>
                    <a:pt x="14652" y="68497"/>
                    <a:pt x="14882" y="68565"/>
                    <a:pt x="15147" y="68565"/>
                  </a:cubicBezTo>
                  <a:cubicBezTo>
                    <a:pt x="15513" y="68565"/>
                    <a:pt x="15945" y="68435"/>
                    <a:pt x="16755" y="68435"/>
                  </a:cubicBezTo>
                  <a:cubicBezTo>
                    <a:pt x="17012" y="68435"/>
                    <a:pt x="17306" y="68448"/>
                    <a:pt x="17648" y="68482"/>
                  </a:cubicBezTo>
                  <a:cubicBezTo>
                    <a:pt x="19853" y="68703"/>
                    <a:pt x="18530" y="72894"/>
                    <a:pt x="18530" y="72894"/>
                  </a:cubicBezTo>
                  <a:lnTo>
                    <a:pt x="16545" y="74658"/>
                  </a:lnTo>
                  <a:cubicBezTo>
                    <a:pt x="16545" y="74658"/>
                    <a:pt x="15442" y="76643"/>
                    <a:pt x="15442" y="78187"/>
                  </a:cubicBezTo>
                  <a:cubicBezTo>
                    <a:pt x="15442" y="79732"/>
                    <a:pt x="15662" y="82820"/>
                    <a:pt x="15662" y="82820"/>
                  </a:cubicBezTo>
                  <a:lnTo>
                    <a:pt x="9928" y="77968"/>
                  </a:lnTo>
                  <a:lnTo>
                    <a:pt x="10368" y="72232"/>
                  </a:lnTo>
                  <a:cubicBezTo>
                    <a:pt x="10368" y="72232"/>
                    <a:pt x="11251" y="70688"/>
                    <a:pt x="11471" y="69144"/>
                  </a:cubicBezTo>
                  <a:cubicBezTo>
                    <a:pt x="11694" y="67601"/>
                    <a:pt x="10811" y="66057"/>
                    <a:pt x="10811" y="66057"/>
                  </a:cubicBezTo>
                  <a:close/>
                  <a:moveTo>
                    <a:pt x="37500" y="96936"/>
                  </a:moveTo>
                  <a:cubicBezTo>
                    <a:pt x="37500" y="96937"/>
                    <a:pt x="36617" y="103112"/>
                    <a:pt x="36617" y="104214"/>
                  </a:cubicBezTo>
                  <a:cubicBezTo>
                    <a:pt x="36617" y="105318"/>
                    <a:pt x="35955" y="111934"/>
                    <a:pt x="35955" y="111934"/>
                  </a:cubicBezTo>
                  <a:cubicBezTo>
                    <a:pt x="35955" y="111934"/>
                    <a:pt x="34191" y="112596"/>
                    <a:pt x="33529" y="112817"/>
                  </a:cubicBezTo>
                  <a:cubicBezTo>
                    <a:pt x="32868" y="113038"/>
                    <a:pt x="29781" y="114140"/>
                    <a:pt x="29781" y="114140"/>
                  </a:cubicBezTo>
                  <a:cubicBezTo>
                    <a:pt x="29781" y="114140"/>
                    <a:pt x="31766" y="110611"/>
                    <a:pt x="31766" y="109288"/>
                  </a:cubicBezTo>
                  <a:cubicBezTo>
                    <a:pt x="31766" y="107964"/>
                    <a:pt x="37500" y="96937"/>
                    <a:pt x="37500" y="96936"/>
                  </a:cubicBezTo>
                  <a:close/>
                  <a:moveTo>
                    <a:pt x="17088" y="0"/>
                  </a:moveTo>
                  <a:cubicBezTo>
                    <a:pt x="14908" y="0"/>
                    <a:pt x="11173" y="375"/>
                    <a:pt x="7720" y="2533"/>
                  </a:cubicBezTo>
                  <a:cubicBezTo>
                    <a:pt x="2427" y="5841"/>
                    <a:pt x="3750" y="15106"/>
                    <a:pt x="3750" y="15106"/>
                  </a:cubicBezTo>
                  <a:cubicBezTo>
                    <a:pt x="3750" y="15106"/>
                    <a:pt x="1" y="16871"/>
                    <a:pt x="1986" y="18635"/>
                  </a:cubicBezTo>
                  <a:cubicBezTo>
                    <a:pt x="3969" y="20399"/>
                    <a:pt x="6617" y="21501"/>
                    <a:pt x="6617" y="21501"/>
                  </a:cubicBezTo>
                  <a:cubicBezTo>
                    <a:pt x="6617" y="21501"/>
                    <a:pt x="8381" y="24370"/>
                    <a:pt x="9043" y="24590"/>
                  </a:cubicBezTo>
                  <a:cubicBezTo>
                    <a:pt x="9706" y="24809"/>
                    <a:pt x="9926" y="26355"/>
                    <a:pt x="9926" y="26355"/>
                  </a:cubicBezTo>
                  <a:cubicBezTo>
                    <a:pt x="9926" y="26355"/>
                    <a:pt x="10366" y="27458"/>
                    <a:pt x="9264" y="27678"/>
                  </a:cubicBezTo>
                  <a:cubicBezTo>
                    <a:pt x="8162" y="27897"/>
                    <a:pt x="7058" y="28781"/>
                    <a:pt x="6396" y="29442"/>
                  </a:cubicBezTo>
                  <a:cubicBezTo>
                    <a:pt x="5735" y="30103"/>
                    <a:pt x="4852" y="30325"/>
                    <a:pt x="3971" y="30987"/>
                  </a:cubicBezTo>
                  <a:cubicBezTo>
                    <a:pt x="3088" y="31648"/>
                    <a:pt x="1544" y="32310"/>
                    <a:pt x="1544" y="33412"/>
                  </a:cubicBezTo>
                  <a:cubicBezTo>
                    <a:pt x="1544" y="34516"/>
                    <a:pt x="1765" y="37824"/>
                    <a:pt x="1765" y="37824"/>
                  </a:cubicBezTo>
                  <a:cubicBezTo>
                    <a:pt x="1765" y="37824"/>
                    <a:pt x="1103" y="40913"/>
                    <a:pt x="1324" y="42015"/>
                  </a:cubicBezTo>
                  <a:cubicBezTo>
                    <a:pt x="1544" y="43117"/>
                    <a:pt x="1106" y="44662"/>
                    <a:pt x="1106" y="44662"/>
                  </a:cubicBezTo>
                  <a:cubicBezTo>
                    <a:pt x="1106" y="44662"/>
                    <a:pt x="444" y="45766"/>
                    <a:pt x="1325" y="46427"/>
                  </a:cubicBezTo>
                  <a:cubicBezTo>
                    <a:pt x="2208" y="47087"/>
                    <a:pt x="3752" y="48412"/>
                    <a:pt x="3752" y="48412"/>
                  </a:cubicBezTo>
                  <a:cubicBezTo>
                    <a:pt x="3752" y="48412"/>
                    <a:pt x="4193" y="54146"/>
                    <a:pt x="4193" y="55690"/>
                  </a:cubicBezTo>
                  <a:lnTo>
                    <a:pt x="4193" y="60762"/>
                  </a:lnTo>
                  <a:cubicBezTo>
                    <a:pt x="4193" y="61425"/>
                    <a:pt x="4635" y="62087"/>
                    <a:pt x="3531" y="63410"/>
                  </a:cubicBezTo>
                  <a:cubicBezTo>
                    <a:pt x="2429" y="64733"/>
                    <a:pt x="2427" y="65395"/>
                    <a:pt x="2427" y="66278"/>
                  </a:cubicBezTo>
                  <a:cubicBezTo>
                    <a:pt x="2427" y="67159"/>
                    <a:pt x="3531" y="70026"/>
                    <a:pt x="4633" y="70248"/>
                  </a:cubicBezTo>
                  <a:cubicBezTo>
                    <a:pt x="5735" y="70469"/>
                    <a:pt x="5958" y="71130"/>
                    <a:pt x="5958" y="71130"/>
                  </a:cubicBezTo>
                  <a:lnTo>
                    <a:pt x="4412" y="85467"/>
                  </a:lnTo>
                  <a:cubicBezTo>
                    <a:pt x="4412" y="85467"/>
                    <a:pt x="4192" y="87011"/>
                    <a:pt x="6177" y="87011"/>
                  </a:cubicBezTo>
                  <a:cubicBezTo>
                    <a:pt x="8162" y="87011"/>
                    <a:pt x="9045" y="81276"/>
                    <a:pt x="9045" y="81276"/>
                  </a:cubicBezTo>
                  <a:lnTo>
                    <a:pt x="11251" y="83040"/>
                  </a:lnTo>
                  <a:cubicBezTo>
                    <a:pt x="11251" y="83040"/>
                    <a:pt x="12353" y="84805"/>
                    <a:pt x="13015" y="84805"/>
                  </a:cubicBezTo>
                  <a:cubicBezTo>
                    <a:pt x="13677" y="84805"/>
                    <a:pt x="15000" y="85246"/>
                    <a:pt x="15000" y="85246"/>
                  </a:cubicBezTo>
                  <a:lnTo>
                    <a:pt x="13236" y="96936"/>
                  </a:lnTo>
                  <a:cubicBezTo>
                    <a:pt x="13236" y="96936"/>
                    <a:pt x="8603" y="114581"/>
                    <a:pt x="8824" y="116125"/>
                  </a:cubicBezTo>
                  <a:cubicBezTo>
                    <a:pt x="9045" y="117670"/>
                    <a:pt x="9045" y="120316"/>
                    <a:pt x="9926" y="121420"/>
                  </a:cubicBezTo>
                  <a:cubicBezTo>
                    <a:pt x="10809" y="122522"/>
                    <a:pt x="12794" y="124507"/>
                    <a:pt x="15000" y="126492"/>
                  </a:cubicBezTo>
                  <a:cubicBezTo>
                    <a:pt x="17206" y="128477"/>
                    <a:pt x="18087" y="127815"/>
                    <a:pt x="20073" y="129140"/>
                  </a:cubicBezTo>
                  <a:cubicBezTo>
                    <a:pt x="21263" y="129933"/>
                    <a:pt x="24279" y="130092"/>
                    <a:pt x="26644" y="130092"/>
                  </a:cubicBezTo>
                  <a:cubicBezTo>
                    <a:pt x="28223" y="130092"/>
                    <a:pt x="29513" y="130021"/>
                    <a:pt x="29777" y="130021"/>
                  </a:cubicBezTo>
                  <a:cubicBezTo>
                    <a:pt x="30440" y="130021"/>
                    <a:pt x="34631" y="129359"/>
                    <a:pt x="34631" y="129359"/>
                  </a:cubicBezTo>
                  <a:cubicBezTo>
                    <a:pt x="34631" y="129359"/>
                    <a:pt x="35291" y="137741"/>
                    <a:pt x="35512" y="141050"/>
                  </a:cubicBezTo>
                  <a:cubicBezTo>
                    <a:pt x="35733" y="144358"/>
                    <a:pt x="35733" y="146123"/>
                    <a:pt x="36616" y="147666"/>
                  </a:cubicBezTo>
                  <a:cubicBezTo>
                    <a:pt x="37500" y="149210"/>
                    <a:pt x="35955" y="152078"/>
                    <a:pt x="35955" y="153842"/>
                  </a:cubicBezTo>
                  <a:cubicBezTo>
                    <a:pt x="35955" y="155607"/>
                    <a:pt x="35293" y="161341"/>
                    <a:pt x="35293" y="161341"/>
                  </a:cubicBezTo>
                  <a:cubicBezTo>
                    <a:pt x="35293" y="161341"/>
                    <a:pt x="36176" y="162224"/>
                    <a:pt x="37499" y="162666"/>
                  </a:cubicBezTo>
                  <a:cubicBezTo>
                    <a:pt x="38225" y="162907"/>
                    <a:pt x="39549" y="163083"/>
                    <a:pt x="40742" y="163083"/>
                  </a:cubicBezTo>
                  <a:cubicBezTo>
                    <a:pt x="41723" y="163083"/>
                    <a:pt x="42615" y="162964"/>
                    <a:pt x="43013" y="162666"/>
                  </a:cubicBezTo>
                  <a:cubicBezTo>
                    <a:pt x="43896" y="162004"/>
                    <a:pt x="45219" y="154284"/>
                    <a:pt x="45219" y="154284"/>
                  </a:cubicBezTo>
                  <a:cubicBezTo>
                    <a:pt x="45219" y="154284"/>
                    <a:pt x="47866" y="150976"/>
                    <a:pt x="48087" y="147666"/>
                  </a:cubicBezTo>
                  <a:cubicBezTo>
                    <a:pt x="48306" y="144358"/>
                    <a:pt x="48747" y="139505"/>
                    <a:pt x="49190" y="138403"/>
                  </a:cubicBezTo>
                  <a:cubicBezTo>
                    <a:pt x="49632" y="137301"/>
                    <a:pt x="49851" y="135095"/>
                    <a:pt x="50072" y="134433"/>
                  </a:cubicBezTo>
                  <a:cubicBezTo>
                    <a:pt x="50293" y="133771"/>
                    <a:pt x="50513" y="127815"/>
                    <a:pt x="50513" y="126934"/>
                  </a:cubicBezTo>
                  <a:lnTo>
                    <a:pt x="50513" y="122522"/>
                  </a:lnTo>
                  <a:cubicBezTo>
                    <a:pt x="50513" y="121418"/>
                    <a:pt x="50072" y="118110"/>
                    <a:pt x="50072" y="118110"/>
                  </a:cubicBezTo>
                  <a:cubicBezTo>
                    <a:pt x="50072" y="118110"/>
                    <a:pt x="50734" y="115685"/>
                    <a:pt x="50955" y="114362"/>
                  </a:cubicBezTo>
                  <a:cubicBezTo>
                    <a:pt x="51175" y="113039"/>
                    <a:pt x="51836" y="111054"/>
                    <a:pt x="52058" y="109730"/>
                  </a:cubicBezTo>
                  <a:cubicBezTo>
                    <a:pt x="52279" y="108407"/>
                    <a:pt x="52498" y="106422"/>
                    <a:pt x="52719" y="105539"/>
                  </a:cubicBezTo>
                  <a:cubicBezTo>
                    <a:pt x="52940" y="104657"/>
                    <a:pt x="53161" y="101789"/>
                    <a:pt x="53161" y="101789"/>
                  </a:cubicBezTo>
                  <a:cubicBezTo>
                    <a:pt x="53161" y="101789"/>
                    <a:pt x="53417" y="102237"/>
                    <a:pt x="53653" y="102237"/>
                  </a:cubicBezTo>
                  <a:cubicBezTo>
                    <a:pt x="53855" y="102237"/>
                    <a:pt x="54044" y="101908"/>
                    <a:pt x="54044" y="100687"/>
                  </a:cubicBezTo>
                  <a:lnTo>
                    <a:pt x="54044" y="94510"/>
                  </a:lnTo>
                  <a:cubicBezTo>
                    <a:pt x="54044" y="93406"/>
                    <a:pt x="54044" y="92966"/>
                    <a:pt x="54264" y="91864"/>
                  </a:cubicBezTo>
                  <a:cubicBezTo>
                    <a:pt x="54483" y="90760"/>
                    <a:pt x="55146" y="89658"/>
                    <a:pt x="55146" y="88775"/>
                  </a:cubicBezTo>
                  <a:lnTo>
                    <a:pt x="55146" y="85688"/>
                  </a:lnTo>
                  <a:cubicBezTo>
                    <a:pt x="55146" y="85688"/>
                    <a:pt x="56825" y="86069"/>
                    <a:pt x="58747" y="86069"/>
                  </a:cubicBezTo>
                  <a:cubicBezTo>
                    <a:pt x="60092" y="86069"/>
                    <a:pt x="61555" y="85882"/>
                    <a:pt x="62645" y="85246"/>
                  </a:cubicBezTo>
                  <a:cubicBezTo>
                    <a:pt x="65292" y="83701"/>
                    <a:pt x="64630" y="77085"/>
                    <a:pt x="65734" y="75541"/>
                  </a:cubicBezTo>
                  <a:cubicBezTo>
                    <a:pt x="66836" y="73998"/>
                    <a:pt x="68599" y="70688"/>
                    <a:pt x="67276" y="68703"/>
                  </a:cubicBezTo>
                  <a:cubicBezTo>
                    <a:pt x="65953" y="66718"/>
                    <a:pt x="63968" y="63851"/>
                    <a:pt x="63968" y="63851"/>
                  </a:cubicBezTo>
                  <a:lnTo>
                    <a:pt x="62864" y="61204"/>
                  </a:lnTo>
                  <a:cubicBezTo>
                    <a:pt x="62864" y="61204"/>
                    <a:pt x="65510" y="60983"/>
                    <a:pt x="65510" y="57675"/>
                  </a:cubicBezTo>
                  <a:cubicBezTo>
                    <a:pt x="65510" y="54367"/>
                    <a:pt x="64628" y="47970"/>
                    <a:pt x="64406" y="46427"/>
                  </a:cubicBezTo>
                  <a:cubicBezTo>
                    <a:pt x="64185" y="44883"/>
                    <a:pt x="64187" y="42236"/>
                    <a:pt x="64187" y="42236"/>
                  </a:cubicBezTo>
                  <a:cubicBezTo>
                    <a:pt x="64187" y="42236"/>
                    <a:pt x="63083" y="37162"/>
                    <a:pt x="61100" y="34737"/>
                  </a:cubicBezTo>
                  <a:cubicBezTo>
                    <a:pt x="59114" y="32310"/>
                    <a:pt x="56467" y="32089"/>
                    <a:pt x="54482" y="31648"/>
                  </a:cubicBezTo>
                  <a:cubicBezTo>
                    <a:pt x="53489" y="31427"/>
                    <a:pt x="52276" y="31427"/>
                    <a:pt x="51146" y="31427"/>
                  </a:cubicBezTo>
                  <a:cubicBezTo>
                    <a:pt x="50016" y="31427"/>
                    <a:pt x="48968" y="31427"/>
                    <a:pt x="48306" y="31206"/>
                  </a:cubicBezTo>
                  <a:cubicBezTo>
                    <a:pt x="46983" y="30766"/>
                    <a:pt x="45879" y="30103"/>
                    <a:pt x="45879" y="30103"/>
                  </a:cubicBezTo>
                  <a:cubicBezTo>
                    <a:pt x="45879" y="30103"/>
                    <a:pt x="45219" y="24589"/>
                    <a:pt x="43233" y="23707"/>
                  </a:cubicBezTo>
                  <a:cubicBezTo>
                    <a:pt x="41248" y="22824"/>
                    <a:pt x="37277" y="22604"/>
                    <a:pt x="37277" y="22604"/>
                  </a:cubicBezTo>
                  <a:cubicBezTo>
                    <a:pt x="37277" y="22604"/>
                    <a:pt x="35512" y="21500"/>
                    <a:pt x="34850" y="21281"/>
                  </a:cubicBezTo>
                  <a:cubicBezTo>
                    <a:pt x="34189" y="21061"/>
                    <a:pt x="31100" y="19737"/>
                    <a:pt x="31100" y="19737"/>
                  </a:cubicBezTo>
                  <a:cubicBezTo>
                    <a:pt x="31100" y="19737"/>
                    <a:pt x="30767" y="19403"/>
                    <a:pt x="30304" y="19403"/>
                  </a:cubicBezTo>
                  <a:cubicBezTo>
                    <a:pt x="30015" y="19403"/>
                    <a:pt x="29676" y="19533"/>
                    <a:pt x="29336" y="19958"/>
                  </a:cubicBezTo>
                  <a:cubicBezTo>
                    <a:pt x="28779" y="20661"/>
                    <a:pt x="28263" y="21398"/>
                    <a:pt x="27792" y="22162"/>
                  </a:cubicBezTo>
                  <a:lnTo>
                    <a:pt x="26689" y="21281"/>
                  </a:lnTo>
                  <a:lnTo>
                    <a:pt x="26689" y="19076"/>
                  </a:lnTo>
                  <a:cubicBezTo>
                    <a:pt x="26689" y="19076"/>
                    <a:pt x="30880" y="18856"/>
                    <a:pt x="31100" y="17531"/>
                  </a:cubicBezTo>
                  <a:cubicBezTo>
                    <a:pt x="31321" y="16208"/>
                    <a:pt x="28895" y="14885"/>
                    <a:pt x="28895" y="14885"/>
                  </a:cubicBezTo>
                  <a:cubicBezTo>
                    <a:pt x="28895" y="14885"/>
                    <a:pt x="28674" y="9151"/>
                    <a:pt x="26247" y="4739"/>
                  </a:cubicBezTo>
                  <a:cubicBezTo>
                    <a:pt x="23822" y="327"/>
                    <a:pt x="18969" y="107"/>
                    <a:pt x="18969" y="107"/>
                  </a:cubicBezTo>
                  <a:cubicBezTo>
                    <a:pt x="18969" y="107"/>
                    <a:pt x="18249" y="0"/>
                    <a:pt x="17088" y="0"/>
                  </a:cubicBezTo>
                  <a:close/>
                </a:path>
              </a:pathLst>
            </a:custGeom>
            <a:solidFill>
              <a:srgbClr val="D79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1;p49"/>
            <p:cNvSpPr/>
            <p:nvPr/>
          </p:nvSpPr>
          <p:spPr>
            <a:xfrm>
              <a:off x="-1076850" y="108225"/>
              <a:ext cx="551800" cy="407625"/>
            </a:xfrm>
            <a:custGeom>
              <a:avLst/>
              <a:gdLst/>
              <a:ahLst/>
              <a:cxnLst/>
              <a:rect l="l" t="t" r="r" b="b"/>
              <a:pathLst>
                <a:path w="22072" h="16305" extrusionOk="0">
                  <a:moveTo>
                    <a:pt x="14661" y="0"/>
                  </a:moveTo>
                  <a:cubicBezTo>
                    <a:pt x="12482" y="0"/>
                    <a:pt x="8747" y="375"/>
                    <a:pt x="5294" y="2533"/>
                  </a:cubicBezTo>
                  <a:cubicBezTo>
                    <a:pt x="1" y="5841"/>
                    <a:pt x="1324" y="15106"/>
                    <a:pt x="1324" y="15106"/>
                  </a:cubicBezTo>
                  <a:cubicBezTo>
                    <a:pt x="1324" y="15106"/>
                    <a:pt x="1141" y="15191"/>
                    <a:pt x="878" y="15344"/>
                  </a:cubicBezTo>
                  <a:cubicBezTo>
                    <a:pt x="902" y="15939"/>
                    <a:pt x="919" y="16304"/>
                    <a:pt x="919" y="16304"/>
                  </a:cubicBezTo>
                  <a:cubicBezTo>
                    <a:pt x="919" y="16304"/>
                    <a:pt x="4330" y="14258"/>
                    <a:pt x="6378" y="13348"/>
                  </a:cubicBezTo>
                  <a:cubicBezTo>
                    <a:pt x="7743" y="12742"/>
                    <a:pt x="9411" y="12641"/>
                    <a:pt x="11047" y="12641"/>
                  </a:cubicBezTo>
                  <a:cubicBezTo>
                    <a:pt x="11863" y="12641"/>
                    <a:pt x="12670" y="12666"/>
                    <a:pt x="13428" y="12666"/>
                  </a:cubicBezTo>
                  <a:cubicBezTo>
                    <a:pt x="15702" y="12666"/>
                    <a:pt x="17068" y="11984"/>
                    <a:pt x="15475" y="11302"/>
                  </a:cubicBezTo>
                  <a:cubicBezTo>
                    <a:pt x="14521" y="10892"/>
                    <a:pt x="13076" y="10810"/>
                    <a:pt x="12072" y="10810"/>
                  </a:cubicBezTo>
                  <a:cubicBezTo>
                    <a:pt x="11401" y="10810"/>
                    <a:pt x="10927" y="10847"/>
                    <a:pt x="10927" y="10847"/>
                  </a:cubicBezTo>
                  <a:cubicBezTo>
                    <a:pt x="10927" y="10847"/>
                    <a:pt x="10245" y="7208"/>
                    <a:pt x="12291" y="4934"/>
                  </a:cubicBezTo>
                  <a:cubicBezTo>
                    <a:pt x="14338" y="2658"/>
                    <a:pt x="22072" y="2658"/>
                    <a:pt x="22072" y="2658"/>
                  </a:cubicBezTo>
                  <a:lnTo>
                    <a:pt x="22005" y="2457"/>
                  </a:lnTo>
                  <a:cubicBezTo>
                    <a:pt x="19541" y="253"/>
                    <a:pt x="16542" y="107"/>
                    <a:pt x="16542" y="107"/>
                  </a:cubicBezTo>
                  <a:cubicBezTo>
                    <a:pt x="16542" y="107"/>
                    <a:pt x="15823" y="0"/>
                    <a:pt x="146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32;p49"/>
            <p:cNvSpPr/>
            <p:nvPr/>
          </p:nvSpPr>
          <p:spPr>
            <a:xfrm>
              <a:off x="-223725" y="1234325"/>
              <a:ext cx="278600" cy="157200"/>
            </a:xfrm>
            <a:custGeom>
              <a:avLst/>
              <a:gdLst/>
              <a:ahLst/>
              <a:cxnLst/>
              <a:rect l="l" t="t" r="r" b="b"/>
              <a:pathLst>
                <a:path w="11144" h="6288" extrusionOk="0">
                  <a:moveTo>
                    <a:pt x="4438" y="1"/>
                  </a:moveTo>
                  <a:cubicBezTo>
                    <a:pt x="2931" y="1"/>
                    <a:pt x="1269" y="178"/>
                    <a:pt x="0" y="600"/>
                  </a:cubicBezTo>
                  <a:lnTo>
                    <a:pt x="0" y="6288"/>
                  </a:lnTo>
                  <a:cubicBezTo>
                    <a:pt x="0" y="6288"/>
                    <a:pt x="2048" y="5377"/>
                    <a:pt x="4549" y="5377"/>
                  </a:cubicBezTo>
                  <a:cubicBezTo>
                    <a:pt x="6549" y="5377"/>
                    <a:pt x="8694" y="5668"/>
                    <a:pt x="9823" y="5668"/>
                  </a:cubicBezTo>
                  <a:cubicBezTo>
                    <a:pt x="10106" y="5668"/>
                    <a:pt x="10325" y="5650"/>
                    <a:pt x="10462" y="5604"/>
                  </a:cubicBezTo>
                  <a:cubicBezTo>
                    <a:pt x="11144" y="5377"/>
                    <a:pt x="9098" y="1284"/>
                    <a:pt x="8188" y="600"/>
                  </a:cubicBezTo>
                  <a:cubicBezTo>
                    <a:pt x="7700" y="235"/>
                    <a:pt x="6172" y="1"/>
                    <a:pt x="44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33;p49"/>
            <p:cNvSpPr/>
            <p:nvPr/>
          </p:nvSpPr>
          <p:spPr>
            <a:xfrm>
              <a:off x="-343125" y="697800"/>
              <a:ext cx="483325" cy="625500"/>
            </a:xfrm>
            <a:custGeom>
              <a:avLst/>
              <a:gdLst/>
              <a:ahLst/>
              <a:cxnLst/>
              <a:rect l="l" t="t" r="r" b="b"/>
              <a:pathLst>
                <a:path w="19333" h="25020" extrusionOk="0">
                  <a:moveTo>
                    <a:pt x="1592" y="1"/>
                  </a:moveTo>
                  <a:cubicBezTo>
                    <a:pt x="1589" y="1"/>
                    <a:pt x="910" y="3"/>
                    <a:pt x="1138" y="1593"/>
                  </a:cubicBezTo>
                  <a:cubicBezTo>
                    <a:pt x="1138" y="1593"/>
                    <a:pt x="1" y="9325"/>
                    <a:pt x="910" y="10009"/>
                  </a:cubicBezTo>
                  <a:cubicBezTo>
                    <a:pt x="980" y="10061"/>
                    <a:pt x="1048" y="10085"/>
                    <a:pt x="1116" y="10085"/>
                  </a:cubicBezTo>
                  <a:cubicBezTo>
                    <a:pt x="1926" y="10085"/>
                    <a:pt x="2589" y="6597"/>
                    <a:pt x="3639" y="6597"/>
                  </a:cubicBezTo>
                  <a:cubicBezTo>
                    <a:pt x="4776" y="6597"/>
                    <a:pt x="7960" y="7506"/>
                    <a:pt x="9552" y="8872"/>
                  </a:cubicBezTo>
                  <a:cubicBezTo>
                    <a:pt x="11144" y="10236"/>
                    <a:pt x="14329" y="20243"/>
                    <a:pt x="14329" y="21607"/>
                  </a:cubicBezTo>
                  <a:cubicBezTo>
                    <a:pt x="14329" y="22973"/>
                    <a:pt x="14101" y="25019"/>
                    <a:pt x="15466" y="25019"/>
                  </a:cubicBezTo>
                  <a:cubicBezTo>
                    <a:pt x="16832" y="25019"/>
                    <a:pt x="19333" y="25019"/>
                    <a:pt x="18423" y="22063"/>
                  </a:cubicBezTo>
                  <a:cubicBezTo>
                    <a:pt x="17512" y="19106"/>
                    <a:pt x="14101" y="14329"/>
                    <a:pt x="12964" y="12283"/>
                  </a:cubicBezTo>
                  <a:cubicBezTo>
                    <a:pt x="11826" y="10236"/>
                    <a:pt x="10462" y="6824"/>
                    <a:pt x="9552" y="5914"/>
                  </a:cubicBezTo>
                  <a:cubicBezTo>
                    <a:pt x="8642" y="5005"/>
                    <a:pt x="6140" y="2731"/>
                    <a:pt x="6140" y="2731"/>
                  </a:cubicBezTo>
                  <a:cubicBezTo>
                    <a:pt x="6140" y="2731"/>
                    <a:pt x="4776" y="1365"/>
                    <a:pt x="4094" y="1138"/>
                  </a:cubicBezTo>
                  <a:cubicBezTo>
                    <a:pt x="3411" y="910"/>
                    <a:pt x="1592" y="1"/>
                    <a:pt x="1592" y="1"/>
                  </a:cubicBezTo>
                  <a:cubicBezTo>
                    <a:pt x="1592" y="1"/>
                    <a:pt x="1592" y="1"/>
                    <a:pt x="15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34;p49"/>
            <p:cNvSpPr/>
            <p:nvPr/>
          </p:nvSpPr>
          <p:spPr>
            <a:xfrm>
              <a:off x="-877600" y="1328925"/>
              <a:ext cx="716475" cy="324100"/>
            </a:xfrm>
            <a:custGeom>
              <a:avLst/>
              <a:gdLst/>
              <a:ahLst/>
              <a:cxnLst/>
              <a:rect l="l" t="t" r="r" b="b"/>
              <a:pathLst>
                <a:path w="28659" h="12964" extrusionOk="0">
                  <a:moveTo>
                    <a:pt x="2048" y="1"/>
                  </a:moveTo>
                  <a:cubicBezTo>
                    <a:pt x="2048" y="1"/>
                    <a:pt x="0" y="911"/>
                    <a:pt x="1593" y="2048"/>
                  </a:cubicBezTo>
                  <a:cubicBezTo>
                    <a:pt x="3185" y="3186"/>
                    <a:pt x="3867" y="5687"/>
                    <a:pt x="3412" y="6596"/>
                  </a:cubicBezTo>
                  <a:cubicBezTo>
                    <a:pt x="3214" y="6990"/>
                    <a:pt x="3445" y="7085"/>
                    <a:pt x="3936" y="7085"/>
                  </a:cubicBezTo>
                  <a:cubicBezTo>
                    <a:pt x="4395" y="7085"/>
                    <a:pt x="5084" y="7001"/>
                    <a:pt x="5864" y="7001"/>
                  </a:cubicBezTo>
                  <a:cubicBezTo>
                    <a:pt x="6172" y="7001"/>
                    <a:pt x="6495" y="7014"/>
                    <a:pt x="6823" y="7051"/>
                  </a:cubicBezTo>
                  <a:cubicBezTo>
                    <a:pt x="8871" y="7278"/>
                    <a:pt x="12736" y="10236"/>
                    <a:pt x="14784" y="11373"/>
                  </a:cubicBezTo>
                  <a:cubicBezTo>
                    <a:pt x="16831" y="12508"/>
                    <a:pt x="19332" y="12964"/>
                    <a:pt x="22289" y="12964"/>
                  </a:cubicBezTo>
                  <a:cubicBezTo>
                    <a:pt x="25245" y="12964"/>
                    <a:pt x="28658" y="10236"/>
                    <a:pt x="25702" y="9553"/>
                  </a:cubicBezTo>
                  <a:cubicBezTo>
                    <a:pt x="22745" y="8871"/>
                    <a:pt x="19105" y="8416"/>
                    <a:pt x="19105" y="8416"/>
                  </a:cubicBezTo>
                  <a:cubicBezTo>
                    <a:pt x="19105" y="8416"/>
                    <a:pt x="14102" y="7734"/>
                    <a:pt x="10235" y="5460"/>
                  </a:cubicBezTo>
                  <a:cubicBezTo>
                    <a:pt x="6368" y="3186"/>
                    <a:pt x="5231" y="2730"/>
                    <a:pt x="4094" y="1820"/>
                  </a:cubicBezTo>
                  <a:cubicBezTo>
                    <a:pt x="2958" y="911"/>
                    <a:pt x="2048" y="1"/>
                    <a:pt x="20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5;p49"/>
            <p:cNvSpPr/>
            <p:nvPr/>
          </p:nvSpPr>
          <p:spPr>
            <a:xfrm>
              <a:off x="-1049250" y="1419925"/>
              <a:ext cx="154575" cy="352075"/>
            </a:xfrm>
            <a:custGeom>
              <a:avLst/>
              <a:gdLst/>
              <a:ahLst/>
              <a:cxnLst/>
              <a:rect l="l" t="t" r="r" b="b"/>
              <a:pathLst>
                <a:path w="6183" h="14083" extrusionOk="0">
                  <a:moveTo>
                    <a:pt x="3455" y="1"/>
                  </a:moveTo>
                  <a:lnTo>
                    <a:pt x="3455" y="1"/>
                  </a:lnTo>
                  <a:cubicBezTo>
                    <a:pt x="3454" y="1"/>
                    <a:pt x="1800" y="665"/>
                    <a:pt x="608" y="1707"/>
                  </a:cubicBezTo>
                  <a:cubicBezTo>
                    <a:pt x="641" y="2344"/>
                    <a:pt x="661" y="2884"/>
                    <a:pt x="661" y="3222"/>
                  </a:cubicBezTo>
                  <a:lnTo>
                    <a:pt x="661" y="8294"/>
                  </a:lnTo>
                  <a:cubicBezTo>
                    <a:pt x="1281" y="9767"/>
                    <a:pt x="0" y="10942"/>
                    <a:pt x="498" y="12965"/>
                  </a:cubicBezTo>
                  <a:cubicBezTo>
                    <a:pt x="712" y="13834"/>
                    <a:pt x="1247" y="14082"/>
                    <a:pt x="1787" y="14082"/>
                  </a:cubicBezTo>
                  <a:cubicBezTo>
                    <a:pt x="2503" y="14082"/>
                    <a:pt x="3228" y="13647"/>
                    <a:pt x="3228" y="13647"/>
                  </a:cubicBezTo>
                  <a:cubicBezTo>
                    <a:pt x="3228" y="13647"/>
                    <a:pt x="3228" y="10235"/>
                    <a:pt x="2999" y="9325"/>
                  </a:cubicBezTo>
                  <a:cubicBezTo>
                    <a:pt x="2771" y="8415"/>
                    <a:pt x="3455" y="7051"/>
                    <a:pt x="4819" y="5687"/>
                  </a:cubicBezTo>
                  <a:cubicBezTo>
                    <a:pt x="6183" y="4321"/>
                    <a:pt x="4819" y="3639"/>
                    <a:pt x="3910" y="2729"/>
                  </a:cubicBezTo>
                  <a:cubicBezTo>
                    <a:pt x="3001" y="1820"/>
                    <a:pt x="3455" y="1"/>
                    <a:pt x="3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36;p49"/>
            <p:cNvSpPr/>
            <p:nvPr/>
          </p:nvSpPr>
          <p:spPr>
            <a:xfrm>
              <a:off x="-1126475" y="785725"/>
              <a:ext cx="265950" cy="509475"/>
            </a:xfrm>
            <a:custGeom>
              <a:avLst/>
              <a:gdLst/>
              <a:ahLst/>
              <a:cxnLst/>
              <a:rect l="l" t="t" r="r" b="b"/>
              <a:pathLst>
                <a:path w="10638" h="20379" extrusionOk="0">
                  <a:moveTo>
                    <a:pt x="9535" y="1"/>
                  </a:moveTo>
                  <a:cubicBezTo>
                    <a:pt x="9465" y="250"/>
                    <a:pt x="9275" y="488"/>
                    <a:pt x="8823" y="578"/>
                  </a:cubicBezTo>
                  <a:cubicBezTo>
                    <a:pt x="7719" y="798"/>
                    <a:pt x="6618" y="1681"/>
                    <a:pt x="5956" y="2342"/>
                  </a:cubicBezTo>
                  <a:cubicBezTo>
                    <a:pt x="5294" y="3003"/>
                    <a:pt x="4412" y="3225"/>
                    <a:pt x="3529" y="3887"/>
                  </a:cubicBezTo>
                  <a:cubicBezTo>
                    <a:pt x="2648" y="4548"/>
                    <a:pt x="1103" y="5210"/>
                    <a:pt x="1103" y="6312"/>
                  </a:cubicBezTo>
                  <a:cubicBezTo>
                    <a:pt x="1103" y="7416"/>
                    <a:pt x="1324" y="10724"/>
                    <a:pt x="1324" y="10724"/>
                  </a:cubicBezTo>
                  <a:cubicBezTo>
                    <a:pt x="1324" y="10724"/>
                    <a:pt x="661" y="13813"/>
                    <a:pt x="882" y="14915"/>
                  </a:cubicBezTo>
                  <a:cubicBezTo>
                    <a:pt x="1103" y="16017"/>
                    <a:pt x="663" y="17562"/>
                    <a:pt x="663" y="17562"/>
                  </a:cubicBezTo>
                  <a:cubicBezTo>
                    <a:pt x="663" y="17562"/>
                    <a:pt x="1" y="18666"/>
                    <a:pt x="882" y="19327"/>
                  </a:cubicBezTo>
                  <a:cubicBezTo>
                    <a:pt x="1258" y="19608"/>
                    <a:pt x="1754" y="20010"/>
                    <a:pt x="2199" y="20379"/>
                  </a:cubicBezTo>
                  <a:cubicBezTo>
                    <a:pt x="2336" y="20027"/>
                    <a:pt x="2436" y="19628"/>
                    <a:pt x="2677" y="19228"/>
                  </a:cubicBezTo>
                  <a:cubicBezTo>
                    <a:pt x="3359" y="18090"/>
                    <a:pt x="2677" y="18090"/>
                    <a:pt x="2222" y="17407"/>
                  </a:cubicBezTo>
                  <a:cubicBezTo>
                    <a:pt x="1767" y="16725"/>
                    <a:pt x="2450" y="15588"/>
                    <a:pt x="3814" y="14906"/>
                  </a:cubicBezTo>
                  <a:cubicBezTo>
                    <a:pt x="5178" y="14224"/>
                    <a:pt x="3359" y="13313"/>
                    <a:pt x="2904" y="12176"/>
                  </a:cubicBezTo>
                  <a:cubicBezTo>
                    <a:pt x="2449" y="11039"/>
                    <a:pt x="4724" y="10584"/>
                    <a:pt x="4724" y="9902"/>
                  </a:cubicBezTo>
                  <a:cubicBezTo>
                    <a:pt x="4724" y="9220"/>
                    <a:pt x="4951" y="7627"/>
                    <a:pt x="5406" y="6490"/>
                  </a:cubicBezTo>
                  <a:cubicBezTo>
                    <a:pt x="5489" y="6283"/>
                    <a:pt x="5542" y="6189"/>
                    <a:pt x="5578" y="6189"/>
                  </a:cubicBezTo>
                  <a:cubicBezTo>
                    <a:pt x="5741" y="6189"/>
                    <a:pt x="5572" y="8083"/>
                    <a:pt x="6315" y="10130"/>
                  </a:cubicBezTo>
                  <a:cubicBezTo>
                    <a:pt x="6619" y="10964"/>
                    <a:pt x="7049" y="11242"/>
                    <a:pt x="7487" y="11242"/>
                  </a:cubicBezTo>
                  <a:cubicBezTo>
                    <a:pt x="8363" y="11242"/>
                    <a:pt x="9273" y="10130"/>
                    <a:pt x="9273" y="10130"/>
                  </a:cubicBezTo>
                  <a:lnTo>
                    <a:pt x="10637" y="1715"/>
                  </a:lnTo>
                  <a:lnTo>
                    <a:pt x="95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30442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3" name="Up Ribbon 2"/>
          <p:cNvSpPr/>
          <p:nvPr/>
        </p:nvSpPr>
        <p:spPr>
          <a:xfrm>
            <a:off x="0" y="1323474"/>
            <a:ext cx="8662737" cy="2117558"/>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oogle Shape;1390;p69"/>
          <p:cNvGrpSpPr/>
          <p:nvPr/>
        </p:nvGrpSpPr>
        <p:grpSpPr>
          <a:xfrm>
            <a:off x="5101389" y="3540421"/>
            <a:ext cx="2931813" cy="1603079"/>
            <a:chOff x="4556866" y="1363248"/>
            <a:chExt cx="477009" cy="342438"/>
          </a:xfrm>
        </p:grpSpPr>
        <p:sp>
          <p:nvSpPr>
            <p:cNvPr id="33" name="Google Shape;1391;p69"/>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92;p69"/>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93;p69"/>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94;p69"/>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95;p69"/>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96;p69"/>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97;p69"/>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98;p69"/>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99;p69"/>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400;p69"/>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401;p69"/>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402;p69"/>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1574;p69"/>
          <p:cNvGrpSpPr/>
          <p:nvPr/>
        </p:nvGrpSpPr>
        <p:grpSpPr>
          <a:xfrm>
            <a:off x="7545019" y="2332520"/>
            <a:ext cx="1598981" cy="1130679"/>
            <a:chOff x="1717475" y="2665800"/>
            <a:chExt cx="535600" cy="400300"/>
          </a:xfrm>
        </p:grpSpPr>
        <p:sp>
          <p:nvSpPr>
            <p:cNvPr id="46" name="Google Shape;1575;p69"/>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576;p69"/>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577;p69"/>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578;p69"/>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579;p69"/>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580;p69"/>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581;p69"/>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582;p69"/>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583;p69"/>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584;p69"/>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585;p69"/>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586;p69"/>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587;p69"/>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588;p69"/>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589;p69"/>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590;p69"/>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591;p69"/>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1643;p69"/>
          <p:cNvGrpSpPr/>
          <p:nvPr/>
        </p:nvGrpSpPr>
        <p:grpSpPr>
          <a:xfrm>
            <a:off x="6012390" y="649217"/>
            <a:ext cx="1106367" cy="1076257"/>
            <a:chOff x="6055825" y="2613050"/>
            <a:chExt cx="506175" cy="535650"/>
          </a:xfrm>
        </p:grpSpPr>
        <p:sp>
          <p:nvSpPr>
            <p:cNvPr id="64" name="Google Shape;1644;p69"/>
            <p:cNvSpPr/>
            <p:nvPr/>
          </p:nvSpPr>
          <p:spPr>
            <a:xfrm>
              <a:off x="6394750" y="2888325"/>
              <a:ext cx="167250" cy="199625"/>
            </a:xfrm>
            <a:custGeom>
              <a:avLst/>
              <a:gdLst/>
              <a:ahLst/>
              <a:cxnLst/>
              <a:rect l="l" t="t" r="r" b="b"/>
              <a:pathLst>
                <a:path w="6690" h="7985" extrusionOk="0">
                  <a:moveTo>
                    <a:pt x="3746" y="1"/>
                  </a:moveTo>
                  <a:lnTo>
                    <a:pt x="3422" y="538"/>
                  </a:lnTo>
                  <a:lnTo>
                    <a:pt x="648" y="5135"/>
                  </a:lnTo>
                  <a:lnTo>
                    <a:pt x="0" y="6209"/>
                  </a:lnTo>
                  <a:lnTo>
                    <a:pt x="2942" y="7984"/>
                  </a:lnTo>
                  <a:lnTo>
                    <a:pt x="6689" y="1776"/>
                  </a:lnTo>
                  <a:lnTo>
                    <a:pt x="374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645;p69"/>
            <p:cNvSpPr/>
            <p:nvPr/>
          </p:nvSpPr>
          <p:spPr>
            <a:xfrm>
              <a:off x="6055825" y="2888325"/>
              <a:ext cx="167250" cy="199625"/>
            </a:xfrm>
            <a:custGeom>
              <a:avLst/>
              <a:gdLst/>
              <a:ahLst/>
              <a:cxnLst/>
              <a:rect l="l" t="t" r="r" b="b"/>
              <a:pathLst>
                <a:path w="6690" h="7985" extrusionOk="0">
                  <a:moveTo>
                    <a:pt x="2944" y="1"/>
                  </a:moveTo>
                  <a:lnTo>
                    <a:pt x="1" y="1776"/>
                  </a:lnTo>
                  <a:lnTo>
                    <a:pt x="3747" y="7984"/>
                  </a:lnTo>
                  <a:lnTo>
                    <a:pt x="6690" y="6209"/>
                  </a:lnTo>
                  <a:lnTo>
                    <a:pt x="6042" y="5135"/>
                  </a:lnTo>
                  <a:lnTo>
                    <a:pt x="3268" y="538"/>
                  </a:lnTo>
                  <a:lnTo>
                    <a:pt x="29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646;p69"/>
            <p:cNvSpPr/>
            <p:nvPr/>
          </p:nvSpPr>
          <p:spPr>
            <a:xfrm>
              <a:off x="6111100" y="2613050"/>
              <a:ext cx="395625" cy="439050"/>
            </a:xfrm>
            <a:custGeom>
              <a:avLst/>
              <a:gdLst/>
              <a:ahLst/>
              <a:cxnLst/>
              <a:rect l="l" t="t" r="r" b="b"/>
              <a:pathLst>
                <a:path w="15825" h="17562" extrusionOk="0">
                  <a:moveTo>
                    <a:pt x="7913" y="1"/>
                  </a:moveTo>
                  <a:cubicBezTo>
                    <a:pt x="3550" y="1"/>
                    <a:pt x="1" y="3551"/>
                    <a:pt x="1" y="7912"/>
                  </a:cubicBezTo>
                  <a:cubicBezTo>
                    <a:pt x="1" y="12283"/>
                    <a:pt x="3530" y="17562"/>
                    <a:pt x="7913" y="17562"/>
                  </a:cubicBezTo>
                  <a:cubicBezTo>
                    <a:pt x="12295" y="17562"/>
                    <a:pt x="15824" y="12283"/>
                    <a:pt x="15824" y="7912"/>
                  </a:cubicBezTo>
                  <a:cubicBezTo>
                    <a:pt x="15824" y="3551"/>
                    <a:pt x="12275" y="1"/>
                    <a:pt x="7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647;p69"/>
            <p:cNvSpPr/>
            <p:nvPr/>
          </p:nvSpPr>
          <p:spPr>
            <a:xfrm>
              <a:off x="6308900" y="2613100"/>
              <a:ext cx="197825" cy="439000"/>
            </a:xfrm>
            <a:custGeom>
              <a:avLst/>
              <a:gdLst/>
              <a:ahLst/>
              <a:cxnLst/>
              <a:rect l="l" t="t" r="r" b="b"/>
              <a:pathLst>
                <a:path w="7913" h="17560" extrusionOk="0">
                  <a:moveTo>
                    <a:pt x="1" y="0"/>
                  </a:moveTo>
                  <a:lnTo>
                    <a:pt x="1" y="17560"/>
                  </a:lnTo>
                  <a:cubicBezTo>
                    <a:pt x="4383" y="17560"/>
                    <a:pt x="7912" y="12281"/>
                    <a:pt x="7912" y="7910"/>
                  </a:cubicBezTo>
                  <a:cubicBezTo>
                    <a:pt x="7912" y="3549"/>
                    <a:pt x="4363"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648;p69"/>
            <p:cNvSpPr/>
            <p:nvPr/>
          </p:nvSpPr>
          <p:spPr>
            <a:xfrm>
              <a:off x="6194450" y="2919850"/>
              <a:ext cx="228875" cy="228850"/>
            </a:xfrm>
            <a:custGeom>
              <a:avLst/>
              <a:gdLst/>
              <a:ahLst/>
              <a:cxnLst/>
              <a:rect l="l" t="t" r="r" b="b"/>
              <a:pathLst>
                <a:path w="9155" h="9154" extrusionOk="0">
                  <a:moveTo>
                    <a:pt x="4579" y="0"/>
                  </a:moveTo>
                  <a:cubicBezTo>
                    <a:pt x="2055" y="0"/>
                    <a:pt x="1" y="2053"/>
                    <a:pt x="1" y="4576"/>
                  </a:cubicBezTo>
                  <a:cubicBezTo>
                    <a:pt x="1" y="7099"/>
                    <a:pt x="2054" y="9154"/>
                    <a:pt x="4579" y="9154"/>
                  </a:cubicBezTo>
                  <a:cubicBezTo>
                    <a:pt x="7102" y="9154"/>
                    <a:pt x="9155" y="7101"/>
                    <a:pt x="9155" y="4576"/>
                  </a:cubicBezTo>
                  <a:cubicBezTo>
                    <a:pt x="9155" y="2052"/>
                    <a:pt x="7102" y="0"/>
                    <a:pt x="4579" y="0"/>
                  </a:cubicBezTo>
                  <a:close/>
                </a:path>
              </a:pathLst>
            </a:custGeom>
            <a:solidFill>
              <a:srgbClr val="AEAD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649;p69"/>
            <p:cNvSpPr/>
            <p:nvPr/>
          </p:nvSpPr>
          <p:spPr>
            <a:xfrm>
              <a:off x="6194450" y="2919850"/>
              <a:ext cx="228925" cy="228850"/>
            </a:xfrm>
            <a:custGeom>
              <a:avLst/>
              <a:gdLst/>
              <a:ahLst/>
              <a:cxnLst/>
              <a:rect l="l" t="t" r="r" b="b"/>
              <a:pathLst>
                <a:path w="9157" h="9154" extrusionOk="0">
                  <a:moveTo>
                    <a:pt x="4579" y="0"/>
                  </a:moveTo>
                  <a:cubicBezTo>
                    <a:pt x="2054" y="0"/>
                    <a:pt x="1" y="2052"/>
                    <a:pt x="1" y="4576"/>
                  </a:cubicBezTo>
                  <a:cubicBezTo>
                    <a:pt x="1" y="7101"/>
                    <a:pt x="2054" y="9154"/>
                    <a:pt x="4579" y="9154"/>
                  </a:cubicBezTo>
                  <a:cubicBezTo>
                    <a:pt x="7103" y="9154"/>
                    <a:pt x="9156" y="7099"/>
                    <a:pt x="9156" y="4576"/>
                  </a:cubicBezTo>
                  <a:cubicBezTo>
                    <a:pt x="9156" y="2053"/>
                    <a:pt x="7103" y="0"/>
                    <a:pt x="45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650;p69"/>
            <p:cNvSpPr/>
            <p:nvPr/>
          </p:nvSpPr>
          <p:spPr>
            <a:xfrm>
              <a:off x="6258400" y="2990425"/>
              <a:ext cx="36600" cy="35200"/>
            </a:xfrm>
            <a:custGeom>
              <a:avLst/>
              <a:gdLst/>
              <a:ahLst/>
              <a:cxnLst/>
              <a:rect l="l" t="t" r="r" b="b"/>
              <a:pathLst>
                <a:path w="1464" h="1408" extrusionOk="0">
                  <a:moveTo>
                    <a:pt x="759" y="0"/>
                  </a:moveTo>
                  <a:cubicBezTo>
                    <a:pt x="475" y="0"/>
                    <a:pt x="218" y="172"/>
                    <a:pt x="109" y="435"/>
                  </a:cubicBezTo>
                  <a:cubicBezTo>
                    <a:pt x="0" y="698"/>
                    <a:pt x="60" y="1001"/>
                    <a:pt x="262" y="1202"/>
                  </a:cubicBezTo>
                  <a:cubicBezTo>
                    <a:pt x="397" y="1336"/>
                    <a:pt x="577" y="1408"/>
                    <a:pt x="761" y="1408"/>
                  </a:cubicBezTo>
                  <a:cubicBezTo>
                    <a:pt x="851" y="1408"/>
                    <a:pt x="942" y="1391"/>
                    <a:pt x="1029" y="1355"/>
                  </a:cubicBezTo>
                  <a:cubicBezTo>
                    <a:pt x="1292" y="1246"/>
                    <a:pt x="1464" y="989"/>
                    <a:pt x="1464" y="704"/>
                  </a:cubicBezTo>
                  <a:cubicBezTo>
                    <a:pt x="1464" y="315"/>
                    <a:pt x="1149" y="0"/>
                    <a:pt x="7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651;p69"/>
            <p:cNvSpPr/>
            <p:nvPr/>
          </p:nvSpPr>
          <p:spPr>
            <a:xfrm>
              <a:off x="6321450" y="2990425"/>
              <a:ext cx="36600" cy="35175"/>
            </a:xfrm>
            <a:custGeom>
              <a:avLst/>
              <a:gdLst/>
              <a:ahLst/>
              <a:cxnLst/>
              <a:rect l="l" t="t" r="r" b="b"/>
              <a:pathLst>
                <a:path w="1464" h="1407" extrusionOk="0">
                  <a:moveTo>
                    <a:pt x="759" y="0"/>
                  </a:moveTo>
                  <a:cubicBezTo>
                    <a:pt x="475" y="0"/>
                    <a:pt x="218" y="172"/>
                    <a:pt x="109" y="435"/>
                  </a:cubicBezTo>
                  <a:cubicBezTo>
                    <a:pt x="0" y="698"/>
                    <a:pt x="60" y="1001"/>
                    <a:pt x="261" y="1201"/>
                  </a:cubicBezTo>
                  <a:cubicBezTo>
                    <a:pt x="396" y="1335"/>
                    <a:pt x="576" y="1407"/>
                    <a:pt x="759" y="1407"/>
                  </a:cubicBezTo>
                  <a:cubicBezTo>
                    <a:pt x="850" y="1407"/>
                    <a:pt x="942" y="1389"/>
                    <a:pt x="1029" y="1353"/>
                  </a:cubicBezTo>
                  <a:cubicBezTo>
                    <a:pt x="1292" y="1246"/>
                    <a:pt x="1463" y="989"/>
                    <a:pt x="1463" y="704"/>
                  </a:cubicBezTo>
                  <a:cubicBezTo>
                    <a:pt x="1463" y="315"/>
                    <a:pt x="1148" y="0"/>
                    <a:pt x="7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652;p69"/>
            <p:cNvSpPr/>
            <p:nvPr/>
          </p:nvSpPr>
          <p:spPr>
            <a:xfrm>
              <a:off x="6079050" y="2705675"/>
              <a:ext cx="459775" cy="204750"/>
            </a:xfrm>
            <a:custGeom>
              <a:avLst/>
              <a:gdLst/>
              <a:ahLst/>
              <a:cxnLst/>
              <a:rect l="l" t="t" r="r" b="b"/>
              <a:pathLst>
                <a:path w="18391" h="8190" extrusionOk="0">
                  <a:moveTo>
                    <a:pt x="4094" y="0"/>
                  </a:moveTo>
                  <a:cubicBezTo>
                    <a:pt x="1837" y="0"/>
                    <a:pt x="0" y="1837"/>
                    <a:pt x="0" y="4095"/>
                  </a:cubicBezTo>
                  <a:cubicBezTo>
                    <a:pt x="0" y="6353"/>
                    <a:pt x="1837" y="8189"/>
                    <a:pt x="4094" y="8189"/>
                  </a:cubicBezTo>
                  <a:cubicBezTo>
                    <a:pt x="6010" y="8189"/>
                    <a:pt x="7667" y="6862"/>
                    <a:pt x="8088" y="4996"/>
                  </a:cubicBezTo>
                  <a:lnTo>
                    <a:pt x="10301" y="4996"/>
                  </a:lnTo>
                  <a:cubicBezTo>
                    <a:pt x="10722" y="6862"/>
                    <a:pt x="12381" y="8189"/>
                    <a:pt x="14295" y="8189"/>
                  </a:cubicBezTo>
                  <a:cubicBezTo>
                    <a:pt x="16552" y="8189"/>
                    <a:pt x="18390" y="6353"/>
                    <a:pt x="18390" y="4095"/>
                  </a:cubicBezTo>
                  <a:cubicBezTo>
                    <a:pt x="18390" y="1837"/>
                    <a:pt x="16554" y="0"/>
                    <a:pt x="142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653;p69"/>
            <p:cNvSpPr/>
            <p:nvPr/>
          </p:nvSpPr>
          <p:spPr>
            <a:xfrm>
              <a:off x="6258400" y="3048125"/>
              <a:ext cx="36600" cy="35200"/>
            </a:xfrm>
            <a:custGeom>
              <a:avLst/>
              <a:gdLst/>
              <a:ahLst/>
              <a:cxnLst/>
              <a:rect l="l" t="t" r="r" b="b"/>
              <a:pathLst>
                <a:path w="1464" h="1408" extrusionOk="0">
                  <a:moveTo>
                    <a:pt x="762" y="1"/>
                  </a:moveTo>
                  <a:cubicBezTo>
                    <a:pt x="761" y="1"/>
                    <a:pt x="760" y="1"/>
                    <a:pt x="759" y="1"/>
                  </a:cubicBezTo>
                  <a:cubicBezTo>
                    <a:pt x="475" y="1"/>
                    <a:pt x="218" y="171"/>
                    <a:pt x="109" y="434"/>
                  </a:cubicBezTo>
                  <a:cubicBezTo>
                    <a:pt x="0" y="698"/>
                    <a:pt x="60" y="999"/>
                    <a:pt x="262" y="1201"/>
                  </a:cubicBezTo>
                  <a:cubicBezTo>
                    <a:pt x="396" y="1336"/>
                    <a:pt x="576" y="1407"/>
                    <a:pt x="759" y="1407"/>
                  </a:cubicBezTo>
                  <a:cubicBezTo>
                    <a:pt x="850" y="1407"/>
                    <a:pt x="942" y="1389"/>
                    <a:pt x="1029" y="1353"/>
                  </a:cubicBezTo>
                  <a:cubicBezTo>
                    <a:pt x="1292" y="1244"/>
                    <a:pt x="1464" y="989"/>
                    <a:pt x="1464" y="704"/>
                  </a:cubicBezTo>
                  <a:cubicBezTo>
                    <a:pt x="1464" y="317"/>
                    <a:pt x="1150" y="1"/>
                    <a:pt x="7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654;p69"/>
            <p:cNvSpPr/>
            <p:nvPr/>
          </p:nvSpPr>
          <p:spPr>
            <a:xfrm>
              <a:off x="6321450" y="3048125"/>
              <a:ext cx="36600" cy="35200"/>
            </a:xfrm>
            <a:custGeom>
              <a:avLst/>
              <a:gdLst/>
              <a:ahLst/>
              <a:cxnLst/>
              <a:rect l="l" t="t" r="r" b="b"/>
              <a:pathLst>
                <a:path w="1464" h="1408" extrusionOk="0">
                  <a:moveTo>
                    <a:pt x="761" y="1"/>
                  </a:moveTo>
                  <a:cubicBezTo>
                    <a:pt x="760" y="1"/>
                    <a:pt x="760" y="1"/>
                    <a:pt x="759" y="1"/>
                  </a:cubicBezTo>
                  <a:cubicBezTo>
                    <a:pt x="475" y="1"/>
                    <a:pt x="218" y="171"/>
                    <a:pt x="109" y="434"/>
                  </a:cubicBezTo>
                  <a:cubicBezTo>
                    <a:pt x="0" y="696"/>
                    <a:pt x="60" y="999"/>
                    <a:pt x="261" y="1201"/>
                  </a:cubicBezTo>
                  <a:cubicBezTo>
                    <a:pt x="396" y="1336"/>
                    <a:pt x="576" y="1407"/>
                    <a:pt x="759" y="1407"/>
                  </a:cubicBezTo>
                  <a:cubicBezTo>
                    <a:pt x="850" y="1407"/>
                    <a:pt x="942" y="1389"/>
                    <a:pt x="1029" y="1353"/>
                  </a:cubicBezTo>
                  <a:cubicBezTo>
                    <a:pt x="1292" y="1244"/>
                    <a:pt x="1463" y="988"/>
                    <a:pt x="1463" y="704"/>
                  </a:cubicBezTo>
                  <a:cubicBezTo>
                    <a:pt x="1463" y="317"/>
                    <a:pt x="1150" y="1"/>
                    <a:pt x="7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1785;p69"/>
          <p:cNvGrpSpPr/>
          <p:nvPr/>
        </p:nvGrpSpPr>
        <p:grpSpPr>
          <a:xfrm>
            <a:off x="692850" y="3874387"/>
            <a:ext cx="2303204" cy="1047271"/>
            <a:chOff x="1070025" y="3567775"/>
            <a:chExt cx="535600" cy="370250"/>
          </a:xfrm>
        </p:grpSpPr>
        <p:sp>
          <p:nvSpPr>
            <p:cNvPr id="76" name="Google Shape;1786;p69"/>
            <p:cNvSpPr/>
            <p:nvPr/>
          </p:nvSpPr>
          <p:spPr>
            <a:xfrm>
              <a:off x="1565450" y="3609275"/>
              <a:ext cx="40175" cy="31425"/>
            </a:xfrm>
            <a:custGeom>
              <a:avLst/>
              <a:gdLst/>
              <a:ahLst/>
              <a:cxnLst/>
              <a:rect l="l" t="t" r="r" b="b"/>
              <a:pathLst>
                <a:path w="1607" h="1257" extrusionOk="0">
                  <a:moveTo>
                    <a:pt x="0" y="1"/>
                  </a:moveTo>
                  <a:lnTo>
                    <a:pt x="0" y="1256"/>
                  </a:lnTo>
                  <a:lnTo>
                    <a:pt x="1607" y="1256"/>
                  </a:lnTo>
                  <a:lnTo>
                    <a:pt x="1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787;p69"/>
            <p:cNvSpPr/>
            <p:nvPr/>
          </p:nvSpPr>
          <p:spPr>
            <a:xfrm>
              <a:off x="1565450" y="3624950"/>
              <a:ext cx="40175" cy="15750"/>
            </a:xfrm>
            <a:custGeom>
              <a:avLst/>
              <a:gdLst/>
              <a:ahLst/>
              <a:cxnLst/>
              <a:rect l="l" t="t" r="r" b="b"/>
              <a:pathLst>
                <a:path w="1607" h="630" extrusionOk="0">
                  <a:moveTo>
                    <a:pt x="0" y="1"/>
                  </a:moveTo>
                  <a:lnTo>
                    <a:pt x="0" y="629"/>
                  </a:lnTo>
                  <a:lnTo>
                    <a:pt x="1607" y="629"/>
                  </a:lnTo>
                  <a:lnTo>
                    <a:pt x="1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788;p69"/>
            <p:cNvSpPr/>
            <p:nvPr/>
          </p:nvSpPr>
          <p:spPr>
            <a:xfrm>
              <a:off x="1202450" y="3714700"/>
              <a:ext cx="136500" cy="106400"/>
            </a:xfrm>
            <a:custGeom>
              <a:avLst/>
              <a:gdLst/>
              <a:ahLst/>
              <a:cxnLst/>
              <a:rect l="l" t="t" r="r" b="b"/>
              <a:pathLst>
                <a:path w="5460" h="4256" extrusionOk="0">
                  <a:moveTo>
                    <a:pt x="4216" y="0"/>
                  </a:moveTo>
                  <a:cubicBezTo>
                    <a:pt x="3818" y="2746"/>
                    <a:pt x="1353" y="3002"/>
                    <a:pt x="452" y="3002"/>
                  </a:cubicBezTo>
                  <a:cubicBezTo>
                    <a:pt x="271" y="3002"/>
                    <a:pt x="152" y="2992"/>
                    <a:pt x="128" y="2989"/>
                  </a:cubicBezTo>
                  <a:lnTo>
                    <a:pt x="1" y="4239"/>
                  </a:lnTo>
                  <a:cubicBezTo>
                    <a:pt x="19" y="4240"/>
                    <a:pt x="172" y="4255"/>
                    <a:pt x="420" y="4255"/>
                  </a:cubicBezTo>
                  <a:cubicBezTo>
                    <a:pt x="874" y="4255"/>
                    <a:pt x="1639" y="4204"/>
                    <a:pt x="2442" y="3928"/>
                  </a:cubicBezTo>
                  <a:cubicBezTo>
                    <a:pt x="3630" y="3518"/>
                    <a:pt x="5117" y="2535"/>
                    <a:pt x="5459" y="179"/>
                  </a:cubicBezTo>
                  <a:lnTo>
                    <a:pt x="42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789;p69"/>
            <p:cNvSpPr/>
            <p:nvPr/>
          </p:nvSpPr>
          <p:spPr>
            <a:xfrm>
              <a:off x="1078950" y="3701225"/>
              <a:ext cx="167550" cy="236800"/>
            </a:xfrm>
            <a:custGeom>
              <a:avLst/>
              <a:gdLst/>
              <a:ahLst/>
              <a:cxnLst/>
              <a:rect l="l" t="t" r="r" b="b"/>
              <a:pathLst>
                <a:path w="6702" h="9472" extrusionOk="0">
                  <a:moveTo>
                    <a:pt x="2391" y="0"/>
                  </a:moveTo>
                  <a:lnTo>
                    <a:pt x="1122" y="5030"/>
                  </a:lnTo>
                  <a:lnTo>
                    <a:pt x="0" y="9472"/>
                  </a:lnTo>
                  <a:lnTo>
                    <a:pt x="4312" y="9472"/>
                  </a:lnTo>
                  <a:lnTo>
                    <a:pt x="5432" y="5030"/>
                  </a:lnTo>
                  <a:lnTo>
                    <a:pt x="67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790;p69"/>
            <p:cNvSpPr/>
            <p:nvPr/>
          </p:nvSpPr>
          <p:spPr>
            <a:xfrm>
              <a:off x="1111200" y="3650750"/>
              <a:ext cx="424425" cy="81875"/>
            </a:xfrm>
            <a:custGeom>
              <a:avLst/>
              <a:gdLst/>
              <a:ahLst/>
              <a:cxnLst/>
              <a:rect l="l" t="t" r="r" b="b"/>
              <a:pathLst>
                <a:path w="16977" h="3275" extrusionOk="0">
                  <a:moveTo>
                    <a:pt x="0" y="0"/>
                  </a:moveTo>
                  <a:lnTo>
                    <a:pt x="0" y="3275"/>
                  </a:lnTo>
                  <a:lnTo>
                    <a:pt x="16976" y="3275"/>
                  </a:lnTo>
                  <a:lnTo>
                    <a:pt x="169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791;p69"/>
            <p:cNvSpPr/>
            <p:nvPr/>
          </p:nvSpPr>
          <p:spPr>
            <a:xfrm>
              <a:off x="1111200" y="3705575"/>
              <a:ext cx="424425" cy="27050"/>
            </a:xfrm>
            <a:custGeom>
              <a:avLst/>
              <a:gdLst/>
              <a:ahLst/>
              <a:cxnLst/>
              <a:rect l="l" t="t" r="r" b="b"/>
              <a:pathLst>
                <a:path w="16977" h="1082" extrusionOk="0">
                  <a:moveTo>
                    <a:pt x="0" y="1"/>
                  </a:moveTo>
                  <a:lnTo>
                    <a:pt x="0" y="1082"/>
                  </a:lnTo>
                  <a:lnTo>
                    <a:pt x="16976" y="1082"/>
                  </a:lnTo>
                  <a:lnTo>
                    <a:pt x="169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792;p69"/>
            <p:cNvSpPr/>
            <p:nvPr/>
          </p:nvSpPr>
          <p:spPr>
            <a:xfrm>
              <a:off x="1070025" y="3567775"/>
              <a:ext cx="511125" cy="114400"/>
            </a:xfrm>
            <a:custGeom>
              <a:avLst/>
              <a:gdLst/>
              <a:ahLst/>
              <a:cxnLst/>
              <a:rect l="l" t="t" r="r" b="b"/>
              <a:pathLst>
                <a:path w="20445" h="4576" extrusionOk="0">
                  <a:moveTo>
                    <a:pt x="1213" y="0"/>
                  </a:moveTo>
                  <a:lnTo>
                    <a:pt x="607" y="2288"/>
                  </a:lnTo>
                  <a:lnTo>
                    <a:pt x="1" y="4575"/>
                  </a:lnTo>
                  <a:lnTo>
                    <a:pt x="20445" y="4575"/>
                  </a:lnTo>
                  <a:lnTo>
                    <a:pt x="204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793;p69"/>
            <p:cNvSpPr/>
            <p:nvPr/>
          </p:nvSpPr>
          <p:spPr>
            <a:xfrm>
              <a:off x="1070025" y="3624950"/>
              <a:ext cx="511125" cy="57225"/>
            </a:xfrm>
            <a:custGeom>
              <a:avLst/>
              <a:gdLst/>
              <a:ahLst/>
              <a:cxnLst/>
              <a:rect l="l" t="t" r="r" b="b"/>
              <a:pathLst>
                <a:path w="20445" h="2289" extrusionOk="0">
                  <a:moveTo>
                    <a:pt x="607" y="1"/>
                  </a:moveTo>
                  <a:lnTo>
                    <a:pt x="1" y="2288"/>
                  </a:lnTo>
                  <a:lnTo>
                    <a:pt x="20445" y="2288"/>
                  </a:lnTo>
                  <a:lnTo>
                    <a:pt x="204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794;p69"/>
            <p:cNvSpPr/>
            <p:nvPr/>
          </p:nvSpPr>
          <p:spPr>
            <a:xfrm>
              <a:off x="1164150" y="3567775"/>
              <a:ext cx="62000" cy="114400"/>
            </a:xfrm>
            <a:custGeom>
              <a:avLst/>
              <a:gdLst/>
              <a:ahLst/>
              <a:cxnLst/>
              <a:rect l="l" t="t" r="r" b="b"/>
              <a:pathLst>
                <a:path w="2480" h="4576" extrusionOk="0">
                  <a:moveTo>
                    <a:pt x="1179" y="0"/>
                  </a:moveTo>
                  <a:lnTo>
                    <a:pt x="589" y="2288"/>
                  </a:lnTo>
                  <a:lnTo>
                    <a:pt x="1" y="4575"/>
                  </a:lnTo>
                  <a:lnTo>
                    <a:pt x="1301" y="4575"/>
                  </a:lnTo>
                  <a:lnTo>
                    <a:pt x="1890" y="2288"/>
                  </a:lnTo>
                  <a:lnTo>
                    <a:pt x="247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795;p69"/>
            <p:cNvSpPr/>
            <p:nvPr/>
          </p:nvSpPr>
          <p:spPr>
            <a:xfrm>
              <a:off x="1164150" y="3624950"/>
              <a:ext cx="47250" cy="57225"/>
            </a:xfrm>
            <a:custGeom>
              <a:avLst/>
              <a:gdLst/>
              <a:ahLst/>
              <a:cxnLst/>
              <a:rect l="l" t="t" r="r" b="b"/>
              <a:pathLst>
                <a:path w="1890" h="2289" extrusionOk="0">
                  <a:moveTo>
                    <a:pt x="589" y="1"/>
                  </a:moveTo>
                  <a:lnTo>
                    <a:pt x="1" y="2288"/>
                  </a:lnTo>
                  <a:lnTo>
                    <a:pt x="1301" y="2288"/>
                  </a:lnTo>
                  <a:lnTo>
                    <a:pt x="18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796;p69"/>
            <p:cNvSpPr/>
            <p:nvPr/>
          </p:nvSpPr>
          <p:spPr>
            <a:xfrm>
              <a:off x="1078900" y="3826975"/>
              <a:ext cx="135850" cy="111050"/>
            </a:xfrm>
            <a:custGeom>
              <a:avLst/>
              <a:gdLst/>
              <a:ahLst/>
              <a:cxnLst/>
              <a:rect l="l" t="t" r="r" b="b"/>
              <a:pathLst>
                <a:path w="5434" h="4442" extrusionOk="0">
                  <a:moveTo>
                    <a:pt x="1124" y="0"/>
                  </a:moveTo>
                  <a:lnTo>
                    <a:pt x="1" y="4442"/>
                  </a:lnTo>
                  <a:lnTo>
                    <a:pt x="4313" y="4442"/>
                  </a:lnTo>
                  <a:lnTo>
                    <a:pt x="54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 name="Google Shape;1797;p69"/>
          <p:cNvGrpSpPr/>
          <p:nvPr/>
        </p:nvGrpSpPr>
        <p:grpSpPr>
          <a:xfrm>
            <a:off x="626363" y="333870"/>
            <a:ext cx="985868" cy="1112296"/>
            <a:chOff x="1438672" y="3543898"/>
            <a:chExt cx="477031" cy="477053"/>
          </a:xfrm>
        </p:grpSpPr>
        <p:sp>
          <p:nvSpPr>
            <p:cNvPr id="88" name="Google Shape;1798;p69"/>
            <p:cNvSpPr/>
            <p:nvPr/>
          </p:nvSpPr>
          <p:spPr>
            <a:xfrm>
              <a:off x="1663194" y="3543898"/>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799;p69"/>
            <p:cNvSpPr/>
            <p:nvPr/>
          </p:nvSpPr>
          <p:spPr>
            <a:xfrm>
              <a:off x="1677823" y="3543898"/>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800;p69"/>
            <p:cNvSpPr/>
            <p:nvPr/>
          </p:nvSpPr>
          <p:spPr>
            <a:xfrm>
              <a:off x="1663194" y="3956071"/>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801;p69"/>
            <p:cNvSpPr/>
            <p:nvPr/>
          </p:nvSpPr>
          <p:spPr>
            <a:xfrm>
              <a:off x="1677823" y="3956071"/>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802;p69"/>
            <p:cNvSpPr/>
            <p:nvPr/>
          </p:nvSpPr>
          <p:spPr>
            <a:xfrm>
              <a:off x="1438672" y="3768465"/>
              <a:ext cx="64858" cy="27943"/>
            </a:xfrm>
            <a:custGeom>
              <a:avLst/>
              <a:gdLst/>
              <a:ahLst/>
              <a:cxnLst/>
              <a:rect l="l" t="t" r="r" b="b"/>
              <a:pathLst>
                <a:path w="2913" h="1255" extrusionOk="0">
                  <a:moveTo>
                    <a:pt x="1" y="0"/>
                  </a:moveTo>
                  <a:lnTo>
                    <a:pt x="1" y="1254"/>
                  </a:lnTo>
                  <a:lnTo>
                    <a:pt x="2912" y="1254"/>
                  </a:lnTo>
                  <a:lnTo>
                    <a:pt x="29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803;p69"/>
            <p:cNvSpPr/>
            <p:nvPr/>
          </p:nvSpPr>
          <p:spPr>
            <a:xfrm>
              <a:off x="1850823" y="3768465"/>
              <a:ext cx="64880" cy="27943"/>
            </a:xfrm>
            <a:custGeom>
              <a:avLst/>
              <a:gdLst/>
              <a:ahLst/>
              <a:cxnLst/>
              <a:rect l="l" t="t" r="r" b="b"/>
              <a:pathLst>
                <a:path w="2914" h="1255" extrusionOk="0">
                  <a:moveTo>
                    <a:pt x="1" y="0"/>
                  </a:moveTo>
                  <a:lnTo>
                    <a:pt x="1" y="1254"/>
                  </a:lnTo>
                  <a:lnTo>
                    <a:pt x="2913" y="1254"/>
                  </a:lnTo>
                  <a:lnTo>
                    <a:pt x="291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804;p69"/>
            <p:cNvSpPr/>
            <p:nvPr/>
          </p:nvSpPr>
          <p:spPr>
            <a:xfrm>
              <a:off x="1661079" y="3649658"/>
              <a:ext cx="31037" cy="29835"/>
            </a:xfrm>
            <a:custGeom>
              <a:avLst/>
              <a:gdLst/>
              <a:ahLst/>
              <a:cxnLst/>
              <a:rect l="l" t="t" r="r" b="b"/>
              <a:pathLst>
                <a:path w="1394" h="1340" extrusionOk="0">
                  <a:moveTo>
                    <a:pt x="723" y="0"/>
                  </a:moveTo>
                  <a:cubicBezTo>
                    <a:pt x="453" y="0"/>
                    <a:pt x="208" y="164"/>
                    <a:pt x="105" y="414"/>
                  </a:cubicBezTo>
                  <a:cubicBezTo>
                    <a:pt x="0" y="665"/>
                    <a:pt x="59" y="953"/>
                    <a:pt x="250" y="1144"/>
                  </a:cubicBezTo>
                  <a:cubicBezTo>
                    <a:pt x="377" y="1272"/>
                    <a:pt x="549" y="1340"/>
                    <a:pt x="723" y="1340"/>
                  </a:cubicBezTo>
                  <a:cubicBezTo>
                    <a:pt x="810" y="1340"/>
                    <a:pt x="897" y="1323"/>
                    <a:pt x="980" y="1289"/>
                  </a:cubicBezTo>
                  <a:cubicBezTo>
                    <a:pt x="1229" y="1186"/>
                    <a:pt x="1393" y="941"/>
                    <a:pt x="1393" y="671"/>
                  </a:cubicBezTo>
                  <a:cubicBezTo>
                    <a:pt x="1393" y="300"/>
                    <a:pt x="1093" y="0"/>
                    <a:pt x="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805;p69"/>
            <p:cNvSpPr/>
            <p:nvPr/>
          </p:nvSpPr>
          <p:spPr>
            <a:xfrm>
              <a:off x="1489504" y="3594774"/>
              <a:ext cx="375366" cy="375277"/>
            </a:xfrm>
            <a:custGeom>
              <a:avLst/>
              <a:gdLst/>
              <a:ahLst/>
              <a:cxnLst/>
              <a:rect l="l" t="t" r="r" b="b"/>
              <a:pathLst>
                <a:path w="16859" h="16855" extrusionOk="0">
                  <a:moveTo>
                    <a:pt x="8430" y="0"/>
                  </a:moveTo>
                  <a:cubicBezTo>
                    <a:pt x="5876" y="0"/>
                    <a:pt x="3583" y="1142"/>
                    <a:pt x="2036" y="2944"/>
                  </a:cubicBezTo>
                  <a:cubicBezTo>
                    <a:pt x="722" y="4469"/>
                    <a:pt x="1" y="6416"/>
                    <a:pt x="2" y="8428"/>
                  </a:cubicBezTo>
                  <a:cubicBezTo>
                    <a:pt x="2" y="13075"/>
                    <a:pt x="3783" y="16855"/>
                    <a:pt x="8429" y="16855"/>
                  </a:cubicBezTo>
                  <a:lnTo>
                    <a:pt x="8459" y="16855"/>
                  </a:lnTo>
                  <a:cubicBezTo>
                    <a:pt x="13092" y="16840"/>
                    <a:pt x="16857" y="13066"/>
                    <a:pt x="16857" y="8428"/>
                  </a:cubicBezTo>
                  <a:cubicBezTo>
                    <a:pt x="16859" y="6416"/>
                    <a:pt x="16137" y="4469"/>
                    <a:pt x="14824" y="2944"/>
                  </a:cubicBezTo>
                  <a:cubicBezTo>
                    <a:pt x="13283" y="1150"/>
                    <a:pt x="11001" y="9"/>
                    <a:pt x="84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806;p69"/>
            <p:cNvSpPr/>
            <p:nvPr/>
          </p:nvSpPr>
          <p:spPr>
            <a:xfrm>
              <a:off x="1544454" y="3685193"/>
              <a:ext cx="265466" cy="229953"/>
            </a:xfrm>
            <a:custGeom>
              <a:avLst/>
              <a:gdLst/>
              <a:ahLst/>
              <a:cxnLst/>
              <a:rect l="l" t="t" r="r" b="b"/>
              <a:pathLst>
                <a:path w="11923" h="10328" extrusionOk="0">
                  <a:moveTo>
                    <a:pt x="10019" y="0"/>
                  </a:moveTo>
                  <a:lnTo>
                    <a:pt x="9163" y="920"/>
                  </a:lnTo>
                  <a:cubicBezTo>
                    <a:pt x="10121" y="1811"/>
                    <a:pt x="10665" y="3059"/>
                    <a:pt x="10667" y="4367"/>
                  </a:cubicBezTo>
                  <a:cubicBezTo>
                    <a:pt x="10667" y="6953"/>
                    <a:pt x="8572" y="9057"/>
                    <a:pt x="5991" y="9073"/>
                  </a:cubicBezTo>
                  <a:lnTo>
                    <a:pt x="5962" y="9073"/>
                  </a:lnTo>
                  <a:cubicBezTo>
                    <a:pt x="3368" y="9073"/>
                    <a:pt x="1256" y="6962"/>
                    <a:pt x="1256" y="4367"/>
                  </a:cubicBezTo>
                  <a:cubicBezTo>
                    <a:pt x="1256" y="3052"/>
                    <a:pt x="1785" y="1832"/>
                    <a:pt x="2746" y="932"/>
                  </a:cubicBezTo>
                  <a:lnTo>
                    <a:pt x="1888" y="15"/>
                  </a:lnTo>
                  <a:cubicBezTo>
                    <a:pt x="686" y="1144"/>
                    <a:pt x="2" y="2719"/>
                    <a:pt x="1" y="4367"/>
                  </a:cubicBezTo>
                  <a:cubicBezTo>
                    <a:pt x="1" y="7653"/>
                    <a:pt x="2673" y="10327"/>
                    <a:pt x="5961" y="10327"/>
                  </a:cubicBezTo>
                  <a:lnTo>
                    <a:pt x="5989" y="10327"/>
                  </a:lnTo>
                  <a:cubicBezTo>
                    <a:pt x="9264" y="10312"/>
                    <a:pt x="11921" y="7644"/>
                    <a:pt x="11921" y="4367"/>
                  </a:cubicBezTo>
                  <a:lnTo>
                    <a:pt x="11923" y="4367"/>
                  </a:lnTo>
                  <a:cubicBezTo>
                    <a:pt x="11920" y="3083"/>
                    <a:pt x="11505" y="1834"/>
                    <a:pt x="10737" y="803"/>
                  </a:cubicBezTo>
                  <a:cubicBezTo>
                    <a:pt x="10524" y="514"/>
                    <a:pt x="10282" y="245"/>
                    <a:pt x="10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807;p69"/>
            <p:cNvSpPr/>
            <p:nvPr/>
          </p:nvSpPr>
          <p:spPr>
            <a:xfrm>
              <a:off x="1598648" y="3724914"/>
              <a:ext cx="157057" cy="136017"/>
            </a:xfrm>
            <a:custGeom>
              <a:avLst/>
              <a:gdLst/>
              <a:ahLst/>
              <a:cxnLst/>
              <a:rect l="l" t="t" r="r" b="b"/>
              <a:pathLst>
                <a:path w="7054" h="6109" extrusionOk="0">
                  <a:moveTo>
                    <a:pt x="5928" y="0"/>
                  </a:moveTo>
                  <a:lnTo>
                    <a:pt x="5072" y="920"/>
                  </a:lnTo>
                  <a:cubicBezTo>
                    <a:pt x="5537" y="1347"/>
                    <a:pt x="5801" y="1952"/>
                    <a:pt x="5798" y="2583"/>
                  </a:cubicBezTo>
                  <a:cubicBezTo>
                    <a:pt x="5796" y="3825"/>
                    <a:pt x="4799" y="4836"/>
                    <a:pt x="3557" y="4854"/>
                  </a:cubicBezTo>
                  <a:lnTo>
                    <a:pt x="3527" y="4854"/>
                  </a:lnTo>
                  <a:cubicBezTo>
                    <a:pt x="2642" y="4854"/>
                    <a:pt x="1835" y="4338"/>
                    <a:pt x="1465" y="3533"/>
                  </a:cubicBezTo>
                  <a:cubicBezTo>
                    <a:pt x="1093" y="2728"/>
                    <a:pt x="1226" y="1780"/>
                    <a:pt x="1803" y="1107"/>
                  </a:cubicBezTo>
                  <a:lnTo>
                    <a:pt x="848" y="290"/>
                  </a:lnTo>
                  <a:cubicBezTo>
                    <a:pt x="302" y="929"/>
                    <a:pt x="0" y="1743"/>
                    <a:pt x="2" y="2583"/>
                  </a:cubicBezTo>
                  <a:cubicBezTo>
                    <a:pt x="2" y="4527"/>
                    <a:pt x="1583" y="6108"/>
                    <a:pt x="3527" y="6108"/>
                  </a:cubicBezTo>
                  <a:lnTo>
                    <a:pt x="3557" y="6108"/>
                  </a:lnTo>
                  <a:cubicBezTo>
                    <a:pt x="5487" y="6093"/>
                    <a:pt x="7053" y="4518"/>
                    <a:pt x="7053" y="2583"/>
                  </a:cubicBezTo>
                  <a:cubicBezTo>
                    <a:pt x="7052" y="1898"/>
                    <a:pt x="6853" y="1229"/>
                    <a:pt x="6479" y="656"/>
                  </a:cubicBezTo>
                  <a:cubicBezTo>
                    <a:pt x="6322" y="415"/>
                    <a:pt x="6137" y="194"/>
                    <a:pt x="59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808;p69"/>
            <p:cNvSpPr/>
            <p:nvPr/>
          </p:nvSpPr>
          <p:spPr>
            <a:xfrm>
              <a:off x="1534813" y="3594774"/>
              <a:ext cx="284747" cy="187672"/>
            </a:xfrm>
            <a:custGeom>
              <a:avLst/>
              <a:gdLst/>
              <a:ahLst/>
              <a:cxnLst/>
              <a:rect l="l" t="t" r="r" b="b"/>
              <a:pathLst>
                <a:path w="12789" h="8429" extrusionOk="0">
                  <a:moveTo>
                    <a:pt x="6394" y="0"/>
                  </a:moveTo>
                  <a:cubicBezTo>
                    <a:pt x="3839" y="0"/>
                    <a:pt x="1548" y="1144"/>
                    <a:pt x="1" y="2944"/>
                  </a:cubicBezTo>
                  <a:lnTo>
                    <a:pt x="6395" y="8428"/>
                  </a:lnTo>
                  <a:lnTo>
                    <a:pt x="6424" y="8403"/>
                  </a:lnTo>
                  <a:lnTo>
                    <a:pt x="12789" y="2944"/>
                  </a:lnTo>
                  <a:lnTo>
                    <a:pt x="12787" y="2944"/>
                  </a:lnTo>
                  <a:cubicBezTo>
                    <a:pt x="11248" y="1150"/>
                    <a:pt x="8966" y="9"/>
                    <a:pt x="64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809;p69"/>
            <p:cNvSpPr/>
            <p:nvPr/>
          </p:nvSpPr>
          <p:spPr>
            <a:xfrm>
              <a:off x="1657895" y="3622316"/>
              <a:ext cx="192392" cy="178432"/>
            </a:xfrm>
            <a:custGeom>
              <a:avLst/>
              <a:gdLst/>
              <a:ahLst/>
              <a:cxnLst/>
              <a:rect l="l" t="t" r="r" b="b"/>
              <a:pathLst>
                <a:path w="8641" h="8014" extrusionOk="0">
                  <a:moveTo>
                    <a:pt x="7800" y="1"/>
                  </a:moveTo>
                  <a:lnTo>
                    <a:pt x="894" y="6198"/>
                  </a:lnTo>
                  <a:lnTo>
                    <a:pt x="682" y="6390"/>
                  </a:lnTo>
                  <a:cubicBezTo>
                    <a:pt x="273" y="6482"/>
                    <a:pt x="0" y="6867"/>
                    <a:pt x="48" y="7284"/>
                  </a:cubicBezTo>
                  <a:cubicBezTo>
                    <a:pt x="94" y="7700"/>
                    <a:pt x="446" y="8014"/>
                    <a:pt x="866" y="8014"/>
                  </a:cubicBezTo>
                  <a:lnTo>
                    <a:pt x="894" y="8014"/>
                  </a:lnTo>
                  <a:cubicBezTo>
                    <a:pt x="1338" y="7998"/>
                    <a:pt x="1689" y="7635"/>
                    <a:pt x="1689" y="7191"/>
                  </a:cubicBezTo>
                  <a:lnTo>
                    <a:pt x="1689" y="7175"/>
                  </a:lnTo>
                  <a:lnTo>
                    <a:pt x="2868" y="6115"/>
                  </a:lnTo>
                  <a:lnTo>
                    <a:pt x="3818" y="5264"/>
                  </a:lnTo>
                  <a:lnTo>
                    <a:pt x="4703" y="4469"/>
                  </a:lnTo>
                  <a:lnTo>
                    <a:pt x="5642" y="3626"/>
                  </a:lnTo>
                  <a:lnTo>
                    <a:pt x="8640" y="936"/>
                  </a:lnTo>
                  <a:lnTo>
                    <a:pt x="78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06364C1E-4187-81AC-D174-5D97302AC00B}"/>
              </a:ext>
            </a:extLst>
          </p:cNvPr>
          <p:cNvPicPr>
            <a:picLocks noChangeAspect="1"/>
          </p:cNvPicPr>
          <p:nvPr/>
        </p:nvPicPr>
        <p:blipFill>
          <a:blip r:embed="rId3"/>
          <a:stretch>
            <a:fillRect/>
          </a:stretch>
        </p:blipFill>
        <p:spPr>
          <a:xfrm>
            <a:off x="2067628" y="1548747"/>
            <a:ext cx="5139373" cy="16704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48335D7-EBD3-3287-81DE-D88476D125A1}"/>
              </a:ext>
            </a:extLst>
          </p:cNvPr>
          <p:cNvGrpSpPr/>
          <p:nvPr/>
        </p:nvGrpSpPr>
        <p:grpSpPr>
          <a:xfrm>
            <a:off x="836935" y="1937622"/>
            <a:ext cx="6444162" cy="2299642"/>
            <a:chOff x="4788955" y="4400146"/>
            <a:chExt cx="6444162" cy="2299642"/>
          </a:xfrm>
        </p:grpSpPr>
        <p:sp>
          <p:nvSpPr>
            <p:cNvPr id="8" name="Rectangle: Rounded Corners 24">
              <a:extLst>
                <a:ext uri="{FF2B5EF4-FFF2-40B4-BE49-F238E27FC236}">
                  <a16:creationId xmlns:a16="http://schemas.microsoft.com/office/drawing/2014/main" id="{F7ABB3A5-85CC-2B4F-1751-BC7A01D9B879}"/>
                </a:ext>
              </a:extLst>
            </p:cNvPr>
            <p:cNvSpPr/>
            <p:nvPr/>
          </p:nvSpPr>
          <p:spPr>
            <a:xfrm>
              <a:off x="5444837" y="4965857"/>
              <a:ext cx="5788280" cy="1733931"/>
            </a:xfrm>
            <a:custGeom>
              <a:avLst/>
              <a:gdLst>
                <a:gd name="connsiteX0" fmla="*/ 0 w 5788280"/>
                <a:gd name="connsiteY0" fmla="*/ 551863 h 3311111"/>
                <a:gd name="connsiteX1" fmla="*/ 551863 w 5788280"/>
                <a:gd name="connsiteY1" fmla="*/ 0 h 3311111"/>
                <a:gd name="connsiteX2" fmla="*/ 5236417 w 5788280"/>
                <a:gd name="connsiteY2" fmla="*/ 0 h 3311111"/>
                <a:gd name="connsiteX3" fmla="*/ 5788280 w 5788280"/>
                <a:gd name="connsiteY3" fmla="*/ 551863 h 3311111"/>
                <a:gd name="connsiteX4" fmla="*/ 5788280 w 5788280"/>
                <a:gd name="connsiteY4" fmla="*/ 2759248 h 3311111"/>
                <a:gd name="connsiteX5" fmla="*/ 5236417 w 5788280"/>
                <a:gd name="connsiteY5" fmla="*/ 3311111 h 3311111"/>
                <a:gd name="connsiteX6" fmla="*/ 551863 w 5788280"/>
                <a:gd name="connsiteY6" fmla="*/ 3311111 h 3311111"/>
                <a:gd name="connsiteX7" fmla="*/ 0 w 5788280"/>
                <a:gd name="connsiteY7" fmla="*/ 2759248 h 3311111"/>
                <a:gd name="connsiteX8" fmla="*/ 0 w 5788280"/>
                <a:gd name="connsiteY8" fmla="*/ 551863 h 331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280" h="3311111" fill="none" extrusionOk="0">
                  <a:moveTo>
                    <a:pt x="0" y="551863"/>
                  </a:moveTo>
                  <a:cubicBezTo>
                    <a:pt x="-22297" y="237752"/>
                    <a:pt x="275654" y="32530"/>
                    <a:pt x="551863" y="0"/>
                  </a:cubicBezTo>
                  <a:cubicBezTo>
                    <a:pt x="2112136" y="-61902"/>
                    <a:pt x="4767005" y="-101778"/>
                    <a:pt x="5236417" y="0"/>
                  </a:cubicBezTo>
                  <a:cubicBezTo>
                    <a:pt x="5492815" y="-15172"/>
                    <a:pt x="5809592" y="218676"/>
                    <a:pt x="5788280" y="551863"/>
                  </a:cubicBezTo>
                  <a:cubicBezTo>
                    <a:pt x="5845934" y="1298156"/>
                    <a:pt x="5804555" y="1778084"/>
                    <a:pt x="5788280" y="2759248"/>
                  </a:cubicBezTo>
                  <a:cubicBezTo>
                    <a:pt x="5756243" y="3048350"/>
                    <a:pt x="5530773" y="3262902"/>
                    <a:pt x="5236417" y="3311111"/>
                  </a:cubicBezTo>
                  <a:cubicBezTo>
                    <a:pt x="3197752" y="3168719"/>
                    <a:pt x="1315699" y="3422212"/>
                    <a:pt x="551863" y="3311111"/>
                  </a:cubicBezTo>
                  <a:cubicBezTo>
                    <a:pt x="219641" y="3324838"/>
                    <a:pt x="-8242" y="3101615"/>
                    <a:pt x="0" y="2759248"/>
                  </a:cubicBezTo>
                  <a:cubicBezTo>
                    <a:pt x="-60195" y="1888187"/>
                    <a:pt x="-117669" y="1262942"/>
                    <a:pt x="0" y="551863"/>
                  </a:cubicBezTo>
                  <a:close/>
                </a:path>
                <a:path w="5788280" h="3311111" stroke="0" extrusionOk="0">
                  <a:moveTo>
                    <a:pt x="0" y="551863"/>
                  </a:moveTo>
                  <a:cubicBezTo>
                    <a:pt x="-21793" y="218275"/>
                    <a:pt x="234380" y="-21237"/>
                    <a:pt x="551863" y="0"/>
                  </a:cubicBezTo>
                  <a:cubicBezTo>
                    <a:pt x="1892837" y="-164947"/>
                    <a:pt x="3651219" y="-52288"/>
                    <a:pt x="5236417" y="0"/>
                  </a:cubicBezTo>
                  <a:cubicBezTo>
                    <a:pt x="5539495" y="-26759"/>
                    <a:pt x="5754546" y="252478"/>
                    <a:pt x="5788280" y="551863"/>
                  </a:cubicBezTo>
                  <a:cubicBezTo>
                    <a:pt x="5644955" y="886908"/>
                    <a:pt x="5881730" y="2093814"/>
                    <a:pt x="5788280" y="2759248"/>
                  </a:cubicBezTo>
                  <a:cubicBezTo>
                    <a:pt x="5800096" y="3079290"/>
                    <a:pt x="5520659" y="3273728"/>
                    <a:pt x="5236417" y="3311111"/>
                  </a:cubicBezTo>
                  <a:cubicBezTo>
                    <a:pt x="3162664" y="3469652"/>
                    <a:pt x="2069110" y="3169275"/>
                    <a:pt x="551863" y="3311111"/>
                  </a:cubicBezTo>
                  <a:cubicBezTo>
                    <a:pt x="244686" y="3353110"/>
                    <a:pt x="44116" y="3048694"/>
                    <a:pt x="0" y="2759248"/>
                  </a:cubicBezTo>
                  <a:cubicBezTo>
                    <a:pt x="108226" y="2287315"/>
                    <a:pt x="-136457" y="1628289"/>
                    <a:pt x="0" y="551863"/>
                  </a:cubicBezTo>
                  <a:close/>
                </a:path>
              </a:pathLst>
            </a:custGeom>
            <a:solidFill>
              <a:srgbClr val="CCFFFF"/>
            </a:solidFill>
            <a:ln w="57150">
              <a:solidFill>
                <a:srgbClr val="002060"/>
              </a:solidFill>
              <a:extLst>
                <a:ext uri="{C807C97D-BFC1-408E-A445-0C87EB9F89A2}">
                  <ask:lineSketchStyleProps xmlns:ask="http://schemas.microsoft.com/office/drawing/2018/sketchyshapes" sd="983016561">
                    <a:custGeom>
                      <a:avLst/>
                      <a:gdLst>
                        <a:gd name="connsiteX0" fmla="*/ 0 w 5788280"/>
                        <a:gd name="connsiteY0" fmla="*/ 288994 h 1733931"/>
                        <a:gd name="connsiteX1" fmla="*/ 288994 w 5788280"/>
                        <a:gd name="connsiteY1" fmla="*/ 0 h 1733931"/>
                        <a:gd name="connsiteX2" fmla="*/ 5499286 w 5788280"/>
                        <a:gd name="connsiteY2" fmla="*/ 0 h 1733931"/>
                        <a:gd name="connsiteX3" fmla="*/ 5788280 w 5788280"/>
                        <a:gd name="connsiteY3" fmla="*/ 288994 h 1733931"/>
                        <a:gd name="connsiteX4" fmla="*/ 5788280 w 5788280"/>
                        <a:gd name="connsiteY4" fmla="*/ 1444937 h 1733931"/>
                        <a:gd name="connsiteX5" fmla="*/ 5499286 w 5788280"/>
                        <a:gd name="connsiteY5" fmla="*/ 1733931 h 1733931"/>
                        <a:gd name="connsiteX6" fmla="*/ 288994 w 5788280"/>
                        <a:gd name="connsiteY6" fmla="*/ 1733931 h 1733931"/>
                        <a:gd name="connsiteX7" fmla="*/ 0 w 5788280"/>
                        <a:gd name="connsiteY7" fmla="*/ 1444937 h 1733931"/>
                        <a:gd name="connsiteX8" fmla="*/ 0 w 5788280"/>
                        <a:gd name="connsiteY8" fmla="*/ 288994 h 173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280" h="1733931" fill="none" extrusionOk="0">
                          <a:moveTo>
                            <a:pt x="0" y="288994"/>
                          </a:moveTo>
                          <a:cubicBezTo>
                            <a:pt x="-22604" y="119933"/>
                            <a:pt x="138906" y="10836"/>
                            <a:pt x="288994" y="0"/>
                          </a:cubicBezTo>
                          <a:cubicBezTo>
                            <a:pt x="1754166" y="-61902"/>
                            <a:pt x="3423298" y="-101778"/>
                            <a:pt x="5499286" y="0"/>
                          </a:cubicBezTo>
                          <a:cubicBezTo>
                            <a:pt x="5656487" y="-754"/>
                            <a:pt x="5806056" y="105699"/>
                            <a:pt x="5788280" y="288994"/>
                          </a:cubicBezTo>
                          <a:cubicBezTo>
                            <a:pt x="5823093" y="422603"/>
                            <a:pt x="5879535" y="936990"/>
                            <a:pt x="5788280" y="1444937"/>
                          </a:cubicBezTo>
                          <a:cubicBezTo>
                            <a:pt x="5780888" y="1600925"/>
                            <a:pt x="5656088" y="1720965"/>
                            <a:pt x="5499286" y="1733931"/>
                          </a:cubicBezTo>
                          <a:cubicBezTo>
                            <a:pt x="3276568" y="1591539"/>
                            <a:pt x="1717696" y="1845032"/>
                            <a:pt x="288994" y="1733931"/>
                          </a:cubicBezTo>
                          <a:cubicBezTo>
                            <a:pt x="106934" y="1745165"/>
                            <a:pt x="-3390" y="1620000"/>
                            <a:pt x="0" y="1444937"/>
                          </a:cubicBezTo>
                          <a:cubicBezTo>
                            <a:pt x="-488" y="986314"/>
                            <a:pt x="68087" y="586942"/>
                            <a:pt x="0" y="288994"/>
                          </a:cubicBezTo>
                          <a:close/>
                        </a:path>
                        <a:path w="5788280" h="1733931" stroke="0" extrusionOk="0">
                          <a:moveTo>
                            <a:pt x="0" y="288994"/>
                          </a:moveTo>
                          <a:cubicBezTo>
                            <a:pt x="-15348" y="109103"/>
                            <a:pt x="113735" y="-26181"/>
                            <a:pt x="288994" y="0"/>
                          </a:cubicBezTo>
                          <a:cubicBezTo>
                            <a:pt x="2068462" y="-164947"/>
                            <a:pt x="3760985" y="-52288"/>
                            <a:pt x="5499286" y="0"/>
                          </a:cubicBezTo>
                          <a:cubicBezTo>
                            <a:pt x="5657011" y="-29480"/>
                            <a:pt x="5784163" y="130046"/>
                            <a:pt x="5788280" y="288994"/>
                          </a:cubicBezTo>
                          <a:cubicBezTo>
                            <a:pt x="5772889" y="460469"/>
                            <a:pt x="5737378" y="1109376"/>
                            <a:pt x="5788280" y="1444937"/>
                          </a:cubicBezTo>
                          <a:cubicBezTo>
                            <a:pt x="5794631" y="1612744"/>
                            <a:pt x="5645107" y="1708846"/>
                            <a:pt x="5499286" y="1733931"/>
                          </a:cubicBezTo>
                          <a:cubicBezTo>
                            <a:pt x="3715334" y="1892472"/>
                            <a:pt x="1469775" y="1592095"/>
                            <a:pt x="288994" y="1733931"/>
                          </a:cubicBezTo>
                          <a:cubicBezTo>
                            <a:pt x="129118" y="1738654"/>
                            <a:pt x="6288" y="1602357"/>
                            <a:pt x="0" y="1444937"/>
                          </a:cubicBezTo>
                          <a:cubicBezTo>
                            <a:pt x="-85483" y="1106721"/>
                            <a:pt x="9558" y="600043"/>
                            <a:pt x="0" y="28899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Calibri" panose="020F0502020204030204" pitchFamily="34" charset="0"/>
                  <a:cs typeface="Calibri" panose="020F0502020204030204" pitchFamily="34" charset="0"/>
                </a:rPr>
                <a:t>Thi kể chuyện về chiến dịch Điện Biên Phủ (kéo pháo, dân công tải đạn lương thực….</a:t>
              </a:r>
              <a:r>
                <a:rPr lang="en-US" sz="3200" b="1" dirty="0">
                  <a:solidFill>
                    <a:schemeClr val="tx1"/>
                  </a:solidFill>
                  <a:latin typeface="Calibri" panose="020F0502020204030204" pitchFamily="34" charset="0"/>
                  <a:cs typeface="Calibri" panose="020F0502020204030204" pitchFamily="34" charset="0"/>
                </a:rPr>
                <a:t>)</a:t>
              </a:r>
              <a:endParaRPr lang="en-US" sz="3200" dirty="0">
                <a:solidFill>
                  <a:schemeClr val="tx1"/>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25923CC3-FB24-38A9-52E7-189A4F99C7AA}"/>
                </a:ext>
              </a:extLst>
            </p:cNvPr>
            <p:cNvPicPr>
              <a:picLocks noChangeAspect="1"/>
            </p:cNvPicPr>
            <p:nvPr/>
          </p:nvPicPr>
          <p:blipFill>
            <a:blip r:embed="rId2"/>
            <a:stretch>
              <a:fillRect/>
            </a:stretch>
          </p:blipFill>
          <p:spPr>
            <a:xfrm>
              <a:off x="4788955" y="4400146"/>
              <a:ext cx="902057" cy="902057"/>
            </a:xfrm>
            <a:prstGeom prst="rect">
              <a:avLst/>
            </a:prstGeom>
          </p:spPr>
        </p:pic>
      </p:grpSp>
      <p:sp>
        <p:nvSpPr>
          <p:cNvPr id="11" name="TextBox 10">
            <a:extLst>
              <a:ext uri="{FF2B5EF4-FFF2-40B4-BE49-F238E27FC236}">
                <a16:creationId xmlns:a16="http://schemas.microsoft.com/office/drawing/2014/main" id="{800B4652-017C-EC6E-EC1A-7CC1F5B52E04}"/>
              </a:ext>
            </a:extLst>
          </p:cNvPr>
          <p:cNvSpPr txBox="1"/>
          <p:nvPr/>
        </p:nvSpPr>
        <p:spPr>
          <a:xfrm>
            <a:off x="489857" y="767190"/>
            <a:ext cx="8556171" cy="695960"/>
          </a:xfrm>
          <a:prstGeom prst="rect">
            <a:avLst/>
          </a:prstGeom>
          <a:noFill/>
        </p:spPr>
        <p:txBody>
          <a:bodyPr wrap="square">
            <a:spAutoFit/>
          </a:bodyPr>
          <a:lstStyle/>
          <a:p>
            <a:pPr algn="ctr">
              <a:lnSpc>
                <a:spcPct val="120000"/>
              </a:lnSpc>
            </a:pPr>
            <a:r>
              <a:rPr lang="en-US" sz="3600" b="1" dirty="0" err="1">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Thi</a:t>
            </a:r>
            <a:r>
              <a:rPr lang="en-US" sz="3600" b="1" dirty="0">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1" dirty="0" err="1">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kể</a:t>
            </a:r>
            <a:r>
              <a:rPr lang="en-US" sz="3600" b="1" dirty="0">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1" dirty="0" err="1">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chuyện</a:t>
            </a:r>
            <a:r>
              <a:rPr lang="en-US" sz="3600" b="1" dirty="0">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1" dirty="0" err="1">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Huyền</a:t>
            </a:r>
            <a:r>
              <a:rPr lang="en-US" sz="3600" b="1" dirty="0">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1" dirty="0" err="1">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thoại</a:t>
            </a:r>
            <a:r>
              <a:rPr lang="en-US" sz="3600" b="1" dirty="0">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1" dirty="0" err="1">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Điện</a:t>
            </a:r>
            <a:r>
              <a:rPr lang="en-US" sz="3600" b="1" dirty="0">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1" dirty="0" err="1">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Biên</a:t>
            </a:r>
            <a:r>
              <a:rPr lang="en-US" sz="3600" b="1" dirty="0">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67589090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5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5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2713508-27D7-05A4-A3F0-A7E6FB11628F}"/>
              </a:ext>
            </a:extLst>
          </p:cNvPr>
          <p:cNvSpPr/>
          <p:nvPr/>
        </p:nvSpPr>
        <p:spPr>
          <a:xfrm>
            <a:off x="2228850" y="101293"/>
            <a:ext cx="4988378" cy="698806"/>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Calibri" panose="020F0502020204030204" pitchFamily="34" charset="0"/>
                <a:cs typeface="Calibri" panose="020F0502020204030204" pitchFamily="34" charset="0"/>
              </a:rPr>
              <a:t>Tiêu</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chí</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đánh</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giá</a:t>
            </a:r>
            <a:endParaRPr lang="en-US" sz="3600" b="1" dirty="0">
              <a:solidFill>
                <a:schemeClr val="tx1"/>
              </a:solidFill>
              <a:latin typeface="Calibri" panose="020F0502020204030204" pitchFamily="34" charset="0"/>
              <a:cs typeface="Calibri" panose="020F0502020204030204" pitchFamily="34" charset="0"/>
            </a:endParaRPr>
          </a:p>
        </p:txBody>
      </p:sp>
      <p:graphicFrame>
        <p:nvGraphicFramePr>
          <p:cNvPr id="4" name="Table 3">
            <a:extLst>
              <a:ext uri="{FF2B5EF4-FFF2-40B4-BE49-F238E27FC236}">
                <a16:creationId xmlns:a16="http://schemas.microsoft.com/office/drawing/2014/main" id="{E1EFF191-2DD6-F548-87DA-AD83C368A074}"/>
              </a:ext>
            </a:extLst>
          </p:cNvPr>
          <p:cNvGraphicFramePr>
            <a:graphicFrameLocks noGrp="1"/>
          </p:cNvGraphicFramePr>
          <p:nvPr>
            <p:extLst>
              <p:ext uri="{D42A27DB-BD31-4B8C-83A1-F6EECF244321}">
                <p14:modId xmlns:p14="http://schemas.microsoft.com/office/powerpoint/2010/main" val="409933699"/>
              </p:ext>
            </p:extLst>
          </p:nvPr>
        </p:nvGraphicFramePr>
        <p:xfrm>
          <a:off x="212271" y="1018096"/>
          <a:ext cx="8670472" cy="3706074"/>
        </p:xfrm>
        <a:graphic>
          <a:graphicData uri="http://schemas.openxmlformats.org/drawingml/2006/table">
            <a:tbl>
              <a:tblPr firstRow="1" firstCol="1" bandRow="1">
                <a:tableStyleId>{3C8B946D-89CA-4C85-9ED6-813A86BD0FB8}</a:tableStyleId>
              </a:tblPr>
              <a:tblGrid>
                <a:gridCol w="1576450">
                  <a:extLst>
                    <a:ext uri="{9D8B030D-6E8A-4147-A177-3AD203B41FA5}">
                      <a16:colId xmlns:a16="http://schemas.microsoft.com/office/drawing/2014/main" val="2858173643"/>
                    </a:ext>
                  </a:extLst>
                </a:gridCol>
                <a:gridCol w="2758786">
                  <a:extLst>
                    <a:ext uri="{9D8B030D-6E8A-4147-A177-3AD203B41FA5}">
                      <a16:colId xmlns:a16="http://schemas.microsoft.com/office/drawing/2014/main" val="797668347"/>
                    </a:ext>
                  </a:extLst>
                </a:gridCol>
                <a:gridCol w="2167618">
                  <a:extLst>
                    <a:ext uri="{9D8B030D-6E8A-4147-A177-3AD203B41FA5}">
                      <a16:colId xmlns:a16="http://schemas.microsoft.com/office/drawing/2014/main" val="521576154"/>
                    </a:ext>
                  </a:extLst>
                </a:gridCol>
                <a:gridCol w="2167618">
                  <a:extLst>
                    <a:ext uri="{9D8B030D-6E8A-4147-A177-3AD203B41FA5}">
                      <a16:colId xmlns:a16="http://schemas.microsoft.com/office/drawing/2014/main" val="264457929"/>
                    </a:ext>
                  </a:extLst>
                </a:gridCol>
              </a:tblGrid>
              <a:tr h="305517">
                <a:tc>
                  <a:txBody>
                    <a:bodyPr/>
                    <a:lstStyle/>
                    <a:p>
                      <a:pPr marL="0" marR="0" algn="ctr">
                        <a:lnSpc>
                          <a:spcPct val="120000"/>
                        </a:lnSpc>
                        <a:spcBef>
                          <a:spcPts val="0"/>
                        </a:spcBef>
                        <a:spcAft>
                          <a:spcPts val="0"/>
                        </a:spcAft>
                      </a:pPr>
                      <a:r>
                        <a:rPr lang="en-US" sz="1800" b="1" dirty="0" err="1">
                          <a:effectLst/>
                        </a:rPr>
                        <a:t>Tiêu</a:t>
                      </a:r>
                      <a:r>
                        <a:rPr lang="en-US" sz="1800" b="1" dirty="0">
                          <a:effectLst/>
                        </a:rPr>
                        <a:t> </a:t>
                      </a:r>
                      <a:r>
                        <a:rPr lang="en-US" sz="1800" b="1" dirty="0" err="1">
                          <a:effectLst/>
                        </a:rPr>
                        <a:t>đề</a:t>
                      </a:r>
                      <a:endParaRPr lang="en-US" sz="1800" b="1" dirty="0">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1800" b="1" dirty="0" err="1">
                          <a:effectLst/>
                        </a:rPr>
                        <a:t>Mức</a:t>
                      </a:r>
                      <a:r>
                        <a:rPr lang="en-US" sz="1800" b="1" dirty="0">
                          <a:effectLst/>
                        </a:rPr>
                        <a:t> </a:t>
                      </a:r>
                      <a:r>
                        <a:rPr lang="en-US" sz="1800" b="1" dirty="0" err="1">
                          <a:effectLst/>
                        </a:rPr>
                        <a:t>độ</a:t>
                      </a:r>
                      <a:r>
                        <a:rPr lang="en-US" sz="1800" b="1" dirty="0">
                          <a:effectLst/>
                        </a:rPr>
                        <a:t> 1</a:t>
                      </a:r>
                      <a:endParaRPr lang="en-US" sz="1800" b="1" dirty="0">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1800" b="1" dirty="0" err="1">
                          <a:effectLst/>
                        </a:rPr>
                        <a:t>Mức</a:t>
                      </a:r>
                      <a:r>
                        <a:rPr lang="en-US" sz="1800" b="1" dirty="0">
                          <a:effectLst/>
                        </a:rPr>
                        <a:t> </a:t>
                      </a:r>
                      <a:r>
                        <a:rPr lang="en-US" sz="1800" b="1" dirty="0" err="1">
                          <a:effectLst/>
                        </a:rPr>
                        <a:t>độ</a:t>
                      </a:r>
                      <a:r>
                        <a:rPr lang="en-US" sz="1800" b="1" dirty="0">
                          <a:effectLst/>
                        </a:rPr>
                        <a:t> 3</a:t>
                      </a:r>
                      <a:endParaRPr lang="en-US" sz="1800" b="1" dirty="0">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1800" b="1" dirty="0" err="1">
                          <a:effectLst/>
                        </a:rPr>
                        <a:t>Mức</a:t>
                      </a:r>
                      <a:r>
                        <a:rPr lang="en-US" sz="1800" b="1" dirty="0">
                          <a:effectLst/>
                        </a:rPr>
                        <a:t> </a:t>
                      </a:r>
                      <a:r>
                        <a:rPr lang="en-US" sz="1800" b="1" dirty="0" err="1">
                          <a:effectLst/>
                        </a:rPr>
                        <a:t>độ</a:t>
                      </a:r>
                      <a:r>
                        <a:rPr lang="en-US" sz="1800" b="1" dirty="0">
                          <a:effectLst/>
                        </a:rPr>
                        <a:t> 3</a:t>
                      </a:r>
                      <a:endParaRPr lang="en-US" sz="1800" b="1" dirty="0">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786429094"/>
                  </a:ext>
                </a:extLst>
              </a:tr>
              <a:tr h="624937">
                <a:tc rowSpan="2">
                  <a:txBody>
                    <a:bodyPr/>
                    <a:lstStyle/>
                    <a:p>
                      <a:pPr marL="0" marR="0" algn="just">
                        <a:lnSpc>
                          <a:spcPct val="120000"/>
                        </a:lnSpc>
                        <a:spcBef>
                          <a:spcPts val="0"/>
                        </a:spcBef>
                        <a:spcAft>
                          <a:spcPts val="0"/>
                        </a:spcAft>
                      </a:pPr>
                      <a:r>
                        <a:rPr lang="en-US" sz="1800" dirty="0" err="1">
                          <a:solidFill>
                            <a:srgbClr val="002060"/>
                          </a:solidFill>
                          <a:effectLst/>
                        </a:rPr>
                        <a:t>Bố</a:t>
                      </a:r>
                      <a:r>
                        <a:rPr lang="en-US" sz="1800" dirty="0">
                          <a:solidFill>
                            <a:srgbClr val="002060"/>
                          </a:solidFill>
                          <a:effectLst/>
                        </a:rPr>
                        <a:t> </a:t>
                      </a:r>
                      <a:r>
                        <a:rPr lang="en-US" sz="1800" dirty="0" err="1">
                          <a:solidFill>
                            <a:srgbClr val="002060"/>
                          </a:solidFill>
                          <a:effectLst/>
                        </a:rPr>
                        <a:t>cục</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err="1">
                          <a:solidFill>
                            <a:srgbClr val="002060"/>
                          </a:solidFill>
                          <a:effectLst/>
                        </a:rPr>
                        <a:t>Trình</a:t>
                      </a:r>
                      <a:r>
                        <a:rPr lang="en-US" sz="1800" dirty="0">
                          <a:solidFill>
                            <a:srgbClr val="002060"/>
                          </a:solidFill>
                          <a:effectLst/>
                        </a:rPr>
                        <a:t> </a:t>
                      </a:r>
                      <a:r>
                        <a:rPr lang="en-US" sz="1800" dirty="0" err="1">
                          <a:solidFill>
                            <a:srgbClr val="002060"/>
                          </a:solidFill>
                          <a:effectLst/>
                        </a:rPr>
                        <a:t>bày</a:t>
                      </a:r>
                      <a:r>
                        <a:rPr lang="en-US" sz="1800" dirty="0">
                          <a:solidFill>
                            <a:srgbClr val="002060"/>
                          </a:solidFill>
                          <a:effectLst/>
                        </a:rPr>
                        <a:t> </a:t>
                      </a:r>
                      <a:r>
                        <a:rPr lang="en-US" sz="1800" dirty="0" err="1">
                          <a:solidFill>
                            <a:srgbClr val="002060"/>
                          </a:solidFill>
                          <a:effectLst/>
                        </a:rPr>
                        <a:t>mạch</a:t>
                      </a:r>
                      <a:r>
                        <a:rPr lang="en-US" sz="1800" dirty="0">
                          <a:solidFill>
                            <a:srgbClr val="002060"/>
                          </a:solidFill>
                          <a:effectLst/>
                        </a:rPr>
                        <a:t> </a:t>
                      </a:r>
                      <a:r>
                        <a:rPr lang="en-US" sz="1800" dirty="0" err="1">
                          <a:solidFill>
                            <a:srgbClr val="002060"/>
                          </a:solidFill>
                          <a:effectLst/>
                        </a:rPr>
                        <a:t>lạc</a:t>
                      </a:r>
                      <a:r>
                        <a:rPr lang="en-US" sz="1800" dirty="0">
                          <a:solidFill>
                            <a:srgbClr val="002060"/>
                          </a:solidFill>
                          <a:effectLst/>
                        </a:rPr>
                        <a:t>, logic</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a:solidFill>
                            <a:srgbClr val="002060"/>
                          </a:solidFill>
                          <a:effectLst/>
                        </a:rPr>
                        <a:t>Còn nhầm lẫn nội dung</a:t>
                      </a:r>
                      <a:endParaRPr lang="en-US" sz="180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err="1">
                          <a:solidFill>
                            <a:srgbClr val="002060"/>
                          </a:solidFill>
                          <a:effectLst/>
                        </a:rPr>
                        <a:t>Không</a:t>
                      </a:r>
                      <a:r>
                        <a:rPr lang="en-US" sz="1800" dirty="0">
                          <a:solidFill>
                            <a:srgbClr val="002060"/>
                          </a:solidFill>
                          <a:effectLst/>
                        </a:rPr>
                        <a:t> </a:t>
                      </a:r>
                      <a:r>
                        <a:rPr lang="en-US" sz="1800" dirty="0" err="1">
                          <a:solidFill>
                            <a:srgbClr val="002060"/>
                          </a:solidFill>
                          <a:effectLst/>
                        </a:rPr>
                        <a:t>rõ</a:t>
                      </a:r>
                      <a:r>
                        <a:rPr lang="en-US" sz="1800" dirty="0">
                          <a:solidFill>
                            <a:srgbClr val="002060"/>
                          </a:solidFill>
                          <a:effectLst/>
                        </a:rPr>
                        <a:t> </a:t>
                      </a:r>
                      <a:r>
                        <a:rPr lang="en-US" sz="1800" dirty="0" err="1">
                          <a:solidFill>
                            <a:srgbClr val="002060"/>
                          </a:solidFill>
                          <a:effectLst/>
                        </a:rPr>
                        <a:t>bố</a:t>
                      </a:r>
                      <a:r>
                        <a:rPr lang="en-US" sz="1800" dirty="0">
                          <a:solidFill>
                            <a:srgbClr val="002060"/>
                          </a:solidFill>
                          <a:effectLst/>
                        </a:rPr>
                        <a:t> </a:t>
                      </a:r>
                      <a:r>
                        <a:rPr lang="en-US" sz="1800" dirty="0" err="1">
                          <a:solidFill>
                            <a:srgbClr val="002060"/>
                          </a:solidFill>
                          <a:effectLst/>
                        </a:rPr>
                        <a:t>cục</a:t>
                      </a:r>
                      <a:r>
                        <a:rPr lang="en-US" sz="1800" dirty="0">
                          <a:solidFill>
                            <a:srgbClr val="002060"/>
                          </a:solidFill>
                          <a:effectLst/>
                        </a:rPr>
                        <a:t> .</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9223070"/>
                  </a:ext>
                </a:extLst>
              </a:tr>
              <a:tr h="145807">
                <a:tc vMerge="1">
                  <a:txBody>
                    <a:bodyPr/>
                    <a:lstStyle/>
                    <a:p>
                      <a:endParaRPr lang="en-US"/>
                    </a:p>
                  </a:txBody>
                  <a:tcPr/>
                </a:tc>
                <a:tc>
                  <a:txBody>
                    <a:bodyPr/>
                    <a:lstStyle/>
                    <a:p>
                      <a:pPr marL="0" marR="0" algn="just">
                        <a:lnSpc>
                          <a:spcPct val="120000"/>
                        </a:lnSpc>
                        <a:spcBef>
                          <a:spcPts val="0"/>
                        </a:spcBef>
                        <a:spcAft>
                          <a:spcPts val="0"/>
                        </a:spcAft>
                      </a:pPr>
                      <a:r>
                        <a:rPr lang="en-US" sz="1800" dirty="0">
                          <a:solidFill>
                            <a:srgbClr val="002060"/>
                          </a:solidFill>
                          <a:effectLst/>
                        </a:rPr>
                        <a:t>2 </a:t>
                      </a:r>
                      <a:r>
                        <a:rPr lang="en-US" sz="1800" dirty="0" err="1">
                          <a:solidFill>
                            <a:srgbClr val="002060"/>
                          </a:solidFill>
                          <a:effectLst/>
                        </a:rPr>
                        <a:t>điểm</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a:solidFill>
                            <a:srgbClr val="002060"/>
                          </a:solidFill>
                          <a:effectLst/>
                        </a:rPr>
                        <a:t>1 điểm</a:t>
                      </a:r>
                      <a:endParaRPr lang="en-US" sz="180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a:solidFill>
                            <a:srgbClr val="002060"/>
                          </a:solidFill>
                          <a:effectLst/>
                        </a:rPr>
                        <a:t>0,5 </a:t>
                      </a:r>
                      <a:r>
                        <a:rPr lang="en-US" sz="1800" dirty="0" err="1">
                          <a:solidFill>
                            <a:srgbClr val="002060"/>
                          </a:solidFill>
                          <a:effectLst/>
                        </a:rPr>
                        <a:t>điểm</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636217"/>
                  </a:ext>
                </a:extLst>
              </a:tr>
              <a:tr h="1086066">
                <a:tc rowSpan="2">
                  <a:txBody>
                    <a:bodyPr/>
                    <a:lstStyle/>
                    <a:p>
                      <a:pPr marL="0" marR="0" algn="just">
                        <a:lnSpc>
                          <a:spcPct val="120000"/>
                        </a:lnSpc>
                        <a:spcBef>
                          <a:spcPts val="0"/>
                        </a:spcBef>
                        <a:spcAft>
                          <a:spcPts val="0"/>
                        </a:spcAft>
                      </a:pPr>
                      <a:r>
                        <a:rPr lang="en-US" sz="1800" dirty="0" err="1">
                          <a:solidFill>
                            <a:srgbClr val="002060"/>
                          </a:solidFill>
                          <a:effectLst/>
                        </a:rPr>
                        <a:t>Giọng</a:t>
                      </a:r>
                      <a:r>
                        <a:rPr lang="en-US" sz="1800" dirty="0">
                          <a:solidFill>
                            <a:srgbClr val="002060"/>
                          </a:solidFill>
                          <a:effectLst/>
                        </a:rPr>
                        <a:t> </a:t>
                      </a:r>
                      <a:r>
                        <a:rPr lang="en-US" sz="1800" dirty="0" err="1">
                          <a:solidFill>
                            <a:srgbClr val="002060"/>
                          </a:solidFill>
                          <a:effectLst/>
                        </a:rPr>
                        <a:t>nói</a:t>
                      </a:r>
                      <a:r>
                        <a:rPr lang="en-US" sz="1800" dirty="0">
                          <a:solidFill>
                            <a:srgbClr val="002060"/>
                          </a:solidFill>
                          <a:effectLst/>
                        </a:rPr>
                        <a:t>, </a:t>
                      </a:r>
                      <a:r>
                        <a:rPr lang="en-US" sz="1800" dirty="0" err="1">
                          <a:solidFill>
                            <a:srgbClr val="002060"/>
                          </a:solidFill>
                          <a:effectLst/>
                        </a:rPr>
                        <a:t>biểu</a:t>
                      </a:r>
                      <a:r>
                        <a:rPr lang="en-US" sz="1800" dirty="0">
                          <a:solidFill>
                            <a:srgbClr val="002060"/>
                          </a:solidFill>
                          <a:effectLst/>
                        </a:rPr>
                        <a:t> </a:t>
                      </a:r>
                      <a:r>
                        <a:rPr lang="en-US" sz="1800" dirty="0" err="1">
                          <a:solidFill>
                            <a:srgbClr val="002060"/>
                          </a:solidFill>
                          <a:effectLst/>
                        </a:rPr>
                        <a:t>cảm</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a:solidFill>
                            <a:srgbClr val="002060"/>
                          </a:solidFill>
                          <a:effectLst/>
                        </a:rPr>
                        <a:t>To </a:t>
                      </a:r>
                      <a:r>
                        <a:rPr lang="en-US" sz="1800" dirty="0" err="1">
                          <a:solidFill>
                            <a:srgbClr val="002060"/>
                          </a:solidFill>
                          <a:effectLst/>
                        </a:rPr>
                        <a:t>rõ</a:t>
                      </a:r>
                      <a:r>
                        <a:rPr lang="en-US" sz="1800" dirty="0">
                          <a:solidFill>
                            <a:srgbClr val="002060"/>
                          </a:solidFill>
                          <a:effectLst/>
                        </a:rPr>
                        <a:t>, </a:t>
                      </a:r>
                      <a:r>
                        <a:rPr lang="en-US" sz="1800" dirty="0" err="1">
                          <a:solidFill>
                            <a:srgbClr val="002060"/>
                          </a:solidFill>
                          <a:effectLst/>
                        </a:rPr>
                        <a:t>nhấn</a:t>
                      </a:r>
                      <a:r>
                        <a:rPr lang="en-US" sz="1800" dirty="0">
                          <a:solidFill>
                            <a:srgbClr val="002060"/>
                          </a:solidFill>
                          <a:effectLst/>
                        </a:rPr>
                        <a:t> </a:t>
                      </a:r>
                      <a:r>
                        <a:rPr lang="en-US" sz="1800" dirty="0" err="1">
                          <a:solidFill>
                            <a:srgbClr val="002060"/>
                          </a:solidFill>
                          <a:effectLst/>
                        </a:rPr>
                        <a:t>giọng</a:t>
                      </a:r>
                      <a:r>
                        <a:rPr lang="en-US" sz="1800" dirty="0">
                          <a:solidFill>
                            <a:srgbClr val="002060"/>
                          </a:solidFill>
                          <a:effectLst/>
                        </a:rPr>
                        <a:t> </a:t>
                      </a:r>
                      <a:r>
                        <a:rPr lang="en-US" sz="1800" dirty="0" err="1">
                          <a:solidFill>
                            <a:srgbClr val="002060"/>
                          </a:solidFill>
                          <a:effectLst/>
                        </a:rPr>
                        <a:t>đúng</a:t>
                      </a:r>
                      <a:r>
                        <a:rPr lang="en-US" sz="1800" dirty="0">
                          <a:solidFill>
                            <a:srgbClr val="002060"/>
                          </a:solidFill>
                          <a:effectLst/>
                        </a:rPr>
                        <a:t>, </a:t>
                      </a:r>
                      <a:r>
                        <a:rPr lang="en-US" sz="1800" dirty="0" err="1">
                          <a:solidFill>
                            <a:srgbClr val="002060"/>
                          </a:solidFill>
                          <a:effectLst/>
                        </a:rPr>
                        <a:t>thể</a:t>
                      </a:r>
                      <a:r>
                        <a:rPr lang="en-US" sz="1800" dirty="0">
                          <a:solidFill>
                            <a:srgbClr val="002060"/>
                          </a:solidFill>
                          <a:effectLst/>
                        </a:rPr>
                        <a:t> </a:t>
                      </a:r>
                      <a:r>
                        <a:rPr lang="en-US" sz="1800" dirty="0" err="1">
                          <a:solidFill>
                            <a:srgbClr val="002060"/>
                          </a:solidFill>
                          <a:effectLst/>
                        </a:rPr>
                        <a:t>hiện</a:t>
                      </a:r>
                      <a:r>
                        <a:rPr lang="en-US" sz="1800" dirty="0">
                          <a:solidFill>
                            <a:srgbClr val="002060"/>
                          </a:solidFill>
                          <a:effectLst/>
                        </a:rPr>
                        <a:t> </a:t>
                      </a:r>
                      <a:r>
                        <a:rPr lang="en-US" sz="1800" dirty="0" err="1">
                          <a:solidFill>
                            <a:srgbClr val="002060"/>
                          </a:solidFill>
                          <a:effectLst/>
                        </a:rPr>
                        <a:t>cảm</a:t>
                      </a:r>
                      <a:r>
                        <a:rPr lang="en-US" sz="1800" dirty="0">
                          <a:solidFill>
                            <a:srgbClr val="002060"/>
                          </a:solidFill>
                          <a:effectLst/>
                        </a:rPr>
                        <a:t> </a:t>
                      </a:r>
                      <a:r>
                        <a:rPr lang="en-US" sz="1800" dirty="0" err="1">
                          <a:solidFill>
                            <a:srgbClr val="002060"/>
                          </a:solidFill>
                          <a:effectLst/>
                        </a:rPr>
                        <a:t>xúc</a:t>
                      </a:r>
                      <a:r>
                        <a:rPr lang="en-US" sz="1800" dirty="0">
                          <a:solidFill>
                            <a:srgbClr val="002060"/>
                          </a:solidFill>
                          <a:effectLst/>
                        </a:rPr>
                        <a:t> qua </a:t>
                      </a:r>
                      <a:r>
                        <a:rPr lang="en-US" sz="1800" dirty="0" err="1">
                          <a:solidFill>
                            <a:srgbClr val="002060"/>
                          </a:solidFill>
                          <a:effectLst/>
                        </a:rPr>
                        <a:t>cử</a:t>
                      </a:r>
                      <a:r>
                        <a:rPr lang="en-US" sz="1800" dirty="0">
                          <a:solidFill>
                            <a:srgbClr val="002060"/>
                          </a:solidFill>
                          <a:effectLst/>
                        </a:rPr>
                        <a:t> </a:t>
                      </a:r>
                      <a:r>
                        <a:rPr lang="en-US" sz="1800" dirty="0" err="1">
                          <a:solidFill>
                            <a:srgbClr val="002060"/>
                          </a:solidFill>
                          <a:effectLst/>
                        </a:rPr>
                        <a:t>chỉ</a:t>
                      </a:r>
                      <a:r>
                        <a:rPr lang="en-US" sz="1800" dirty="0">
                          <a:solidFill>
                            <a:srgbClr val="002060"/>
                          </a:solidFill>
                          <a:effectLst/>
                        </a:rPr>
                        <a:t> </a:t>
                      </a:r>
                      <a:r>
                        <a:rPr lang="en-US" sz="1800" dirty="0" err="1">
                          <a:solidFill>
                            <a:srgbClr val="002060"/>
                          </a:solidFill>
                          <a:effectLst/>
                        </a:rPr>
                        <a:t>nét</a:t>
                      </a:r>
                      <a:r>
                        <a:rPr lang="en-US" sz="1800" dirty="0">
                          <a:solidFill>
                            <a:srgbClr val="002060"/>
                          </a:solidFill>
                          <a:effectLst/>
                        </a:rPr>
                        <a:t> </a:t>
                      </a:r>
                      <a:r>
                        <a:rPr lang="en-US" sz="1800" dirty="0" err="1">
                          <a:solidFill>
                            <a:srgbClr val="002060"/>
                          </a:solidFill>
                          <a:effectLst/>
                        </a:rPr>
                        <a:t>mặt</a:t>
                      </a:r>
                      <a:r>
                        <a:rPr lang="en-US" sz="1800" dirty="0">
                          <a:solidFill>
                            <a:srgbClr val="002060"/>
                          </a:solidFill>
                          <a:effectLst/>
                        </a:rPr>
                        <a:t>.</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err="1">
                          <a:solidFill>
                            <a:srgbClr val="002060"/>
                          </a:solidFill>
                          <a:effectLst/>
                        </a:rPr>
                        <a:t>Không</a:t>
                      </a:r>
                      <a:r>
                        <a:rPr lang="en-US" sz="1800" dirty="0">
                          <a:solidFill>
                            <a:srgbClr val="002060"/>
                          </a:solidFill>
                          <a:effectLst/>
                        </a:rPr>
                        <a:t> </a:t>
                      </a:r>
                      <a:r>
                        <a:rPr lang="en-US" sz="1800" dirty="0" err="1">
                          <a:solidFill>
                            <a:srgbClr val="002060"/>
                          </a:solidFill>
                          <a:effectLst/>
                        </a:rPr>
                        <a:t>đạt</a:t>
                      </a:r>
                      <a:r>
                        <a:rPr lang="en-US" sz="1800" dirty="0">
                          <a:solidFill>
                            <a:srgbClr val="002060"/>
                          </a:solidFill>
                          <a:effectLst/>
                        </a:rPr>
                        <a:t> </a:t>
                      </a:r>
                      <a:r>
                        <a:rPr lang="en-US" sz="1800" dirty="0" err="1">
                          <a:solidFill>
                            <a:srgbClr val="002060"/>
                          </a:solidFill>
                          <a:effectLst/>
                        </a:rPr>
                        <a:t>đủ</a:t>
                      </a:r>
                      <a:r>
                        <a:rPr lang="en-US" sz="1800" dirty="0">
                          <a:solidFill>
                            <a:srgbClr val="002060"/>
                          </a:solidFill>
                          <a:effectLst/>
                        </a:rPr>
                        <a:t> </a:t>
                      </a:r>
                      <a:r>
                        <a:rPr lang="en-US" sz="1800" dirty="0" err="1">
                          <a:solidFill>
                            <a:srgbClr val="002060"/>
                          </a:solidFill>
                          <a:effectLst/>
                        </a:rPr>
                        <a:t>các</a:t>
                      </a:r>
                      <a:r>
                        <a:rPr lang="en-US" sz="1800" dirty="0">
                          <a:solidFill>
                            <a:srgbClr val="002060"/>
                          </a:solidFill>
                          <a:effectLst/>
                        </a:rPr>
                        <a:t> </a:t>
                      </a:r>
                      <a:r>
                        <a:rPr lang="en-US" sz="1800" dirty="0" err="1">
                          <a:solidFill>
                            <a:srgbClr val="002060"/>
                          </a:solidFill>
                          <a:effectLst/>
                        </a:rPr>
                        <a:t>tiêu</a:t>
                      </a:r>
                      <a:r>
                        <a:rPr lang="en-US" sz="1800" dirty="0">
                          <a:solidFill>
                            <a:srgbClr val="002060"/>
                          </a:solidFill>
                          <a:effectLst/>
                        </a:rPr>
                        <a:t> </a:t>
                      </a:r>
                      <a:r>
                        <a:rPr lang="en-US" sz="1800" dirty="0" err="1">
                          <a:solidFill>
                            <a:srgbClr val="002060"/>
                          </a:solidFill>
                          <a:effectLst/>
                        </a:rPr>
                        <a:t>chí</a:t>
                      </a:r>
                      <a:r>
                        <a:rPr lang="en-US" sz="1800" dirty="0">
                          <a:solidFill>
                            <a:srgbClr val="002060"/>
                          </a:solidFill>
                          <a:effectLst/>
                        </a:rPr>
                        <a:t> 1.</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err="1">
                          <a:solidFill>
                            <a:srgbClr val="002060"/>
                          </a:solidFill>
                          <a:effectLst/>
                        </a:rPr>
                        <a:t>Không</a:t>
                      </a:r>
                      <a:r>
                        <a:rPr lang="en-US" sz="1800" dirty="0">
                          <a:solidFill>
                            <a:srgbClr val="002060"/>
                          </a:solidFill>
                          <a:effectLst/>
                        </a:rPr>
                        <a:t> </a:t>
                      </a:r>
                      <a:r>
                        <a:rPr lang="en-US" sz="1800" dirty="0" err="1">
                          <a:solidFill>
                            <a:srgbClr val="002060"/>
                          </a:solidFill>
                          <a:effectLst/>
                        </a:rPr>
                        <a:t>đạt</a:t>
                      </a:r>
                      <a:r>
                        <a:rPr lang="en-US" sz="1800" dirty="0">
                          <a:solidFill>
                            <a:srgbClr val="002060"/>
                          </a:solidFill>
                          <a:effectLst/>
                        </a:rPr>
                        <a:t> </a:t>
                      </a:r>
                      <a:r>
                        <a:rPr lang="en-US" sz="1800" dirty="0" err="1">
                          <a:solidFill>
                            <a:srgbClr val="002060"/>
                          </a:solidFill>
                          <a:effectLst/>
                        </a:rPr>
                        <a:t>tiêu</a:t>
                      </a:r>
                      <a:r>
                        <a:rPr lang="en-US" sz="1800" dirty="0">
                          <a:solidFill>
                            <a:srgbClr val="002060"/>
                          </a:solidFill>
                          <a:effectLst/>
                        </a:rPr>
                        <a:t> </a:t>
                      </a:r>
                      <a:r>
                        <a:rPr lang="en-US" sz="1800" dirty="0" err="1">
                          <a:solidFill>
                            <a:srgbClr val="002060"/>
                          </a:solidFill>
                          <a:effectLst/>
                        </a:rPr>
                        <a:t>chí</a:t>
                      </a:r>
                      <a:r>
                        <a:rPr lang="en-US" sz="1800" dirty="0">
                          <a:solidFill>
                            <a:srgbClr val="002060"/>
                          </a:solidFill>
                          <a:effectLst/>
                        </a:rPr>
                        <a:t> </a:t>
                      </a:r>
                      <a:r>
                        <a:rPr lang="en-US" sz="1800" dirty="0" err="1">
                          <a:solidFill>
                            <a:srgbClr val="002060"/>
                          </a:solidFill>
                          <a:effectLst/>
                        </a:rPr>
                        <a:t>nào</a:t>
                      </a:r>
                      <a:r>
                        <a:rPr lang="en-US" sz="1800" dirty="0">
                          <a:solidFill>
                            <a:srgbClr val="002060"/>
                          </a:solidFill>
                          <a:effectLst/>
                        </a:rPr>
                        <a:t>.</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2263312"/>
                  </a:ext>
                </a:extLst>
              </a:tr>
              <a:tr h="145807">
                <a:tc vMerge="1">
                  <a:txBody>
                    <a:bodyPr/>
                    <a:lstStyle/>
                    <a:p>
                      <a:endParaRPr lang="en-US"/>
                    </a:p>
                  </a:txBody>
                  <a:tcPr/>
                </a:tc>
                <a:tc>
                  <a:txBody>
                    <a:bodyPr/>
                    <a:lstStyle/>
                    <a:p>
                      <a:pPr marL="0" marR="0" algn="just">
                        <a:lnSpc>
                          <a:spcPct val="120000"/>
                        </a:lnSpc>
                        <a:spcBef>
                          <a:spcPts val="0"/>
                        </a:spcBef>
                        <a:spcAft>
                          <a:spcPts val="0"/>
                        </a:spcAft>
                      </a:pPr>
                      <a:r>
                        <a:rPr lang="en-US" sz="1800" dirty="0">
                          <a:solidFill>
                            <a:srgbClr val="002060"/>
                          </a:solidFill>
                          <a:effectLst/>
                        </a:rPr>
                        <a:t>3 đ</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a:solidFill>
                            <a:srgbClr val="002060"/>
                          </a:solidFill>
                          <a:effectLst/>
                        </a:rPr>
                        <a:t>2 đ</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a:solidFill>
                            <a:srgbClr val="002060"/>
                          </a:solidFill>
                          <a:effectLst/>
                        </a:rPr>
                        <a:t>1 đ</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90551777"/>
                  </a:ext>
                </a:extLst>
              </a:tr>
              <a:tr h="784647">
                <a:tc rowSpan="2">
                  <a:txBody>
                    <a:bodyPr/>
                    <a:lstStyle/>
                    <a:p>
                      <a:pPr marL="0" marR="0" algn="just">
                        <a:lnSpc>
                          <a:spcPct val="120000"/>
                        </a:lnSpc>
                        <a:spcBef>
                          <a:spcPts val="0"/>
                        </a:spcBef>
                        <a:spcAft>
                          <a:spcPts val="0"/>
                        </a:spcAft>
                      </a:pPr>
                      <a:r>
                        <a:rPr lang="en-US" sz="1800">
                          <a:solidFill>
                            <a:srgbClr val="002060"/>
                          </a:solidFill>
                          <a:effectLst/>
                        </a:rPr>
                        <a:t>Nội dung</a:t>
                      </a:r>
                      <a:endParaRPr lang="en-US" sz="180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err="1">
                          <a:solidFill>
                            <a:srgbClr val="002060"/>
                          </a:solidFill>
                          <a:effectLst/>
                        </a:rPr>
                        <a:t>Đầy</a:t>
                      </a:r>
                      <a:r>
                        <a:rPr lang="en-US" sz="1800" dirty="0">
                          <a:solidFill>
                            <a:srgbClr val="002060"/>
                          </a:solidFill>
                          <a:effectLst/>
                        </a:rPr>
                        <a:t> </a:t>
                      </a:r>
                      <a:r>
                        <a:rPr lang="en-US" sz="1800" dirty="0" err="1">
                          <a:solidFill>
                            <a:srgbClr val="002060"/>
                          </a:solidFill>
                          <a:effectLst/>
                        </a:rPr>
                        <a:t>đủ</a:t>
                      </a:r>
                      <a:r>
                        <a:rPr lang="en-US" sz="1800" dirty="0">
                          <a:solidFill>
                            <a:srgbClr val="002060"/>
                          </a:solidFill>
                          <a:effectLst/>
                        </a:rPr>
                        <a:t>, </a:t>
                      </a:r>
                      <a:r>
                        <a:rPr lang="en-US" sz="1800" dirty="0" err="1">
                          <a:solidFill>
                            <a:srgbClr val="002060"/>
                          </a:solidFill>
                          <a:effectLst/>
                        </a:rPr>
                        <a:t>sắp</a:t>
                      </a:r>
                      <a:r>
                        <a:rPr lang="en-US" sz="1800" dirty="0">
                          <a:solidFill>
                            <a:srgbClr val="002060"/>
                          </a:solidFill>
                          <a:effectLst/>
                        </a:rPr>
                        <a:t> </a:t>
                      </a:r>
                      <a:r>
                        <a:rPr lang="en-US" sz="1800" dirty="0" err="1">
                          <a:solidFill>
                            <a:srgbClr val="002060"/>
                          </a:solidFill>
                          <a:effectLst/>
                        </a:rPr>
                        <a:t>xếp</a:t>
                      </a:r>
                      <a:r>
                        <a:rPr lang="en-US" sz="1800" dirty="0">
                          <a:solidFill>
                            <a:srgbClr val="002060"/>
                          </a:solidFill>
                          <a:effectLst/>
                        </a:rPr>
                        <a:t> </a:t>
                      </a:r>
                      <a:r>
                        <a:rPr lang="en-US" sz="1800" dirty="0" err="1">
                          <a:solidFill>
                            <a:srgbClr val="002060"/>
                          </a:solidFill>
                          <a:effectLst/>
                        </a:rPr>
                        <a:t>theo</a:t>
                      </a:r>
                      <a:r>
                        <a:rPr lang="en-US" sz="1800" dirty="0">
                          <a:solidFill>
                            <a:srgbClr val="002060"/>
                          </a:solidFill>
                          <a:effectLst/>
                        </a:rPr>
                        <a:t> logic.</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err="1">
                          <a:solidFill>
                            <a:srgbClr val="002060"/>
                          </a:solidFill>
                          <a:effectLst/>
                        </a:rPr>
                        <a:t>Còn</a:t>
                      </a:r>
                      <a:r>
                        <a:rPr lang="en-US" sz="1800" dirty="0">
                          <a:solidFill>
                            <a:srgbClr val="002060"/>
                          </a:solidFill>
                          <a:effectLst/>
                        </a:rPr>
                        <a:t> </a:t>
                      </a:r>
                      <a:r>
                        <a:rPr lang="en-US" sz="1800" dirty="0" err="1">
                          <a:solidFill>
                            <a:srgbClr val="002060"/>
                          </a:solidFill>
                          <a:effectLst/>
                        </a:rPr>
                        <a:t>thiếu</a:t>
                      </a:r>
                      <a:r>
                        <a:rPr lang="en-US" sz="1800" dirty="0">
                          <a:solidFill>
                            <a:srgbClr val="002060"/>
                          </a:solidFill>
                          <a:effectLst/>
                        </a:rPr>
                        <a:t> 1 </a:t>
                      </a:r>
                      <a:r>
                        <a:rPr lang="en-US" sz="1800" dirty="0" err="1">
                          <a:solidFill>
                            <a:srgbClr val="002060"/>
                          </a:solidFill>
                          <a:effectLst/>
                        </a:rPr>
                        <a:t>số</a:t>
                      </a:r>
                      <a:r>
                        <a:rPr lang="en-US" sz="1800" dirty="0">
                          <a:solidFill>
                            <a:srgbClr val="002060"/>
                          </a:solidFill>
                          <a:effectLst/>
                        </a:rPr>
                        <a:t> </a:t>
                      </a:r>
                      <a:r>
                        <a:rPr lang="en-US" sz="1800" dirty="0" err="1">
                          <a:solidFill>
                            <a:srgbClr val="002060"/>
                          </a:solidFill>
                          <a:effectLst/>
                        </a:rPr>
                        <a:t>nội</a:t>
                      </a:r>
                      <a:r>
                        <a:rPr lang="en-US" sz="1800" dirty="0">
                          <a:solidFill>
                            <a:srgbClr val="002060"/>
                          </a:solidFill>
                          <a:effectLst/>
                        </a:rPr>
                        <a:t> dung, </a:t>
                      </a:r>
                      <a:r>
                        <a:rPr lang="en-US" sz="1800" dirty="0" err="1">
                          <a:solidFill>
                            <a:srgbClr val="002060"/>
                          </a:solidFill>
                          <a:effectLst/>
                        </a:rPr>
                        <a:t>sắp</a:t>
                      </a:r>
                      <a:r>
                        <a:rPr lang="en-US" sz="1800" dirty="0">
                          <a:solidFill>
                            <a:srgbClr val="002060"/>
                          </a:solidFill>
                          <a:effectLst/>
                        </a:rPr>
                        <a:t> </a:t>
                      </a:r>
                      <a:r>
                        <a:rPr lang="en-US" sz="1800" dirty="0" err="1">
                          <a:solidFill>
                            <a:srgbClr val="002060"/>
                          </a:solidFill>
                          <a:effectLst/>
                        </a:rPr>
                        <a:t>xếp</a:t>
                      </a:r>
                      <a:r>
                        <a:rPr lang="en-US" sz="1800" dirty="0">
                          <a:solidFill>
                            <a:srgbClr val="002060"/>
                          </a:solidFill>
                          <a:effectLst/>
                        </a:rPr>
                        <a:t> logic.</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err="1">
                          <a:solidFill>
                            <a:srgbClr val="002060"/>
                          </a:solidFill>
                          <a:effectLst/>
                        </a:rPr>
                        <a:t>Thiếu</a:t>
                      </a:r>
                      <a:r>
                        <a:rPr lang="en-US" sz="1800" dirty="0">
                          <a:solidFill>
                            <a:srgbClr val="002060"/>
                          </a:solidFill>
                          <a:effectLst/>
                        </a:rPr>
                        <a:t> </a:t>
                      </a:r>
                      <a:r>
                        <a:rPr lang="en-US" sz="1800" dirty="0" err="1">
                          <a:solidFill>
                            <a:srgbClr val="002060"/>
                          </a:solidFill>
                          <a:effectLst/>
                        </a:rPr>
                        <a:t>nội</a:t>
                      </a:r>
                      <a:r>
                        <a:rPr lang="en-US" sz="1800" dirty="0">
                          <a:solidFill>
                            <a:srgbClr val="002060"/>
                          </a:solidFill>
                          <a:effectLst/>
                        </a:rPr>
                        <a:t> dung, </a:t>
                      </a:r>
                      <a:r>
                        <a:rPr lang="en-US" sz="1800" dirty="0" err="1">
                          <a:solidFill>
                            <a:srgbClr val="002060"/>
                          </a:solidFill>
                          <a:effectLst/>
                        </a:rPr>
                        <a:t>sắp</a:t>
                      </a:r>
                      <a:r>
                        <a:rPr lang="en-US" sz="1800" dirty="0">
                          <a:solidFill>
                            <a:srgbClr val="002060"/>
                          </a:solidFill>
                          <a:effectLst/>
                        </a:rPr>
                        <a:t> </a:t>
                      </a:r>
                      <a:r>
                        <a:rPr lang="en-US" sz="1800" dirty="0" err="1">
                          <a:solidFill>
                            <a:srgbClr val="002060"/>
                          </a:solidFill>
                          <a:effectLst/>
                        </a:rPr>
                        <a:t>xếp</a:t>
                      </a:r>
                      <a:r>
                        <a:rPr lang="en-US" sz="1800" dirty="0">
                          <a:solidFill>
                            <a:srgbClr val="002060"/>
                          </a:solidFill>
                          <a:effectLst/>
                        </a:rPr>
                        <a:t> </a:t>
                      </a:r>
                      <a:r>
                        <a:rPr lang="en-US" sz="1800" dirty="0" err="1">
                          <a:solidFill>
                            <a:srgbClr val="002060"/>
                          </a:solidFill>
                          <a:effectLst/>
                        </a:rPr>
                        <a:t>lộn</a:t>
                      </a:r>
                      <a:r>
                        <a:rPr lang="en-US" sz="1800" dirty="0">
                          <a:solidFill>
                            <a:srgbClr val="002060"/>
                          </a:solidFill>
                          <a:effectLst/>
                        </a:rPr>
                        <a:t> </a:t>
                      </a:r>
                      <a:r>
                        <a:rPr lang="en-US" sz="1800" dirty="0" err="1">
                          <a:solidFill>
                            <a:srgbClr val="002060"/>
                          </a:solidFill>
                          <a:effectLst/>
                        </a:rPr>
                        <a:t>xộn</a:t>
                      </a:r>
                      <a:r>
                        <a:rPr lang="en-US" sz="1800" dirty="0">
                          <a:solidFill>
                            <a:srgbClr val="002060"/>
                          </a:solidFill>
                          <a:effectLst/>
                        </a:rPr>
                        <a:t>.</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26624624"/>
                  </a:ext>
                </a:extLst>
              </a:tr>
              <a:tr h="145807">
                <a:tc vMerge="1">
                  <a:txBody>
                    <a:bodyPr/>
                    <a:lstStyle/>
                    <a:p>
                      <a:endParaRPr lang="en-US"/>
                    </a:p>
                  </a:txBody>
                  <a:tcPr/>
                </a:tc>
                <a:tc>
                  <a:txBody>
                    <a:bodyPr/>
                    <a:lstStyle/>
                    <a:p>
                      <a:pPr marL="0" marR="0" algn="just">
                        <a:lnSpc>
                          <a:spcPct val="120000"/>
                        </a:lnSpc>
                        <a:spcBef>
                          <a:spcPts val="0"/>
                        </a:spcBef>
                        <a:spcAft>
                          <a:spcPts val="0"/>
                        </a:spcAft>
                      </a:pPr>
                      <a:r>
                        <a:rPr lang="en-US" sz="1800" dirty="0">
                          <a:solidFill>
                            <a:srgbClr val="002060"/>
                          </a:solidFill>
                          <a:effectLst/>
                        </a:rPr>
                        <a:t>3 đ</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a:solidFill>
                            <a:srgbClr val="002060"/>
                          </a:solidFill>
                          <a:effectLst/>
                        </a:rPr>
                        <a:t>2 đ</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a:solidFill>
                            <a:srgbClr val="002060"/>
                          </a:solidFill>
                          <a:effectLst/>
                        </a:rPr>
                        <a:t>1 đ</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08394484"/>
                  </a:ext>
                </a:extLst>
              </a:tr>
            </a:tbl>
          </a:graphicData>
        </a:graphic>
      </p:graphicFrame>
    </p:spTree>
    <p:extLst>
      <p:ext uri="{BB962C8B-B14F-4D97-AF65-F5344CB8AC3E}">
        <p14:creationId xmlns:p14="http://schemas.microsoft.com/office/powerpoint/2010/main" val="215887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CDF47-8A3B-FA65-7774-9DE206DA3353}"/>
              </a:ext>
            </a:extLst>
          </p:cNvPr>
          <p:cNvSpPr>
            <a:spLocks noGrp="1"/>
          </p:cNvSpPr>
          <p:nvPr>
            <p:ph type="title"/>
          </p:nvPr>
        </p:nvSpPr>
        <p:spPr/>
        <p:txBody>
          <a:bodyPr/>
          <a:lstStyle/>
          <a:p>
            <a:endParaRPr lang="en-US"/>
          </a:p>
        </p:txBody>
      </p:sp>
      <p:pic>
        <p:nvPicPr>
          <p:cNvPr id="3" name="y2mate.com - Chín năm làm một Điện Biên_360p">
            <a:hlinkClick r:id="" action="ppaction://media"/>
            <a:extLst>
              <a:ext uri="{FF2B5EF4-FFF2-40B4-BE49-F238E27FC236}">
                <a16:creationId xmlns:a16="http://schemas.microsoft.com/office/drawing/2014/main" id="{A2441393-67F9-35C7-DCDE-A414C5439EB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46478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2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3" name="Up Ribbon 2"/>
          <p:cNvSpPr/>
          <p:nvPr/>
        </p:nvSpPr>
        <p:spPr>
          <a:xfrm>
            <a:off x="0" y="1323474"/>
            <a:ext cx="8662737" cy="2117558"/>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2" name="Google Shape;1390;p69"/>
          <p:cNvGrpSpPr/>
          <p:nvPr/>
        </p:nvGrpSpPr>
        <p:grpSpPr>
          <a:xfrm>
            <a:off x="5101389" y="3540421"/>
            <a:ext cx="2931813" cy="1603079"/>
            <a:chOff x="4556866" y="1363248"/>
            <a:chExt cx="477009" cy="342438"/>
          </a:xfrm>
        </p:grpSpPr>
        <p:sp>
          <p:nvSpPr>
            <p:cNvPr id="33" name="Google Shape;1391;p69"/>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392;p69"/>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393;p69"/>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394;p69"/>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395;p69"/>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396;p69"/>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397;p69"/>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398;p69"/>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399;p69"/>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0;p69"/>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1;p69"/>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2;p69"/>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oogle Shape;1574;p69"/>
          <p:cNvGrpSpPr/>
          <p:nvPr/>
        </p:nvGrpSpPr>
        <p:grpSpPr>
          <a:xfrm>
            <a:off x="7545019" y="2332520"/>
            <a:ext cx="1598981" cy="1130679"/>
            <a:chOff x="1717475" y="2665800"/>
            <a:chExt cx="535600" cy="400300"/>
          </a:xfrm>
        </p:grpSpPr>
        <p:sp>
          <p:nvSpPr>
            <p:cNvPr id="46" name="Google Shape;1575;p69"/>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576;p69"/>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577;p69"/>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578;p69"/>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579;p69"/>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580;p69"/>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581;p69"/>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582;p69"/>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583;p69"/>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584;p69"/>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585;p69"/>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586;p69"/>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587;p69"/>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588;p69"/>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589;p69"/>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590;p69"/>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591;p69"/>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 name="Google Shape;1643;p69"/>
          <p:cNvGrpSpPr/>
          <p:nvPr/>
        </p:nvGrpSpPr>
        <p:grpSpPr>
          <a:xfrm>
            <a:off x="6012390" y="649217"/>
            <a:ext cx="1106367" cy="1076257"/>
            <a:chOff x="6055825" y="2613050"/>
            <a:chExt cx="506175" cy="535650"/>
          </a:xfrm>
        </p:grpSpPr>
        <p:sp>
          <p:nvSpPr>
            <p:cNvPr id="64" name="Google Shape;1644;p69"/>
            <p:cNvSpPr/>
            <p:nvPr/>
          </p:nvSpPr>
          <p:spPr>
            <a:xfrm>
              <a:off x="6394750" y="2888325"/>
              <a:ext cx="167250" cy="199625"/>
            </a:xfrm>
            <a:custGeom>
              <a:avLst/>
              <a:gdLst/>
              <a:ahLst/>
              <a:cxnLst/>
              <a:rect l="l" t="t" r="r" b="b"/>
              <a:pathLst>
                <a:path w="6690" h="7985" extrusionOk="0">
                  <a:moveTo>
                    <a:pt x="3746" y="1"/>
                  </a:moveTo>
                  <a:lnTo>
                    <a:pt x="3422" y="538"/>
                  </a:lnTo>
                  <a:lnTo>
                    <a:pt x="648" y="5135"/>
                  </a:lnTo>
                  <a:lnTo>
                    <a:pt x="0" y="6209"/>
                  </a:lnTo>
                  <a:lnTo>
                    <a:pt x="2942" y="7984"/>
                  </a:lnTo>
                  <a:lnTo>
                    <a:pt x="6689" y="1776"/>
                  </a:lnTo>
                  <a:lnTo>
                    <a:pt x="37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645;p69"/>
            <p:cNvSpPr/>
            <p:nvPr/>
          </p:nvSpPr>
          <p:spPr>
            <a:xfrm>
              <a:off x="6055825" y="2888325"/>
              <a:ext cx="167250" cy="199625"/>
            </a:xfrm>
            <a:custGeom>
              <a:avLst/>
              <a:gdLst/>
              <a:ahLst/>
              <a:cxnLst/>
              <a:rect l="l" t="t" r="r" b="b"/>
              <a:pathLst>
                <a:path w="6690" h="7985" extrusionOk="0">
                  <a:moveTo>
                    <a:pt x="2944" y="1"/>
                  </a:moveTo>
                  <a:lnTo>
                    <a:pt x="1" y="1776"/>
                  </a:lnTo>
                  <a:lnTo>
                    <a:pt x="3747" y="7984"/>
                  </a:lnTo>
                  <a:lnTo>
                    <a:pt x="6690" y="6209"/>
                  </a:lnTo>
                  <a:lnTo>
                    <a:pt x="6042" y="5135"/>
                  </a:lnTo>
                  <a:lnTo>
                    <a:pt x="3268" y="538"/>
                  </a:lnTo>
                  <a:lnTo>
                    <a:pt x="294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646;p69"/>
            <p:cNvSpPr/>
            <p:nvPr/>
          </p:nvSpPr>
          <p:spPr>
            <a:xfrm>
              <a:off x="6111100" y="2613050"/>
              <a:ext cx="395625" cy="439050"/>
            </a:xfrm>
            <a:custGeom>
              <a:avLst/>
              <a:gdLst/>
              <a:ahLst/>
              <a:cxnLst/>
              <a:rect l="l" t="t" r="r" b="b"/>
              <a:pathLst>
                <a:path w="15825" h="17562" extrusionOk="0">
                  <a:moveTo>
                    <a:pt x="7913" y="1"/>
                  </a:moveTo>
                  <a:cubicBezTo>
                    <a:pt x="3550" y="1"/>
                    <a:pt x="1" y="3551"/>
                    <a:pt x="1" y="7912"/>
                  </a:cubicBezTo>
                  <a:cubicBezTo>
                    <a:pt x="1" y="12283"/>
                    <a:pt x="3530" y="17562"/>
                    <a:pt x="7913" y="17562"/>
                  </a:cubicBezTo>
                  <a:cubicBezTo>
                    <a:pt x="12295" y="17562"/>
                    <a:pt x="15824" y="12283"/>
                    <a:pt x="15824" y="7912"/>
                  </a:cubicBezTo>
                  <a:cubicBezTo>
                    <a:pt x="15824" y="3551"/>
                    <a:pt x="12275" y="1"/>
                    <a:pt x="79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647;p69"/>
            <p:cNvSpPr/>
            <p:nvPr/>
          </p:nvSpPr>
          <p:spPr>
            <a:xfrm>
              <a:off x="6308900" y="2613100"/>
              <a:ext cx="197825" cy="439000"/>
            </a:xfrm>
            <a:custGeom>
              <a:avLst/>
              <a:gdLst/>
              <a:ahLst/>
              <a:cxnLst/>
              <a:rect l="l" t="t" r="r" b="b"/>
              <a:pathLst>
                <a:path w="7913" h="17560" extrusionOk="0">
                  <a:moveTo>
                    <a:pt x="1" y="0"/>
                  </a:moveTo>
                  <a:lnTo>
                    <a:pt x="1" y="17560"/>
                  </a:lnTo>
                  <a:cubicBezTo>
                    <a:pt x="4383" y="17560"/>
                    <a:pt x="7912" y="12281"/>
                    <a:pt x="7912" y="7910"/>
                  </a:cubicBezTo>
                  <a:cubicBezTo>
                    <a:pt x="7912" y="3549"/>
                    <a:pt x="4363"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648;p69"/>
            <p:cNvSpPr/>
            <p:nvPr/>
          </p:nvSpPr>
          <p:spPr>
            <a:xfrm>
              <a:off x="6194450" y="2919850"/>
              <a:ext cx="228875" cy="228850"/>
            </a:xfrm>
            <a:custGeom>
              <a:avLst/>
              <a:gdLst/>
              <a:ahLst/>
              <a:cxnLst/>
              <a:rect l="l" t="t" r="r" b="b"/>
              <a:pathLst>
                <a:path w="9155" h="9154" extrusionOk="0">
                  <a:moveTo>
                    <a:pt x="4579" y="0"/>
                  </a:moveTo>
                  <a:cubicBezTo>
                    <a:pt x="2055" y="0"/>
                    <a:pt x="1" y="2053"/>
                    <a:pt x="1" y="4576"/>
                  </a:cubicBezTo>
                  <a:cubicBezTo>
                    <a:pt x="1" y="7099"/>
                    <a:pt x="2054" y="9154"/>
                    <a:pt x="4579" y="9154"/>
                  </a:cubicBezTo>
                  <a:cubicBezTo>
                    <a:pt x="7102" y="9154"/>
                    <a:pt x="9155" y="7101"/>
                    <a:pt x="9155" y="4576"/>
                  </a:cubicBezTo>
                  <a:cubicBezTo>
                    <a:pt x="9155" y="2052"/>
                    <a:pt x="7102" y="0"/>
                    <a:pt x="4579" y="0"/>
                  </a:cubicBezTo>
                  <a:close/>
                </a:path>
              </a:pathLst>
            </a:custGeom>
            <a:solidFill>
              <a:srgbClr val="AEAD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649;p69"/>
            <p:cNvSpPr/>
            <p:nvPr/>
          </p:nvSpPr>
          <p:spPr>
            <a:xfrm>
              <a:off x="6194450" y="2919850"/>
              <a:ext cx="228925" cy="228850"/>
            </a:xfrm>
            <a:custGeom>
              <a:avLst/>
              <a:gdLst/>
              <a:ahLst/>
              <a:cxnLst/>
              <a:rect l="l" t="t" r="r" b="b"/>
              <a:pathLst>
                <a:path w="9157" h="9154" extrusionOk="0">
                  <a:moveTo>
                    <a:pt x="4579" y="0"/>
                  </a:moveTo>
                  <a:cubicBezTo>
                    <a:pt x="2054" y="0"/>
                    <a:pt x="1" y="2052"/>
                    <a:pt x="1" y="4576"/>
                  </a:cubicBezTo>
                  <a:cubicBezTo>
                    <a:pt x="1" y="7101"/>
                    <a:pt x="2054" y="9154"/>
                    <a:pt x="4579" y="9154"/>
                  </a:cubicBezTo>
                  <a:cubicBezTo>
                    <a:pt x="7103" y="9154"/>
                    <a:pt x="9156" y="7099"/>
                    <a:pt x="9156" y="4576"/>
                  </a:cubicBezTo>
                  <a:cubicBezTo>
                    <a:pt x="9156" y="2053"/>
                    <a:pt x="7103" y="0"/>
                    <a:pt x="457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650;p69"/>
            <p:cNvSpPr/>
            <p:nvPr/>
          </p:nvSpPr>
          <p:spPr>
            <a:xfrm>
              <a:off x="6258400" y="2990425"/>
              <a:ext cx="36600" cy="35200"/>
            </a:xfrm>
            <a:custGeom>
              <a:avLst/>
              <a:gdLst/>
              <a:ahLst/>
              <a:cxnLst/>
              <a:rect l="l" t="t" r="r" b="b"/>
              <a:pathLst>
                <a:path w="1464" h="1408" extrusionOk="0">
                  <a:moveTo>
                    <a:pt x="759" y="0"/>
                  </a:moveTo>
                  <a:cubicBezTo>
                    <a:pt x="475" y="0"/>
                    <a:pt x="218" y="172"/>
                    <a:pt x="109" y="435"/>
                  </a:cubicBezTo>
                  <a:cubicBezTo>
                    <a:pt x="0" y="698"/>
                    <a:pt x="60" y="1001"/>
                    <a:pt x="262" y="1202"/>
                  </a:cubicBezTo>
                  <a:cubicBezTo>
                    <a:pt x="397" y="1336"/>
                    <a:pt x="577" y="1408"/>
                    <a:pt x="761" y="1408"/>
                  </a:cubicBezTo>
                  <a:cubicBezTo>
                    <a:pt x="851" y="1408"/>
                    <a:pt x="942" y="1391"/>
                    <a:pt x="1029" y="1355"/>
                  </a:cubicBezTo>
                  <a:cubicBezTo>
                    <a:pt x="1292" y="1246"/>
                    <a:pt x="1464" y="989"/>
                    <a:pt x="1464" y="704"/>
                  </a:cubicBezTo>
                  <a:cubicBezTo>
                    <a:pt x="1464" y="315"/>
                    <a:pt x="1149"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651;p69"/>
            <p:cNvSpPr/>
            <p:nvPr/>
          </p:nvSpPr>
          <p:spPr>
            <a:xfrm>
              <a:off x="6321450" y="2990425"/>
              <a:ext cx="36600" cy="35175"/>
            </a:xfrm>
            <a:custGeom>
              <a:avLst/>
              <a:gdLst/>
              <a:ahLst/>
              <a:cxnLst/>
              <a:rect l="l" t="t" r="r" b="b"/>
              <a:pathLst>
                <a:path w="1464" h="1407" extrusionOk="0">
                  <a:moveTo>
                    <a:pt x="759" y="0"/>
                  </a:moveTo>
                  <a:cubicBezTo>
                    <a:pt x="475" y="0"/>
                    <a:pt x="218" y="172"/>
                    <a:pt x="109" y="435"/>
                  </a:cubicBezTo>
                  <a:cubicBezTo>
                    <a:pt x="0" y="698"/>
                    <a:pt x="60" y="1001"/>
                    <a:pt x="261" y="1201"/>
                  </a:cubicBezTo>
                  <a:cubicBezTo>
                    <a:pt x="396" y="1335"/>
                    <a:pt x="576" y="1407"/>
                    <a:pt x="759" y="1407"/>
                  </a:cubicBezTo>
                  <a:cubicBezTo>
                    <a:pt x="850" y="1407"/>
                    <a:pt x="942" y="1389"/>
                    <a:pt x="1029" y="1353"/>
                  </a:cubicBezTo>
                  <a:cubicBezTo>
                    <a:pt x="1292" y="1246"/>
                    <a:pt x="1463" y="989"/>
                    <a:pt x="1463" y="704"/>
                  </a:cubicBezTo>
                  <a:cubicBezTo>
                    <a:pt x="1463" y="315"/>
                    <a:pt x="1148"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652;p69"/>
            <p:cNvSpPr/>
            <p:nvPr/>
          </p:nvSpPr>
          <p:spPr>
            <a:xfrm>
              <a:off x="6079050" y="2705675"/>
              <a:ext cx="459775" cy="204750"/>
            </a:xfrm>
            <a:custGeom>
              <a:avLst/>
              <a:gdLst/>
              <a:ahLst/>
              <a:cxnLst/>
              <a:rect l="l" t="t" r="r" b="b"/>
              <a:pathLst>
                <a:path w="18391" h="8190" extrusionOk="0">
                  <a:moveTo>
                    <a:pt x="4094" y="0"/>
                  </a:moveTo>
                  <a:cubicBezTo>
                    <a:pt x="1837" y="0"/>
                    <a:pt x="0" y="1837"/>
                    <a:pt x="0" y="4095"/>
                  </a:cubicBezTo>
                  <a:cubicBezTo>
                    <a:pt x="0" y="6353"/>
                    <a:pt x="1837" y="8189"/>
                    <a:pt x="4094" y="8189"/>
                  </a:cubicBezTo>
                  <a:cubicBezTo>
                    <a:pt x="6010" y="8189"/>
                    <a:pt x="7667" y="6862"/>
                    <a:pt x="8088" y="4996"/>
                  </a:cubicBezTo>
                  <a:lnTo>
                    <a:pt x="10301" y="4996"/>
                  </a:lnTo>
                  <a:cubicBezTo>
                    <a:pt x="10722" y="6862"/>
                    <a:pt x="12381" y="8189"/>
                    <a:pt x="14295" y="8189"/>
                  </a:cubicBezTo>
                  <a:cubicBezTo>
                    <a:pt x="16552" y="8189"/>
                    <a:pt x="18390" y="6353"/>
                    <a:pt x="18390" y="4095"/>
                  </a:cubicBezTo>
                  <a:cubicBezTo>
                    <a:pt x="18390" y="1837"/>
                    <a:pt x="16554" y="0"/>
                    <a:pt x="142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653;p69"/>
            <p:cNvSpPr/>
            <p:nvPr/>
          </p:nvSpPr>
          <p:spPr>
            <a:xfrm>
              <a:off x="6258400" y="3048125"/>
              <a:ext cx="36600" cy="35200"/>
            </a:xfrm>
            <a:custGeom>
              <a:avLst/>
              <a:gdLst/>
              <a:ahLst/>
              <a:cxnLst/>
              <a:rect l="l" t="t" r="r" b="b"/>
              <a:pathLst>
                <a:path w="1464" h="1408" extrusionOk="0">
                  <a:moveTo>
                    <a:pt x="762" y="1"/>
                  </a:moveTo>
                  <a:cubicBezTo>
                    <a:pt x="761" y="1"/>
                    <a:pt x="760" y="1"/>
                    <a:pt x="759" y="1"/>
                  </a:cubicBezTo>
                  <a:cubicBezTo>
                    <a:pt x="475" y="1"/>
                    <a:pt x="218" y="171"/>
                    <a:pt x="109" y="434"/>
                  </a:cubicBezTo>
                  <a:cubicBezTo>
                    <a:pt x="0" y="698"/>
                    <a:pt x="60" y="999"/>
                    <a:pt x="262" y="1201"/>
                  </a:cubicBezTo>
                  <a:cubicBezTo>
                    <a:pt x="396" y="1336"/>
                    <a:pt x="576" y="1407"/>
                    <a:pt x="759" y="1407"/>
                  </a:cubicBezTo>
                  <a:cubicBezTo>
                    <a:pt x="850" y="1407"/>
                    <a:pt x="942" y="1389"/>
                    <a:pt x="1029" y="1353"/>
                  </a:cubicBezTo>
                  <a:cubicBezTo>
                    <a:pt x="1292" y="1244"/>
                    <a:pt x="1464" y="989"/>
                    <a:pt x="1464" y="704"/>
                  </a:cubicBezTo>
                  <a:cubicBezTo>
                    <a:pt x="1464" y="317"/>
                    <a:pt x="1150" y="1"/>
                    <a:pt x="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654;p69"/>
            <p:cNvSpPr/>
            <p:nvPr/>
          </p:nvSpPr>
          <p:spPr>
            <a:xfrm>
              <a:off x="6321450" y="3048125"/>
              <a:ext cx="36600" cy="35200"/>
            </a:xfrm>
            <a:custGeom>
              <a:avLst/>
              <a:gdLst/>
              <a:ahLst/>
              <a:cxnLst/>
              <a:rect l="l" t="t" r="r" b="b"/>
              <a:pathLst>
                <a:path w="1464" h="1408" extrusionOk="0">
                  <a:moveTo>
                    <a:pt x="761" y="1"/>
                  </a:moveTo>
                  <a:cubicBezTo>
                    <a:pt x="760" y="1"/>
                    <a:pt x="760" y="1"/>
                    <a:pt x="759" y="1"/>
                  </a:cubicBezTo>
                  <a:cubicBezTo>
                    <a:pt x="475" y="1"/>
                    <a:pt x="218" y="171"/>
                    <a:pt x="109" y="434"/>
                  </a:cubicBezTo>
                  <a:cubicBezTo>
                    <a:pt x="0" y="696"/>
                    <a:pt x="60" y="999"/>
                    <a:pt x="261" y="1201"/>
                  </a:cubicBezTo>
                  <a:cubicBezTo>
                    <a:pt x="396" y="1336"/>
                    <a:pt x="576" y="1407"/>
                    <a:pt x="759" y="1407"/>
                  </a:cubicBezTo>
                  <a:cubicBezTo>
                    <a:pt x="850" y="1407"/>
                    <a:pt x="942" y="1389"/>
                    <a:pt x="1029" y="1353"/>
                  </a:cubicBezTo>
                  <a:cubicBezTo>
                    <a:pt x="1292" y="1244"/>
                    <a:pt x="1463" y="988"/>
                    <a:pt x="1463" y="704"/>
                  </a:cubicBezTo>
                  <a:cubicBezTo>
                    <a:pt x="1463" y="317"/>
                    <a:pt x="1150" y="1"/>
                    <a:pt x="76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 name="Google Shape;1785;p69"/>
          <p:cNvGrpSpPr/>
          <p:nvPr/>
        </p:nvGrpSpPr>
        <p:grpSpPr>
          <a:xfrm>
            <a:off x="692850" y="3874387"/>
            <a:ext cx="2303204" cy="1047271"/>
            <a:chOff x="1070025" y="3567775"/>
            <a:chExt cx="535600" cy="370250"/>
          </a:xfrm>
        </p:grpSpPr>
        <p:sp>
          <p:nvSpPr>
            <p:cNvPr id="76" name="Google Shape;1786;p69"/>
            <p:cNvSpPr/>
            <p:nvPr/>
          </p:nvSpPr>
          <p:spPr>
            <a:xfrm>
              <a:off x="1565450" y="3609275"/>
              <a:ext cx="40175" cy="31425"/>
            </a:xfrm>
            <a:custGeom>
              <a:avLst/>
              <a:gdLst/>
              <a:ahLst/>
              <a:cxnLst/>
              <a:rect l="l" t="t" r="r" b="b"/>
              <a:pathLst>
                <a:path w="1607" h="1257" extrusionOk="0">
                  <a:moveTo>
                    <a:pt x="0" y="1"/>
                  </a:moveTo>
                  <a:lnTo>
                    <a:pt x="0" y="1256"/>
                  </a:lnTo>
                  <a:lnTo>
                    <a:pt x="1607" y="1256"/>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787;p69"/>
            <p:cNvSpPr/>
            <p:nvPr/>
          </p:nvSpPr>
          <p:spPr>
            <a:xfrm>
              <a:off x="1565450" y="3624950"/>
              <a:ext cx="40175" cy="15750"/>
            </a:xfrm>
            <a:custGeom>
              <a:avLst/>
              <a:gdLst/>
              <a:ahLst/>
              <a:cxnLst/>
              <a:rect l="l" t="t" r="r" b="b"/>
              <a:pathLst>
                <a:path w="1607" h="630" extrusionOk="0">
                  <a:moveTo>
                    <a:pt x="0" y="1"/>
                  </a:moveTo>
                  <a:lnTo>
                    <a:pt x="0" y="629"/>
                  </a:lnTo>
                  <a:lnTo>
                    <a:pt x="1607" y="629"/>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788;p69"/>
            <p:cNvSpPr/>
            <p:nvPr/>
          </p:nvSpPr>
          <p:spPr>
            <a:xfrm>
              <a:off x="1202450" y="3714700"/>
              <a:ext cx="136500" cy="106400"/>
            </a:xfrm>
            <a:custGeom>
              <a:avLst/>
              <a:gdLst/>
              <a:ahLst/>
              <a:cxnLst/>
              <a:rect l="l" t="t" r="r" b="b"/>
              <a:pathLst>
                <a:path w="5460" h="4256" extrusionOk="0">
                  <a:moveTo>
                    <a:pt x="4216" y="0"/>
                  </a:moveTo>
                  <a:cubicBezTo>
                    <a:pt x="3818" y="2746"/>
                    <a:pt x="1353" y="3002"/>
                    <a:pt x="452" y="3002"/>
                  </a:cubicBezTo>
                  <a:cubicBezTo>
                    <a:pt x="271" y="3002"/>
                    <a:pt x="152" y="2992"/>
                    <a:pt x="128" y="2989"/>
                  </a:cubicBezTo>
                  <a:lnTo>
                    <a:pt x="1" y="4239"/>
                  </a:lnTo>
                  <a:cubicBezTo>
                    <a:pt x="19" y="4240"/>
                    <a:pt x="172" y="4255"/>
                    <a:pt x="420" y="4255"/>
                  </a:cubicBezTo>
                  <a:cubicBezTo>
                    <a:pt x="874" y="4255"/>
                    <a:pt x="1639" y="4204"/>
                    <a:pt x="2442" y="3928"/>
                  </a:cubicBezTo>
                  <a:cubicBezTo>
                    <a:pt x="3630" y="3518"/>
                    <a:pt x="5117" y="2535"/>
                    <a:pt x="5459" y="179"/>
                  </a:cubicBezTo>
                  <a:lnTo>
                    <a:pt x="42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789;p69"/>
            <p:cNvSpPr/>
            <p:nvPr/>
          </p:nvSpPr>
          <p:spPr>
            <a:xfrm>
              <a:off x="1078950" y="3701225"/>
              <a:ext cx="167550" cy="236800"/>
            </a:xfrm>
            <a:custGeom>
              <a:avLst/>
              <a:gdLst/>
              <a:ahLst/>
              <a:cxnLst/>
              <a:rect l="l" t="t" r="r" b="b"/>
              <a:pathLst>
                <a:path w="6702" h="9472" extrusionOk="0">
                  <a:moveTo>
                    <a:pt x="2391" y="0"/>
                  </a:moveTo>
                  <a:lnTo>
                    <a:pt x="1122" y="5030"/>
                  </a:lnTo>
                  <a:lnTo>
                    <a:pt x="0" y="9472"/>
                  </a:lnTo>
                  <a:lnTo>
                    <a:pt x="4312" y="9472"/>
                  </a:lnTo>
                  <a:lnTo>
                    <a:pt x="5432" y="5030"/>
                  </a:lnTo>
                  <a:lnTo>
                    <a:pt x="670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790;p69"/>
            <p:cNvSpPr/>
            <p:nvPr/>
          </p:nvSpPr>
          <p:spPr>
            <a:xfrm>
              <a:off x="1111200" y="3650750"/>
              <a:ext cx="424425" cy="81875"/>
            </a:xfrm>
            <a:custGeom>
              <a:avLst/>
              <a:gdLst/>
              <a:ahLst/>
              <a:cxnLst/>
              <a:rect l="l" t="t" r="r" b="b"/>
              <a:pathLst>
                <a:path w="16977" h="3275" extrusionOk="0">
                  <a:moveTo>
                    <a:pt x="0" y="0"/>
                  </a:moveTo>
                  <a:lnTo>
                    <a:pt x="0" y="3275"/>
                  </a:lnTo>
                  <a:lnTo>
                    <a:pt x="16976" y="3275"/>
                  </a:lnTo>
                  <a:lnTo>
                    <a:pt x="1697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791;p69"/>
            <p:cNvSpPr/>
            <p:nvPr/>
          </p:nvSpPr>
          <p:spPr>
            <a:xfrm>
              <a:off x="1111200" y="3705575"/>
              <a:ext cx="424425" cy="27050"/>
            </a:xfrm>
            <a:custGeom>
              <a:avLst/>
              <a:gdLst/>
              <a:ahLst/>
              <a:cxnLst/>
              <a:rect l="l" t="t" r="r" b="b"/>
              <a:pathLst>
                <a:path w="16977" h="1082" extrusionOk="0">
                  <a:moveTo>
                    <a:pt x="0" y="1"/>
                  </a:moveTo>
                  <a:lnTo>
                    <a:pt x="0" y="1082"/>
                  </a:lnTo>
                  <a:lnTo>
                    <a:pt x="16976" y="1082"/>
                  </a:lnTo>
                  <a:lnTo>
                    <a:pt x="1697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792;p69"/>
            <p:cNvSpPr/>
            <p:nvPr/>
          </p:nvSpPr>
          <p:spPr>
            <a:xfrm>
              <a:off x="1070025" y="3567775"/>
              <a:ext cx="511125" cy="114400"/>
            </a:xfrm>
            <a:custGeom>
              <a:avLst/>
              <a:gdLst/>
              <a:ahLst/>
              <a:cxnLst/>
              <a:rect l="l" t="t" r="r" b="b"/>
              <a:pathLst>
                <a:path w="20445" h="4576" extrusionOk="0">
                  <a:moveTo>
                    <a:pt x="1213" y="0"/>
                  </a:moveTo>
                  <a:lnTo>
                    <a:pt x="607" y="2288"/>
                  </a:lnTo>
                  <a:lnTo>
                    <a:pt x="1" y="4575"/>
                  </a:lnTo>
                  <a:lnTo>
                    <a:pt x="20445" y="4575"/>
                  </a:lnTo>
                  <a:lnTo>
                    <a:pt x="2044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793;p69"/>
            <p:cNvSpPr/>
            <p:nvPr/>
          </p:nvSpPr>
          <p:spPr>
            <a:xfrm>
              <a:off x="1070025" y="3624950"/>
              <a:ext cx="511125" cy="57225"/>
            </a:xfrm>
            <a:custGeom>
              <a:avLst/>
              <a:gdLst/>
              <a:ahLst/>
              <a:cxnLst/>
              <a:rect l="l" t="t" r="r" b="b"/>
              <a:pathLst>
                <a:path w="20445" h="2289" extrusionOk="0">
                  <a:moveTo>
                    <a:pt x="607" y="1"/>
                  </a:moveTo>
                  <a:lnTo>
                    <a:pt x="1" y="2288"/>
                  </a:lnTo>
                  <a:lnTo>
                    <a:pt x="20445" y="2288"/>
                  </a:lnTo>
                  <a:lnTo>
                    <a:pt x="2044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794;p69"/>
            <p:cNvSpPr/>
            <p:nvPr/>
          </p:nvSpPr>
          <p:spPr>
            <a:xfrm>
              <a:off x="1164150" y="3567775"/>
              <a:ext cx="62000" cy="114400"/>
            </a:xfrm>
            <a:custGeom>
              <a:avLst/>
              <a:gdLst/>
              <a:ahLst/>
              <a:cxnLst/>
              <a:rect l="l" t="t" r="r" b="b"/>
              <a:pathLst>
                <a:path w="2480" h="4576" extrusionOk="0">
                  <a:moveTo>
                    <a:pt x="1179" y="0"/>
                  </a:moveTo>
                  <a:lnTo>
                    <a:pt x="589" y="2288"/>
                  </a:lnTo>
                  <a:lnTo>
                    <a:pt x="1" y="4575"/>
                  </a:lnTo>
                  <a:lnTo>
                    <a:pt x="1301" y="4575"/>
                  </a:lnTo>
                  <a:lnTo>
                    <a:pt x="1890" y="2288"/>
                  </a:lnTo>
                  <a:lnTo>
                    <a:pt x="247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795;p69"/>
            <p:cNvSpPr/>
            <p:nvPr/>
          </p:nvSpPr>
          <p:spPr>
            <a:xfrm>
              <a:off x="1164150" y="3624950"/>
              <a:ext cx="47250" cy="57225"/>
            </a:xfrm>
            <a:custGeom>
              <a:avLst/>
              <a:gdLst/>
              <a:ahLst/>
              <a:cxnLst/>
              <a:rect l="l" t="t" r="r" b="b"/>
              <a:pathLst>
                <a:path w="1890" h="2289" extrusionOk="0">
                  <a:moveTo>
                    <a:pt x="589" y="1"/>
                  </a:moveTo>
                  <a:lnTo>
                    <a:pt x="1" y="2288"/>
                  </a:lnTo>
                  <a:lnTo>
                    <a:pt x="1301" y="2288"/>
                  </a:lnTo>
                  <a:lnTo>
                    <a:pt x="18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796;p69"/>
            <p:cNvSpPr/>
            <p:nvPr/>
          </p:nvSpPr>
          <p:spPr>
            <a:xfrm>
              <a:off x="1078900" y="3826975"/>
              <a:ext cx="135850" cy="111050"/>
            </a:xfrm>
            <a:custGeom>
              <a:avLst/>
              <a:gdLst/>
              <a:ahLst/>
              <a:cxnLst/>
              <a:rect l="l" t="t" r="r" b="b"/>
              <a:pathLst>
                <a:path w="5434" h="4442" extrusionOk="0">
                  <a:moveTo>
                    <a:pt x="1124" y="0"/>
                  </a:moveTo>
                  <a:lnTo>
                    <a:pt x="1" y="4442"/>
                  </a:lnTo>
                  <a:lnTo>
                    <a:pt x="4313" y="4442"/>
                  </a:lnTo>
                  <a:lnTo>
                    <a:pt x="543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 name="Google Shape;1797;p69"/>
          <p:cNvGrpSpPr/>
          <p:nvPr/>
        </p:nvGrpSpPr>
        <p:grpSpPr>
          <a:xfrm>
            <a:off x="626363" y="333870"/>
            <a:ext cx="985868" cy="1112296"/>
            <a:chOff x="1438672" y="3543898"/>
            <a:chExt cx="477031" cy="477053"/>
          </a:xfrm>
        </p:grpSpPr>
        <p:sp>
          <p:nvSpPr>
            <p:cNvPr id="88" name="Google Shape;1798;p69"/>
            <p:cNvSpPr/>
            <p:nvPr/>
          </p:nvSpPr>
          <p:spPr>
            <a:xfrm>
              <a:off x="1663194" y="3543898"/>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799;p69"/>
            <p:cNvSpPr/>
            <p:nvPr/>
          </p:nvSpPr>
          <p:spPr>
            <a:xfrm>
              <a:off x="1677823" y="3543898"/>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800;p69"/>
            <p:cNvSpPr/>
            <p:nvPr/>
          </p:nvSpPr>
          <p:spPr>
            <a:xfrm>
              <a:off x="1663194" y="3956071"/>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801;p69"/>
            <p:cNvSpPr/>
            <p:nvPr/>
          </p:nvSpPr>
          <p:spPr>
            <a:xfrm>
              <a:off x="1677823" y="3956071"/>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802;p69"/>
            <p:cNvSpPr/>
            <p:nvPr/>
          </p:nvSpPr>
          <p:spPr>
            <a:xfrm>
              <a:off x="1438672" y="3768465"/>
              <a:ext cx="64858" cy="27943"/>
            </a:xfrm>
            <a:custGeom>
              <a:avLst/>
              <a:gdLst/>
              <a:ahLst/>
              <a:cxnLst/>
              <a:rect l="l" t="t" r="r" b="b"/>
              <a:pathLst>
                <a:path w="2913" h="1255" extrusionOk="0">
                  <a:moveTo>
                    <a:pt x="1" y="0"/>
                  </a:moveTo>
                  <a:lnTo>
                    <a:pt x="1" y="1254"/>
                  </a:lnTo>
                  <a:lnTo>
                    <a:pt x="2912" y="1254"/>
                  </a:lnTo>
                  <a:lnTo>
                    <a:pt x="291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803;p69"/>
            <p:cNvSpPr/>
            <p:nvPr/>
          </p:nvSpPr>
          <p:spPr>
            <a:xfrm>
              <a:off x="1850823" y="3768465"/>
              <a:ext cx="64880" cy="27943"/>
            </a:xfrm>
            <a:custGeom>
              <a:avLst/>
              <a:gdLst/>
              <a:ahLst/>
              <a:cxnLst/>
              <a:rect l="l" t="t" r="r" b="b"/>
              <a:pathLst>
                <a:path w="2914" h="1255" extrusionOk="0">
                  <a:moveTo>
                    <a:pt x="1" y="0"/>
                  </a:moveTo>
                  <a:lnTo>
                    <a:pt x="1" y="1254"/>
                  </a:lnTo>
                  <a:lnTo>
                    <a:pt x="2913" y="1254"/>
                  </a:lnTo>
                  <a:lnTo>
                    <a:pt x="291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804;p69"/>
            <p:cNvSpPr/>
            <p:nvPr/>
          </p:nvSpPr>
          <p:spPr>
            <a:xfrm>
              <a:off x="1661079" y="3649658"/>
              <a:ext cx="31037" cy="29835"/>
            </a:xfrm>
            <a:custGeom>
              <a:avLst/>
              <a:gdLst/>
              <a:ahLst/>
              <a:cxnLst/>
              <a:rect l="l" t="t" r="r" b="b"/>
              <a:pathLst>
                <a:path w="1394" h="1340" extrusionOk="0">
                  <a:moveTo>
                    <a:pt x="723" y="0"/>
                  </a:moveTo>
                  <a:cubicBezTo>
                    <a:pt x="453" y="0"/>
                    <a:pt x="208" y="164"/>
                    <a:pt x="105" y="414"/>
                  </a:cubicBezTo>
                  <a:cubicBezTo>
                    <a:pt x="0" y="665"/>
                    <a:pt x="59" y="953"/>
                    <a:pt x="250" y="1144"/>
                  </a:cubicBezTo>
                  <a:cubicBezTo>
                    <a:pt x="377" y="1272"/>
                    <a:pt x="549" y="1340"/>
                    <a:pt x="723" y="1340"/>
                  </a:cubicBezTo>
                  <a:cubicBezTo>
                    <a:pt x="810" y="1340"/>
                    <a:pt x="897" y="1323"/>
                    <a:pt x="980" y="1289"/>
                  </a:cubicBezTo>
                  <a:cubicBezTo>
                    <a:pt x="1229" y="1186"/>
                    <a:pt x="1393" y="941"/>
                    <a:pt x="1393" y="671"/>
                  </a:cubicBezTo>
                  <a:cubicBezTo>
                    <a:pt x="1393" y="300"/>
                    <a:pt x="1093" y="0"/>
                    <a:pt x="7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805;p69"/>
            <p:cNvSpPr/>
            <p:nvPr/>
          </p:nvSpPr>
          <p:spPr>
            <a:xfrm>
              <a:off x="1489504" y="3594774"/>
              <a:ext cx="375366" cy="375277"/>
            </a:xfrm>
            <a:custGeom>
              <a:avLst/>
              <a:gdLst/>
              <a:ahLst/>
              <a:cxnLst/>
              <a:rect l="l" t="t" r="r" b="b"/>
              <a:pathLst>
                <a:path w="16859" h="16855" extrusionOk="0">
                  <a:moveTo>
                    <a:pt x="8430" y="0"/>
                  </a:moveTo>
                  <a:cubicBezTo>
                    <a:pt x="5876" y="0"/>
                    <a:pt x="3583" y="1142"/>
                    <a:pt x="2036" y="2944"/>
                  </a:cubicBezTo>
                  <a:cubicBezTo>
                    <a:pt x="722" y="4469"/>
                    <a:pt x="1" y="6416"/>
                    <a:pt x="2" y="8428"/>
                  </a:cubicBezTo>
                  <a:cubicBezTo>
                    <a:pt x="2" y="13075"/>
                    <a:pt x="3783" y="16855"/>
                    <a:pt x="8429" y="16855"/>
                  </a:cubicBezTo>
                  <a:lnTo>
                    <a:pt x="8459" y="16855"/>
                  </a:lnTo>
                  <a:cubicBezTo>
                    <a:pt x="13092" y="16840"/>
                    <a:pt x="16857" y="13066"/>
                    <a:pt x="16857" y="8428"/>
                  </a:cubicBezTo>
                  <a:cubicBezTo>
                    <a:pt x="16859" y="6416"/>
                    <a:pt x="16137" y="4469"/>
                    <a:pt x="14824" y="2944"/>
                  </a:cubicBezTo>
                  <a:cubicBezTo>
                    <a:pt x="13283" y="1150"/>
                    <a:pt x="11001" y="9"/>
                    <a:pt x="84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806;p69"/>
            <p:cNvSpPr/>
            <p:nvPr/>
          </p:nvSpPr>
          <p:spPr>
            <a:xfrm>
              <a:off x="1544454" y="3685193"/>
              <a:ext cx="265466" cy="229953"/>
            </a:xfrm>
            <a:custGeom>
              <a:avLst/>
              <a:gdLst/>
              <a:ahLst/>
              <a:cxnLst/>
              <a:rect l="l" t="t" r="r" b="b"/>
              <a:pathLst>
                <a:path w="11923" h="10328" extrusionOk="0">
                  <a:moveTo>
                    <a:pt x="10019" y="0"/>
                  </a:moveTo>
                  <a:lnTo>
                    <a:pt x="9163" y="920"/>
                  </a:lnTo>
                  <a:cubicBezTo>
                    <a:pt x="10121" y="1811"/>
                    <a:pt x="10665" y="3059"/>
                    <a:pt x="10667" y="4367"/>
                  </a:cubicBezTo>
                  <a:cubicBezTo>
                    <a:pt x="10667" y="6953"/>
                    <a:pt x="8572" y="9057"/>
                    <a:pt x="5991" y="9073"/>
                  </a:cubicBezTo>
                  <a:lnTo>
                    <a:pt x="5962" y="9073"/>
                  </a:lnTo>
                  <a:cubicBezTo>
                    <a:pt x="3368" y="9073"/>
                    <a:pt x="1256" y="6962"/>
                    <a:pt x="1256" y="4367"/>
                  </a:cubicBezTo>
                  <a:cubicBezTo>
                    <a:pt x="1256" y="3052"/>
                    <a:pt x="1785" y="1832"/>
                    <a:pt x="2746" y="932"/>
                  </a:cubicBezTo>
                  <a:lnTo>
                    <a:pt x="1888" y="15"/>
                  </a:lnTo>
                  <a:cubicBezTo>
                    <a:pt x="686" y="1144"/>
                    <a:pt x="2" y="2719"/>
                    <a:pt x="1" y="4367"/>
                  </a:cubicBezTo>
                  <a:cubicBezTo>
                    <a:pt x="1" y="7653"/>
                    <a:pt x="2673" y="10327"/>
                    <a:pt x="5961" y="10327"/>
                  </a:cubicBezTo>
                  <a:lnTo>
                    <a:pt x="5989" y="10327"/>
                  </a:lnTo>
                  <a:cubicBezTo>
                    <a:pt x="9264" y="10312"/>
                    <a:pt x="11921" y="7644"/>
                    <a:pt x="11921" y="4367"/>
                  </a:cubicBezTo>
                  <a:lnTo>
                    <a:pt x="11923" y="4367"/>
                  </a:lnTo>
                  <a:cubicBezTo>
                    <a:pt x="11920" y="3083"/>
                    <a:pt x="11505" y="1834"/>
                    <a:pt x="10737" y="803"/>
                  </a:cubicBezTo>
                  <a:cubicBezTo>
                    <a:pt x="10524" y="514"/>
                    <a:pt x="10282" y="245"/>
                    <a:pt x="100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807;p69"/>
            <p:cNvSpPr/>
            <p:nvPr/>
          </p:nvSpPr>
          <p:spPr>
            <a:xfrm>
              <a:off x="1598648" y="3724914"/>
              <a:ext cx="157057" cy="136017"/>
            </a:xfrm>
            <a:custGeom>
              <a:avLst/>
              <a:gdLst/>
              <a:ahLst/>
              <a:cxnLst/>
              <a:rect l="l" t="t" r="r" b="b"/>
              <a:pathLst>
                <a:path w="7054" h="6109" extrusionOk="0">
                  <a:moveTo>
                    <a:pt x="5928" y="0"/>
                  </a:moveTo>
                  <a:lnTo>
                    <a:pt x="5072" y="920"/>
                  </a:lnTo>
                  <a:cubicBezTo>
                    <a:pt x="5537" y="1347"/>
                    <a:pt x="5801" y="1952"/>
                    <a:pt x="5798" y="2583"/>
                  </a:cubicBezTo>
                  <a:cubicBezTo>
                    <a:pt x="5796" y="3825"/>
                    <a:pt x="4799" y="4836"/>
                    <a:pt x="3557" y="4854"/>
                  </a:cubicBezTo>
                  <a:lnTo>
                    <a:pt x="3527" y="4854"/>
                  </a:lnTo>
                  <a:cubicBezTo>
                    <a:pt x="2642" y="4854"/>
                    <a:pt x="1835" y="4338"/>
                    <a:pt x="1465" y="3533"/>
                  </a:cubicBezTo>
                  <a:cubicBezTo>
                    <a:pt x="1093" y="2728"/>
                    <a:pt x="1226" y="1780"/>
                    <a:pt x="1803" y="1107"/>
                  </a:cubicBezTo>
                  <a:lnTo>
                    <a:pt x="848" y="290"/>
                  </a:lnTo>
                  <a:cubicBezTo>
                    <a:pt x="302" y="929"/>
                    <a:pt x="0" y="1743"/>
                    <a:pt x="2" y="2583"/>
                  </a:cubicBezTo>
                  <a:cubicBezTo>
                    <a:pt x="2" y="4527"/>
                    <a:pt x="1583" y="6108"/>
                    <a:pt x="3527" y="6108"/>
                  </a:cubicBezTo>
                  <a:lnTo>
                    <a:pt x="3557" y="6108"/>
                  </a:lnTo>
                  <a:cubicBezTo>
                    <a:pt x="5487" y="6093"/>
                    <a:pt x="7053" y="4518"/>
                    <a:pt x="7053" y="2583"/>
                  </a:cubicBezTo>
                  <a:cubicBezTo>
                    <a:pt x="7052" y="1898"/>
                    <a:pt x="6853" y="1229"/>
                    <a:pt x="6479" y="656"/>
                  </a:cubicBezTo>
                  <a:cubicBezTo>
                    <a:pt x="6322" y="415"/>
                    <a:pt x="6137" y="194"/>
                    <a:pt x="59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808;p69"/>
            <p:cNvSpPr/>
            <p:nvPr/>
          </p:nvSpPr>
          <p:spPr>
            <a:xfrm>
              <a:off x="1534813" y="3594774"/>
              <a:ext cx="284747" cy="187672"/>
            </a:xfrm>
            <a:custGeom>
              <a:avLst/>
              <a:gdLst/>
              <a:ahLst/>
              <a:cxnLst/>
              <a:rect l="l" t="t" r="r" b="b"/>
              <a:pathLst>
                <a:path w="12789" h="8429" extrusionOk="0">
                  <a:moveTo>
                    <a:pt x="6394" y="0"/>
                  </a:moveTo>
                  <a:cubicBezTo>
                    <a:pt x="3839" y="0"/>
                    <a:pt x="1548" y="1144"/>
                    <a:pt x="1" y="2944"/>
                  </a:cubicBezTo>
                  <a:lnTo>
                    <a:pt x="6395" y="8428"/>
                  </a:lnTo>
                  <a:lnTo>
                    <a:pt x="6424" y="8403"/>
                  </a:lnTo>
                  <a:lnTo>
                    <a:pt x="12789" y="2944"/>
                  </a:lnTo>
                  <a:lnTo>
                    <a:pt x="12787" y="2944"/>
                  </a:lnTo>
                  <a:cubicBezTo>
                    <a:pt x="11248" y="1150"/>
                    <a:pt x="8966" y="9"/>
                    <a:pt x="64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809;p69"/>
            <p:cNvSpPr/>
            <p:nvPr/>
          </p:nvSpPr>
          <p:spPr>
            <a:xfrm>
              <a:off x="1657895" y="3622316"/>
              <a:ext cx="192392" cy="178432"/>
            </a:xfrm>
            <a:custGeom>
              <a:avLst/>
              <a:gdLst/>
              <a:ahLst/>
              <a:cxnLst/>
              <a:rect l="l" t="t" r="r" b="b"/>
              <a:pathLst>
                <a:path w="8641" h="8014" extrusionOk="0">
                  <a:moveTo>
                    <a:pt x="7800" y="1"/>
                  </a:moveTo>
                  <a:lnTo>
                    <a:pt x="894" y="6198"/>
                  </a:lnTo>
                  <a:lnTo>
                    <a:pt x="682" y="6390"/>
                  </a:lnTo>
                  <a:cubicBezTo>
                    <a:pt x="273" y="6482"/>
                    <a:pt x="0" y="6867"/>
                    <a:pt x="48" y="7284"/>
                  </a:cubicBezTo>
                  <a:cubicBezTo>
                    <a:pt x="94" y="7700"/>
                    <a:pt x="446" y="8014"/>
                    <a:pt x="866" y="8014"/>
                  </a:cubicBezTo>
                  <a:lnTo>
                    <a:pt x="894" y="8014"/>
                  </a:lnTo>
                  <a:cubicBezTo>
                    <a:pt x="1338" y="7998"/>
                    <a:pt x="1689" y="7635"/>
                    <a:pt x="1689" y="7191"/>
                  </a:cubicBezTo>
                  <a:lnTo>
                    <a:pt x="1689" y="7175"/>
                  </a:lnTo>
                  <a:lnTo>
                    <a:pt x="2868" y="6115"/>
                  </a:lnTo>
                  <a:lnTo>
                    <a:pt x="3818" y="5264"/>
                  </a:lnTo>
                  <a:lnTo>
                    <a:pt x="4703" y="4469"/>
                  </a:lnTo>
                  <a:lnTo>
                    <a:pt x="5642" y="3626"/>
                  </a:lnTo>
                  <a:lnTo>
                    <a:pt x="8640" y="936"/>
                  </a:lnTo>
                  <a:lnTo>
                    <a:pt x="780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extLst>
              <a:ext uri="{FF2B5EF4-FFF2-40B4-BE49-F238E27FC236}">
                <a16:creationId xmlns:a16="http://schemas.microsoft.com/office/drawing/2014/main" id="{265F2530-428B-0D0F-DF54-67FCC9B431C1}"/>
              </a:ext>
            </a:extLst>
          </p:cNvPr>
          <p:cNvPicPr>
            <a:picLocks noChangeAspect="1"/>
          </p:cNvPicPr>
          <p:nvPr/>
        </p:nvPicPr>
        <p:blipFill>
          <a:blip r:embed="rId3"/>
          <a:stretch>
            <a:fillRect/>
          </a:stretch>
        </p:blipFill>
        <p:spPr>
          <a:xfrm>
            <a:off x="2026912" y="1501169"/>
            <a:ext cx="5188146" cy="1847248"/>
          </a:xfrm>
          <a:prstGeom prst="rect">
            <a:avLst/>
          </a:prstGeom>
        </p:spPr>
      </p:pic>
    </p:spTree>
    <p:extLst>
      <p:ext uri="{BB962C8B-B14F-4D97-AF65-F5344CB8AC3E}">
        <p14:creationId xmlns:p14="http://schemas.microsoft.com/office/powerpoint/2010/main" val="3425745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409E34-7EA8-0974-ED92-B7DC0A6916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000750"/>
          </a:xfrm>
          <a:prstGeom prst="rect">
            <a:avLst/>
          </a:prstGeom>
        </p:spPr>
      </p:pic>
      <p:pic>
        <p:nvPicPr>
          <p:cNvPr id="6" name="Picture 2">
            <a:extLst>
              <a:ext uri="{FF2B5EF4-FFF2-40B4-BE49-F238E27FC236}">
                <a16:creationId xmlns:a16="http://schemas.microsoft.com/office/drawing/2014/main" id="{9E075CFF-3111-0F68-D0DF-F9756A2EA800}"/>
              </a:ext>
            </a:extLst>
          </p:cNvPr>
          <p:cNvPicPr>
            <a:picLocks noChangeAspect="1"/>
          </p:cNvPicPr>
          <p:nvPr/>
        </p:nvPicPr>
        <p:blipFill>
          <a:blip r:embed="rId5"/>
          <a:srcRect/>
          <a:stretch>
            <a:fillRect/>
          </a:stretch>
        </p:blipFill>
        <p:spPr>
          <a:xfrm>
            <a:off x="1593914" y="-2057400"/>
            <a:ext cx="5956173" cy="6172200"/>
          </a:xfrm>
          <a:prstGeom prst="rect">
            <a:avLst/>
          </a:prstGeom>
        </p:spPr>
      </p:pic>
      <p:pic>
        <p:nvPicPr>
          <p:cNvPr id="2" name="Tieng-chuong-chuong-trinh-rung-chuong-vang-www_tiengdong_com (1)">
            <a:hlinkClick r:id="" action="ppaction://media"/>
            <a:extLst>
              <a:ext uri="{FF2B5EF4-FFF2-40B4-BE49-F238E27FC236}">
                <a16:creationId xmlns:a16="http://schemas.microsoft.com/office/drawing/2014/main" id="{79031F4D-12A0-F51C-5E6C-F5ED5C3BA1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88644" y="-1056360"/>
            <a:ext cx="621388" cy="621388"/>
          </a:xfrm>
          <a:prstGeom prst="rect">
            <a:avLst/>
          </a:prstGeom>
        </p:spPr>
      </p:pic>
      <p:sp>
        <p:nvSpPr>
          <p:cNvPr id="9" name="Freeform: Shape 8">
            <a:extLst>
              <a:ext uri="{FF2B5EF4-FFF2-40B4-BE49-F238E27FC236}">
                <a16:creationId xmlns:a16="http://schemas.microsoft.com/office/drawing/2014/main" id="{EB33154E-3E6F-32DF-F02F-8FAB4B30E9EB}"/>
              </a:ext>
            </a:extLst>
          </p:cNvPr>
          <p:cNvSpPr/>
          <p:nvPr/>
        </p:nvSpPr>
        <p:spPr>
          <a:xfrm>
            <a:off x="3863340" y="2004060"/>
            <a:ext cx="3634740" cy="2910840"/>
          </a:xfrm>
          <a:custGeom>
            <a:avLst/>
            <a:gdLst>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40080 w 4846320"/>
              <a:gd name="connsiteY16" fmla="*/ 96520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720090 w 4846320"/>
              <a:gd name="connsiteY16" fmla="*/ 93853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20420 w 4846320"/>
              <a:gd name="connsiteY17" fmla="*/ 104902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720090 w 4846320"/>
              <a:gd name="connsiteY15" fmla="*/ 70358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93420 w 4846320"/>
              <a:gd name="connsiteY15" fmla="*/ 69596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93420 w 4846320"/>
              <a:gd name="connsiteY15" fmla="*/ 695960 h 3881120"/>
              <a:gd name="connsiteX16" fmla="*/ 65532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46320" h="3881120">
                <a:moveTo>
                  <a:pt x="3068320" y="3881120"/>
                </a:moveTo>
                <a:lnTo>
                  <a:pt x="4439920" y="3119120"/>
                </a:lnTo>
                <a:lnTo>
                  <a:pt x="4846320" y="2397760"/>
                </a:lnTo>
                <a:lnTo>
                  <a:pt x="4683760" y="1991360"/>
                </a:lnTo>
                <a:lnTo>
                  <a:pt x="3870960" y="1554480"/>
                </a:lnTo>
                <a:lnTo>
                  <a:pt x="3434080" y="1026160"/>
                </a:lnTo>
                <a:lnTo>
                  <a:pt x="3586480" y="477520"/>
                </a:lnTo>
                <a:lnTo>
                  <a:pt x="3545840" y="71120"/>
                </a:lnTo>
                <a:lnTo>
                  <a:pt x="3139440" y="0"/>
                </a:lnTo>
                <a:lnTo>
                  <a:pt x="2804160" y="20320"/>
                </a:lnTo>
                <a:lnTo>
                  <a:pt x="2113280" y="416560"/>
                </a:lnTo>
                <a:lnTo>
                  <a:pt x="1656080" y="426720"/>
                </a:lnTo>
                <a:lnTo>
                  <a:pt x="1371600" y="243840"/>
                </a:lnTo>
                <a:lnTo>
                  <a:pt x="1036320" y="172720"/>
                </a:lnTo>
                <a:lnTo>
                  <a:pt x="650240" y="243840"/>
                </a:lnTo>
                <a:lnTo>
                  <a:pt x="693420" y="695960"/>
                </a:lnTo>
                <a:lnTo>
                  <a:pt x="655320" y="980440"/>
                </a:lnTo>
                <a:cubicBezTo>
                  <a:pt x="707813" y="1010920"/>
                  <a:pt x="775547" y="1014730"/>
                  <a:pt x="820420" y="1060450"/>
                </a:cubicBezTo>
                <a:lnTo>
                  <a:pt x="863600" y="1463040"/>
                </a:lnTo>
                <a:lnTo>
                  <a:pt x="741680" y="2021840"/>
                </a:lnTo>
                <a:lnTo>
                  <a:pt x="223520" y="2316480"/>
                </a:lnTo>
                <a:lnTo>
                  <a:pt x="0" y="2794000"/>
                </a:lnTo>
                <a:lnTo>
                  <a:pt x="132080" y="3190240"/>
                </a:lnTo>
                <a:lnTo>
                  <a:pt x="1249680" y="3616960"/>
                </a:lnTo>
                <a:lnTo>
                  <a:pt x="2357120" y="3881120"/>
                </a:lnTo>
                <a:lnTo>
                  <a:pt x="3139440" y="3830320"/>
                </a:lnTo>
              </a:path>
            </a:pathLst>
          </a:custGeom>
          <a:gradFill flip="none" rotWithShape="1">
            <a:gsLst>
              <a:gs pos="0">
                <a:srgbClr val="101B39"/>
              </a:gs>
              <a:gs pos="100000">
                <a:srgbClr val="132B57"/>
              </a:gs>
            </a:gsLst>
            <a:lin ang="1890000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sp>
        <p:nvSpPr>
          <p:cNvPr id="12" name="Oval 11">
            <a:extLst>
              <a:ext uri="{FF2B5EF4-FFF2-40B4-BE49-F238E27FC236}">
                <a16:creationId xmlns:a16="http://schemas.microsoft.com/office/drawing/2014/main" id="{A94E975A-9D35-8CEB-6B3D-648A4CE39A04}"/>
              </a:ext>
            </a:extLst>
          </p:cNvPr>
          <p:cNvSpPr/>
          <p:nvPr/>
        </p:nvSpPr>
        <p:spPr>
          <a:xfrm>
            <a:off x="4331494" y="2712376"/>
            <a:ext cx="57150" cy="45372"/>
          </a:xfrm>
          <a:prstGeom prst="ellipse">
            <a:avLst/>
          </a:prstGeom>
          <a:solidFill>
            <a:srgbClr val="FAD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sp>
        <p:nvSpPr>
          <p:cNvPr id="10" name="Freeform: Shape 9">
            <a:extLst>
              <a:ext uri="{FF2B5EF4-FFF2-40B4-BE49-F238E27FC236}">
                <a16:creationId xmlns:a16="http://schemas.microsoft.com/office/drawing/2014/main" id="{246F98F1-4D52-DA5D-47D3-3145D75C8E5E}"/>
              </a:ext>
            </a:extLst>
          </p:cNvPr>
          <p:cNvSpPr/>
          <p:nvPr/>
        </p:nvSpPr>
        <p:spPr>
          <a:xfrm>
            <a:off x="4306136" y="2620949"/>
            <a:ext cx="143505" cy="212275"/>
          </a:xfrm>
          <a:custGeom>
            <a:avLst/>
            <a:gdLst>
              <a:gd name="connsiteX0" fmla="*/ 190656 w 191340"/>
              <a:gd name="connsiteY0" fmla="*/ 281112 h 283033"/>
              <a:gd name="connsiteX1" fmla="*/ 167796 w 191340"/>
              <a:gd name="connsiteY1" fmla="*/ 163002 h 283033"/>
              <a:gd name="connsiteX2" fmla="*/ 106836 w 191340"/>
              <a:gd name="connsiteY2" fmla="*/ 41082 h 283033"/>
              <a:gd name="connsiteX3" fmla="*/ 23016 w 191340"/>
              <a:gd name="connsiteY3" fmla="*/ 2982 h 283033"/>
              <a:gd name="connsiteX4" fmla="*/ 156 w 191340"/>
              <a:gd name="connsiteY4" fmla="*/ 6792 h 283033"/>
              <a:gd name="connsiteX5" fmla="*/ 30636 w 191340"/>
              <a:gd name="connsiteY5" fmla="*/ 41082 h 283033"/>
              <a:gd name="connsiteX6" fmla="*/ 76356 w 191340"/>
              <a:gd name="connsiteY6" fmla="*/ 86802 h 283033"/>
              <a:gd name="connsiteX7" fmla="*/ 144936 w 191340"/>
              <a:gd name="connsiteY7" fmla="*/ 223962 h 283033"/>
              <a:gd name="connsiteX8" fmla="*/ 190656 w 191340"/>
              <a:gd name="connsiteY8" fmla="*/ 281112 h 28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340" h="283033">
                <a:moveTo>
                  <a:pt x="190656" y="281112"/>
                </a:moveTo>
                <a:cubicBezTo>
                  <a:pt x="194466" y="270952"/>
                  <a:pt x="181766" y="203007"/>
                  <a:pt x="167796" y="163002"/>
                </a:cubicBezTo>
                <a:cubicBezTo>
                  <a:pt x="153826" y="122997"/>
                  <a:pt x="130966" y="67752"/>
                  <a:pt x="106836" y="41082"/>
                </a:cubicBezTo>
                <a:cubicBezTo>
                  <a:pt x="82706" y="14412"/>
                  <a:pt x="40796" y="8697"/>
                  <a:pt x="23016" y="2982"/>
                </a:cubicBezTo>
                <a:cubicBezTo>
                  <a:pt x="5236" y="-2733"/>
                  <a:pt x="-1114" y="442"/>
                  <a:pt x="156" y="6792"/>
                </a:cubicBezTo>
                <a:cubicBezTo>
                  <a:pt x="1426" y="13142"/>
                  <a:pt x="17936" y="27747"/>
                  <a:pt x="30636" y="41082"/>
                </a:cubicBezTo>
                <a:cubicBezTo>
                  <a:pt x="43336" y="54417"/>
                  <a:pt x="57306" y="56322"/>
                  <a:pt x="76356" y="86802"/>
                </a:cubicBezTo>
                <a:cubicBezTo>
                  <a:pt x="95406" y="117282"/>
                  <a:pt x="129696" y="188402"/>
                  <a:pt x="144936" y="223962"/>
                </a:cubicBezTo>
                <a:cubicBezTo>
                  <a:pt x="160176" y="259522"/>
                  <a:pt x="186846" y="291272"/>
                  <a:pt x="190656" y="281112"/>
                </a:cubicBezTo>
                <a:close/>
              </a:path>
            </a:pathLst>
          </a:custGeom>
          <a:solidFill>
            <a:srgbClr val="F6C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sp>
        <p:nvSpPr>
          <p:cNvPr id="11" name="Freeform: Shape 10">
            <a:extLst>
              <a:ext uri="{FF2B5EF4-FFF2-40B4-BE49-F238E27FC236}">
                <a16:creationId xmlns:a16="http://schemas.microsoft.com/office/drawing/2014/main" id="{ADA7DB9D-599D-F4AA-A915-931778669F54}"/>
              </a:ext>
            </a:extLst>
          </p:cNvPr>
          <p:cNvSpPr/>
          <p:nvPr/>
        </p:nvSpPr>
        <p:spPr>
          <a:xfrm>
            <a:off x="4338575" y="2671923"/>
            <a:ext cx="73558" cy="123768"/>
          </a:xfrm>
          <a:custGeom>
            <a:avLst/>
            <a:gdLst>
              <a:gd name="connsiteX0" fmla="*/ 97874 w 98077"/>
              <a:gd name="connsiteY0" fmla="*/ 163616 h 165024"/>
              <a:gd name="connsiteX1" fmla="*/ 73109 w 98077"/>
              <a:gd name="connsiteY1" fmla="*/ 85511 h 165024"/>
              <a:gd name="connsiteX2" fmla="*/ 35009 w 98077"/>
              <a:gd name="connsiteY2" fmla="*/ 9311 h 165024"/>
              <a:gd name="connsiteX3" fmla="*/ 10244 w 98077"/>
              <a:gd name="connsiteY3" fmla="*/ 1691 h 165024"/>
              <a:gd name="connsiteX4" fmla="*/ 719 w 98077"/>
              <a:gd name="connsiteY4" fmla="*/ 13121 h 165024"/>
              <a:gd name="connsiteX5" fmla="*/ 4529 w 98077"/>
              <a:gd name="connsiteY5" fmla="*/ 32171 h 165024"/>
              <a:gd name="connsiteX6" fmla="*/ 35009 w 98077"/>
              <a:gd name="connsiteY6" fmla="*/ 72176 h 165024"/>
              <a:gd name="connsiteX7" fmla="*/ 59774 w 98077"/>
              <a:gd name="connsiteY7" fmla="*/ 131231 h 165024"/>
              <a:gd name="connsiteX8" fmla="*/ 97874 w 98077"/>
              <a:gd name="connsiteY8" fmla="*/ 163616 h 16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077" h="165024">
                <a:moveTo>
                  <a:pt x="97874" y="163616"/>
                </a:moveTo>
                <a:cubicBezTo>
                  <a:pt x="100096" y="155996"/>
                  <a:pt x="83586" y="111228"/>
                  <a:pt x="73109" y="85511"/>
                </a:cubicBezTo>
                <a:cubicBezTo>
                  <a:pt x="62632" y="59794"/>
                  <a:pt x="45486" y="23281"/>
                  <a:pt x="35009" y="9311"/>
                </a:cubicBezTo>
                <a:cubicBezTo>
                  <a:pt x="24532" y="-4659"/>
                  <a:pt x="15959" y="1056"/>
                  <a:pt x="10244" y="1691"/>
                </a:cubicBezTo>
                <a:cubicBezTo>
                  <a:pt x="4529" y="2326"/>
                  <a:pt x="1671" y="8041"/>
                  <a:pt x="719" y="13121"/>
                </a:cubicBezTo>
                <a:cubicBezTo>
                  <a:pt x="-233" y="18201"/>
                  <a:pt x="-1186" y="22329"/>
                  <a:pt x="4529" y="32171"/>
                </a:cubicBezTo>
                <a:cubicBezTo>
                  <a:pt x="10244" y="42013"/>
                  <a:pt x="25802" y="55666"/>
                  <a:pt x="35009" y="72176"/>
                </a:cubicBezTo>
                <a:cubicBezTo>
                  <a:pt x="44216" y="88686"/>
                  <a:pt x="53107" y="116309"/>
                  <a:pt x="59774" y="131231"/>
                </a:cubicBezTo>
                <a:cubicBezTo>
                  <a:pt x="66441" y="146153"/>
                  <a:pt x="95652" y="171236"/>
                  <a:pt x="97874" y="163616"/>
                </a:cubicBezTo>
                <a:close/>
              </a:path>
            </a:pathLst>
          </a:custGeom>
          <a:solidFill>
            <a:srgbClr val="FED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pic>
        <p:nvPicPr>
          <p:cNvPr id="8" name="Picture 7">
            <a:extLst>
              <a:ext uri="{FF2B5EF4-FFF2-40B4-BE49-F238E27FC236}">
                <a16:creationId xmlns:a16="http://schemas.microsoft.com/office/drawing/2014/main" id="{29D1A863-1FE3-733E-7BAD-50BCAEEB2D2A}"/>
              </a:ext>
            </a:extLst>
          </p:cNvPr>
          <p:cNvPicPr>
            <a:picLocks noChangeAspect="1"/>
          </p:cNvPicPr>
          <p:nvPr/>
        </p:nvPicPr>
        <p:blipFill>
          <a:blip r:embed="rId7">
            <a:extLst>
              <a:ext uri="{28A0092B-C50C-407E-A947-70E740481C1C}">
                <a14:useLocalDpi xmlns:a14="http://schemas.microsoft.com/office/drawing/2010/main" val="0"/>
              </a:ext>
            </a:extLst>
          </a:blip>
          <a:srcRect l="41524" t="32634" r="18264" b="16396"/>
          <a:stretch>
            <a:fillRect/>
          </a:stretch>
        </p:blipFill>
        <p:spPr>
          <a:xfrm rot="21226180">
            <a:off x="3611446" y="1761970"/>
            <a:ext cx="3729291" cy="3102607"/>
          </a:xfrm>
          <a:custGeom>
            <a:avLst/>
            <a:gdLst>
              <a:gd name="connsiteX0" fmla="*/ 2453833 w 4201610"/>
              <a:gd name="connsiteY0" fmla="*/ 0 h 3495555"/>
              <a:gd name="connsiteX1" fmla="*/ 2928395 w 4201610"/>
              <a:gd name="connsiteY1" fmla="*/ 104173 h 3495555"/>
              <a:gd name="connsiteX2" fmla="*/ 2951545 w 4201610"/>
              <a:gd name="connsiteY2" fmla="*/ 717631 h 3495555"/>
              <a:gd name="connsiteX3" fmla="*/ 3518704 w 4201610"/>
              <a:gd name="connsiteY3" fmla="*/ 1388962 h 3495555"/>
              <a:gd name="connsiteX4" fmla="*/ 4201610 w 4201610"/>
              <a:gd name="connsiteY4" fmla="*/ 1909823 h 3495555"/>
              <a:gd name="connsiteX5" fmla="*/ 4190036 w 4201610"/>
              <a:gd name="connsiteY5" fmla="*/ 2314937 h 3495555"/>
              <a:gd name="connsiteX6" fmla="*/ 3298785 w 4201610"/>
              <a:gd name="connsiteY6" fmla="*/ 3217762 h 3495555"/>
              <a:gd name="connsiteX7" fmla="*/ 3206188 w 4201610"/>
              <a:gd name="connsiteY7" fmla="*/ 3217762 h 3495555"/>
              <a:gd name="connsiteX8" fmla="*/ 2696901 w 4201610"/>
              <a:gd name="connsiteY8" fmla="*/ 3495555 h 3495555"/>
              <a:gd name="connsiteX9" fmla="*/ 1724628 w 4201610"/>
              <a:gd name="connsiteY9" fmla="*/ 3356659 h 3495555"/>
              <a:gd name="connsiteX10" fmla="*/ 324091 w 4201610"/>
              <a:gd name="connsiteY10" fmla="*/ 2905246 h 3495555"/>
              <a:gd name="connsiteX11" fmla="*/ 0 w 4201610"/>
              <a:gd name="connsiteY11" fmla="*/ 2465408 h 3495555"/>
              <a:gd name="connsiteX12" fmla="*/ 69448 w 4201610"/>
              <a:gd name="connsiteY12" fmla="*/ 2176041 h 3495555"/>
              <a:gd name="connsiteX13" fmla="*/ 648182 w 4201610"/>
              <a:gd name="connsiteY13" fmla="*/ 1608881 h 3495555"/>
              <a:gd name="connsiteX14" fmla="*/ 844952 w 4201610"/>
              <a:gd name="connsiteY14" fmla="*/ 1030147 h 3495555"/>
              <a:gd name="connsiteX15" fmla="*/ 625033 w 4201610"/>
              <a:gd name="connsiteY15" fmla="*/ 925975 h 3495555"/>
              <a:gd name="connsiteX16" fmla="*/ 648182 w 4201610"/>
              <a:gd name="connsiteY16" fmla="*/ 393540 h 3495555"/>
              <a:gd name="connsiteX17" fmla="*/ 509286 w 4201610"/>
              <a:gd name="connsiteY17" fmla="*/ 173621 h 3495555"/>
              <a:gd name="connsiteX18" fmla="*/ 821803 w 4201610"/>
              <a:gd name="connsiteY18" fmla="*/ 115747 h 3495555"/>
              <a:gd name="connsiteX19" fmla="*/ 1354238 w 4201610"/>
              <a:gd name="connsiteY19" fmla="*/ 243069 h 349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01610" h="3495555">
                <a:moveTo>
                  <a:pt x="2453833" y="0"/>
                </a:moveTo>
                <a:lnTo>
                  <a:pt x="2928395" y="104173"/>
                </a:lnTo>
                <a:lnTo>
                  <a:pt x="2951545" y="717631"/>
                </a:lnTo>
                <a:lnTo>
                  <a:pt x="3518704" y="1388962"/>
                </a:lnTo>
                <a:lnTo>
                  <a:pt x="4201610" y="1909823"/>
                </a:lnTo>
                <a:lnTo>
                  <a:pt x="4190036" y="2314937"/>
                </a:lnTo>
                <a:lnTo>
                  <a:pt x="3298785" y="3217762"/>
                </a:lnTo>
                <a:lnTo>
                  <a:pt x="3206188" y="3217762"/>
                </a:lnTo>
                <a:lnTo>
                  <a:pt x="2696901" y="3495555"/>
                </a:lnTo>
                <a:lnTo>
                  <a:pt x="1724628" y="3356659"/>
                </a:lnTo>
                <a:lnTo>
                  <a:pt x="324091" y="2905246"/>
                </a:lnTo>
                <a:lnTo>
                  <a:pt x="0" y="2465408"/>
                </a:lnTo>
                <a:lnTo>
                  <a:pt x="69448" y="2176041"/>
                </a:lnTo>
                <a:lnTo>
                  <a:pt x="648182" y="1608881"/>
                </a:lnTo>
                <a:lnTo>
                  <a:pt x="844952" y="1030147"/>
                </a:lnTo>
                <a:lnTo>
                  <a:pt x="625033" y="925975"/>
                </a:lnTo>
                <a:lnTo>
                  <a:pt x="648182" y="393540"/>
                </a:lnTo>
                <a:lnTo>
                  <a:pt x="509286" y="173621"/>
                </a:lnTo>
                <a:lnTo>
                  <a:pt x="821803" y="115747"/>
                </a:lnTo>
                <a:lnTo>
                  <a:pt x="1354238" y="243069"/>
                </a:lnTo>
                <a:close/>
              </a:path>
            </a:pathLst>
          </a:custGeom>
        </p:spPr>
      </p:pic>
    </p:spTree>
    <p:extLst>
      <p:ext uri="{BB962C8B-B14F-4D97-AF65-F5344CB8AC3E}">
        <p14:creationId xmlns:p14="http://schemas.microsoft.com/office/powerpoint/2010/main" val="2817079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2"/>
                                        </p:tgtEl>
                                      </p:cBhvr>
                                    </p:cmd>
                                  </p:childTnLst>
                                </p:cTn>
                              </p:par>
                              <p:par>
                                <p:cTn id="7" presetID="8" presetClass="emph" presetSubtype="0" repeatCount="indefinite" accel="45000" decel="49000" autoRev="1" fill="hold" nodeType="withEffect">
                                  <p:stCondLst>
                                    <p:cond delay="0"/>
                                  </p:stCondLst>
                                  <p:childTnLst>
                                    <p:animRot by="600000">
                                      <p:cBhvr>
                                        <p:cTn id="8"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4" descr="Cartoon grass background, grass material, grass png | PNGEgg">
            <a:extLst>
              <a:ext uri="{FF2B5EF4-FFF2-40B4-BE49-F238E27FC236}">
                <a16:creationId xmlns:a16="http://schemas.microsoft.com/office/drawing/2014/main" id="{2EF49865-9B53-442F-B3B8-C68C72524231}"/>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42975" y="3815732"/>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Cartoon grass background, grass material, grass png | PNGEgg">
            <a:extLst>
              <a:ext uri="{FF2B5EF4-FFF2-40B4-BE49-F238E27FC236}">
                <a16:creationId xmlns:a16="http://schemas.microsoft.com/office/drawing/2014/main" id="{B3BEF968-9FD4-4AF9-8D87-E2328BD62CD7}"/>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0594" y="3819404"/>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Cartoon grass background, grass material, grass png | PNGEgg">
            <a:extLst>
              <a:ext uri="{FF2B5EF4-FFF2-40B4-BE49-F238E27FC236}">
                <a16:creationId xmlns:a16="http://schemas.microsoft.com/office/drawing/2014/main" id="{03BD3C06-C98D-48B0-BE1E-948CD516E32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457827" y="3808588"/>
            <a:ext cx="2743200" cy="71323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0BAEBDFF-E5C4-4375-856C-A85D840A21BD}"/>
              </a:ext>
            </a:extLst>
          </p:cNvPr>
          <p:cNvSpPr/>
          <p:nvPr/>
        </p:nvSpPr>
        <p:spPr>
          <a:xfrm>
            <a:off x="1225160" y="954830"/>
            <a:ext cx="6043613" cy="311587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solidFill>
                <a:prstClr val="white"/>
              </a:solidFill>
              <a:latin typeface="字魂59号-创粗黑"/>
            </a:endParaRPr>
          </a:p>
        </p:txBody>
      </p:sp>
      <p:grpSp>
        <p:nvGrpSpPr>
          <p:cNvPr id="3" name="Group 2">
            <a:extLst>
              <a:ext uri="{FF2B5EF4-FFF2-40B4-BE49-F238E27FC236}">
                <a16:creationId xmlns:a16="http://schemas.microsoft.com/office/drawing/2014/main" id="{40BA09CB-8568-422E-A4E7-93E5ACF361F5}"/>
              </a:ext>
            </a:extLst>
          </p:cNvPr>
          <p:cNvGrpSpPr/>
          <p:nvPr/>
        </p:nvGrpSpPr>
        <p:grpSpPr>
          <a:xfrm>
            <a:off x="1733116" y="411510"/>
            <a:ext cx="6043613" cy="1536656"/>
            <a:chOff x="1485900" y="152400"/>
            <a:chExt cx="9296400" cy="2004901"/>
          </a:xfrm>
        </p:grpSpPr>
        <p:sp>
          <p:nvSpPr>
            <p:cNvPr id="6" name="Cloud Callout 9">
              <a:extLst>
                <a:ext uri="{FF2B5EF4-FFF2-40B4-BE49-F238E27FC236}">
                  <a16:creationId xmlns:a16="http://schemas.microsoft.com/office/drawing/2014/main" id="{CC9CA913-0319-4BEC-ADB6-60BF2B9741FD}"/>
                </a:ext>
              </a:extLst>
            </p:cNvPr>
            <p:cNvSpPr/>
            <p:nvPr/>
          </p:nvSpPr>
          <p:spPr>
            <a:xfrm flipH="1">
              <a:off x="1485900" y="152400"/>
              <a:ext cx="9296400" cy="2004901"/>
            </a:xfrm>
            <a:prstGeom prst="cloudCallout">
              <a:avLst>
                <a:gd name="adj1" fmla="val -56598"/>
                <a:gd name="adj2" fmla="val 58589"/>
              </a:avLst>
            </a:prstGeom>
            <a:solidFill>
              <a:schemeClr val="bg1"/>
            </a:solidFill>
            <a:ln w="762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125" kern="1200">
                <a:ln>
                  <a:solidFill>
                    <a:srgbClr val="0070C0"/>
                  </a:solidFill>
                </a:ln>
                <a:solidFill>
                  <a:srgbClr val="0070C0"/>
                </a:solidFill>
                <a:latin typeface="Times New Roman" panose="02020603050405020304" pitchFamily="18" charset="0"/>
                <a:cs typeface="Times New Roman" panose="02020603050405020304" pitchFamily="18" charset="0"/>
              </a:endParaRPr>
            </a:p>
          </p:txBody>
        </p:sp>
        <p:sp>
          <p:nvSpPr>
            <p:cNvPr id="2" name="Oval 1">
              <a:extLst>
                <a:ext uri="{FF2B5EF4-FFF2-40B4-BE49-F238E27FC236}">
                  <a16:creationId xmlns:a16="http://schemas.microsoft.com/office/drawing/2014/main" id="{4EC0BB68-2D6F-4ACF-9FD9-315092573F6C}"/>
                </a:ext>
              </a:extLst>
            </p:cNvPr>
            <p:cNvSpPr/>
            <p:nvPr/>
          </p:nvSpPr>
          <p:spPr>
            <a:xfrm>
              <a:off x="2590800" y="993225"/>
              <a:ext cx="1143000" cy="649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125" kern="1200">
                <a:ln>
                  <a:solidFill>
                    <a:srgbClr val="0070C0"/>
                  </a:solidFill>
                </a:ln>
                <a:solidFill>
                  <a:srgbClr val="0070C0"/>
                </a:solidFill>
                <a:latin typeface="Times New Roman" panose="02020603050405020304" pitchFamily="18" charset="0"/>
                <a:cs typeface="Times New Roman" panose="02020603050405020304" pitchFamily="18" charset="0"/>
              </a:endParaRPr>
            </a:p>
          </p:txBody>
        </p:sp>
        <p:sp>
          <p:nvSpPr>
            <p:cNvPr id="27" name="Oval 26">
              <a:extLst>
                <a:ext uri="{FF2B5EF4-FFF2-40B4-BE49-F238E27FC236}">
                  <a16:creationId xmlns:a16="http://schemas.microsoft.com/office/drawing/2014/main" id="{5804B5A8-07A3-4A34-B15B-5DEB2DABB9BE}"/>
                </a:ext>
              </a:extLst>
            </p:cNvPr>
            <p:cNvSpPr/>
            <p:nvPr/>
          </p:nvSpPr>
          <p:spPr>
            <a:xfrm>
              <a:off x="9155796" y="979069"/>
              <a:ext cx="1143000" cy="649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125" kern="1200">
                <a:ln>
                  <a:solidFill>
                    <a:srgbClr val="0070C0"/>
                  </a:solidFill>
                </a:ln>
                <a:solidFill>
                  <a:srgbClr val="0070C0"/>
                </a:solidFill>
                <a:latin typeface="Times New Roman" panose="02020603050405020304" pitchFamily="18" charset="0"/>
                <a:cs typeface="Times New Roman" panose="02020603050405020304" pitchFamily="18" charset="0"/>
              </a:endParaRPr>
            </a:p>
          </p:txBody>
        </p:sp>
      </p:grpSp>
      <p:sp>
        <p:nvSpPr>
          <p:cNvPr id="15" name="文本框 47">
            <a:extLst>
              <a:ext uri="{FF2B5EF4-FFF2-40B4-BE49-F238E27FC236}">
                <a16:creationId xmlns:a16="http://schemas.microsoft.com/office/drawing/2014/main" id="{BB45E900-2757-43FF-AC22-19551BBBA0D3}"/>
              </a:ext>
            </a:extLst>
          </p:cNvPr>
          <p:cNvSpPr>
            <a:spLocks noChangeArrowheads="1"/>
          </p:cNvSpPr>
          <p:nvPr/>
        </p:nvSpPr>
        <p:spPr bwMode="auto">
          <a:xfrm>
            <a:off x="2010209" y="702956"/>
            <a:ext cx="5400675" cy="77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defTabSz="514350" eaLnBrk="0" fontAlgn="base" hangingPunct="0">
              <a:spcBef>
                <a:spcPts val="563"/>
              </a:spcBef>
              <a:spcAft>
                <a:spcPct val="0"/>
              </a:spcAft>
              <a:buClrTx/>
              <a:buNone/>
              <a:defRPr/>
            </a:pPr>
            <a:r>
              <a:rPr lang="en-US" altLang="zh-CN" sz="2475" b="1" kern="1200" dirty="0" err="1">
                <a:solidFill>
                  <a:srgbClr val="0070C0"/>
                </a:solidFill>
                <a:latin typeface="Times New Roman" panose="02020603050405020304" pitchFamily="18" charset="0"/>
                <a:cs typeface="Times New Roman" panose="02020603050405020304" pitchFamily="18" charset="0"/>
              </a:rPr>
              <a:t>Người</a:t>
            </a:r>
            <a:r>
              <a:rPr lang="en-US" altLang="zh-CN" sz="2475" b="1" kern="1200" dirty="0">
                <a:solidFill>
                  <a:srgbClr val="0070C0"/>
                </a:solidFill>
                <a:latin typeface="Times New Roman" panose="02020603050405020304" pitchFamily="18" charset="0"/>
                <a:cs typeface="Times New Roman" panose="02020603050405020304" pitchFamily="18" charset="0"/>
              </a:rPr>
              <a:t> </a:t>
            </a:r>
            <a:r>
              <a:rPr lang="en-US" altLang="zh-CN" sz="2475" b="1" kern="1200" dirty="0" err="1">
                <a:solidFill>
                  <a:srgbClr val="0070C0"/>
                </a:solidFill>
                <a:latin typeface="Times New Roman" panose="02020603050405020304" pitchFamily="18" charset="0"/>
                <a:cs typeface="Times New Roman" panose="02020603050405020304" pitchFamily="18" charset="0"/>
              </a:rPr>
              <a:t>anh</a:t>
            </a:r>
            <a:r>
              <a:rPr lang="en-US" altLang="zh-CN" sz="2475" b="1" kern="1200" dirty="0">
                <a:solidFill>
                  <a:srgbClr val="0070C0"/>
                </a:solidFill>
                <a:latin typeface="Times New Roman" panose="02020603050405020304" pitchFamily="18" charset="0"/>
                <a:cs typeface="Times New Roman" panose="02020603050405020304" pitchFamily="18" charset="0"/>
              </a:rPr>
              <a:t> </a:t>
            </a:r>
            <a:r>
              <a:rPr lang="en-US" altLang="zh-CN" sz="2475" b="1" kern="1200" dirty="0" err="1">
                <a:solidFill>
                  <a:srgbClr val="0070C0"/>
                </a:solidFill>
                <a:latin typeface="Times New Roman" panose="02020603050405020304" pitchFamily="18" charset="0"/>
                <a:cs typeface="Times New Roman" panose="02020603050405020304" pitchFamily="18" charset="0"/>
              </a:rPr>
              <a:t>hùng</a:t>
            </a:r>
            <a:r>
              <a:rPr lang="en-US" altLang="zh-CN" sz="2475" b="1" kern="1200" dirty="0">
                <a:solidFill>
                  <a:srgbClr val="0070C0"/>
                </a:solidFill>
                <a:latin typeface="Times New Roman" panose="02020603050405020304" pitchFamily="18" charset="0"/>
                <a:cs typeface="Times New Roman" panose="02020603050405020304" pitchFamily="18" charset="0"/>
              </a:rPr>
              <a:t> </a:t>
            </a:r>
            <a:r>
              <a:rPr lang="en-US" altLang="zh-CN" sz="2475" b="1" kern="1200" dirty="0" err="1">
                <a:solidFill>
                  <a:srgbClr val="0070C0"/>
                </a:solidFill>
                <a:latin typeface="Times New Roman" panose="02020603050405020304" pitchFamily="18" charset="0"/>
                <a:cs typeface="Times New Roman" panose="02020603050405020304" pitchFamily="18" charset="0"/>
              </a:rPr>
              <a:t>nào</a:t>
            </a:r>
            <a:r>
              <a:rPr lang="en-US" altLang="zh-CN" sz="2475" b="1" kern="1200" dirty="0">
                <a:solidFill>
                  <a:srgbClr val="0070C0"/>
                </a:solidFill>
                <a:latin typeface="Times New Roman" panose="02020603050405020304" pitchFamily="18" charset="0"/>
                <a:cs typeface="Times New Roman" panose="02020603050405020304" pitchFamily="18" charset="0"/>
              </a:rPr>
              <a:t> </a:t>
            </a:r>
            <a:r>
              <a:rPr lang="en-US" altLang="zh-CN" sz="2475" b="1" kern="1200" dirty="0" err="1">
                <a:solidFill>
                  <a:srgbClr val="0070C0"/>
                </a:solidFill>
                <a:latin typeface="Times New Roman" panose="02020603050405020304" pitchFamily="18" charset="0"/>
                <a:cs typeface="Times New Roman" panose="02020603050405020304" pitchFamily="18" charset="0"/>
              </a:rPr>
              <a:t>dùng</a:t>
            </a:r>
            <a:r>
              <a:rPr lang="en-US" altLang="zh-CN" sz="2475" b="1" kern="1200" dirty="0">
                <a:solidFill>
                  <a:srgbClr val="0070C0"/>
                </a:solidFill>
                <a:latin typeface="Times New Roman" panose="02020603050405020304" pitchFamily="18" charset="0"/>
                <a:cs typeface="Times New Roman" panose="02020603050405020304" pitchFamily="18" charset="0"/>
              </a:rPr>
              <a:t> </a:t>
            </a:r>
            <a:r>
              <a:rPr lang="vi-VN" altLang="zh-CN" sz="2475" b="1" kern="1200" dirty="0">
                <a:solidFill>
                  <a:srgbClr val="0070C0"/>
                </a:solidFill>
                <a:latin typeface="Times New Roman" panose="02020603050405020304" pitchFamily="18" charset="0"/>
                <a:cs typeface="Times New Roman" panose="02020603050405020304" pitchFamily="18" charset="0"/>
              </a:rPr>
              <a:t>cơ thể mình chèn vào càng pháo</a:t>
            </a:r>
            <a:r>
              <a:rPr lang="en-US" altLang="zh-CN" sz="2475" b="1" kern="1200" dirty="0">
                <a:solidFill>
                  <a:srgbClr val="0070C0"/>
                </a:solidFill>
                <a:latin typeface="Times New Roman" panose="02020603050405020304" pitchFamily="18" charset="0"/>
                <a:cs typeface="Times New Roman" panose="02020603050405020304" pitchFamily="18" charset="0"/>
              </a:rPr>
              <a:t>?</a:t>
            </a:r>
          </a:p>
        </p:txBody>
      </p:sp>
      <p:sp>
        <p:nvSpPr>
          <p:cNvPr id="9" name="Rectangle 8">
            <a:extLst>
              <a:ext uri="{FF2B5EF4-FFF2-40B4-BE49-F238E27FC236}">
                <a16:creationId xmlns:a16="http://schemas.microsoft.com/office/drawing/2014/main" id="{223A428A-E197-4BAD-8A1F-28BC63501A62}"/>
              </a:ext>
            </a:extLst>
          </p:cNvPr>
          <p:cNvSpPr/>
          <p:nvPr/>
        </p:nvSpPr>
        <p:spPr>
          <a:xfrm>
            <a:off x="-107961" y="99090"/>
            <a:ext cx="1357916" cy="482825"/>
          </a:xfrm>
          <a:prstGeom prst="rect">
            <a:avLst/>
          </a:prstGeom>
          <a:noFill/>
        </p:spPr>
        <p:txBody>
          <a:bodyPr wrap="square" lIns="51435" tIns="25718" rIns="51435" bIns="25718">
            <a:spAutoFit/>
          </a:bodyPr>
          <a:lstStyle/>
          <a:p>
            <a:pPr algn="ctr" defTabSz="514350" eaLnBrk="0" fontAlgn="base" hangingPunct="0">
              <a:spcBef>
                <a:spcPct val="0"/>
              </a:spcBef>
              <a:spcAft>
                <a:spcPct val="0"/>
              </a:spcAft>
              <a:buClrTx/>
              <a:defRPr/>
            </a:pPr>
            <a:r>
              <a:rPr lang="en-US" sz="2800" b="1" u="sng" kern="1200" dirty="0" err="1">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Câu</a:t>
            </a:r>
            <a:r>
              <a:rPr lang="en-US" sz="2800" b="1" u="sng" kern="1200" dirty="0">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 1:</a:t>
            </a:r>
          </a:p>
        </p:txBody>
      </p:sp>
      <p:sp>
        <p:nvSpPr>
          <p:cNvPr id="16" name="Rectangle: Rounded Corners 15">
            <a:extLst>
              <a:ext uri="{FF2B5EF4-FFF2-40B4-BE49-F238E27FC236}">
                <a16:creationId xmlns:a16="http://schemas.microsoft.com/office/drawing/2014/main" id="{A6C57726-F5D3-4BD8-8388-109986B91669}"/>
              </a:ext>
            </a:extLst>
          </p:cNvPr>
          <p:cNvSpPr/>
          <p:nvPr/>
        </p:nvSpPr>
        <p:spPr>
          <a:xfrm>
            <a:off x="1410180" y="2116463"/>
            <a:ext cx="5519258" cy="361245"/>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buSzPts val="2800"/>
              <a:defRPr/>
            </a:pPr>
            <a:r>
              <a:rPr lang="en-US" sz="2100" kern="1200">
                <a:solidFill>
                  <a:prstClr val="black"/>
                </a:solidFill>
                <a:latin typeface="Times New Roman" panose="02020603050405020304" pitchFamily="18" charset="0"/>
                <a:cs typeface="Times New Roman" panose="02020603050405020304" pitchFamily="18" charset="0"/>
              </a:rPr>
              <a:t>A. La Văn Cầu</a:t>
            </a:r>
          </a:p>
        </p:txBody>
      </p:sp>
      <p:sp>
        <p:nvSpPr>
          <p:cNvPr id="18" name="Rectangle: Rounded Corners 17">
            <a:extLst>
              <a:ext uri="{FF2B5EF4-FFF2-40B4-BE49-F238E27FC236}">
                <a16:creationId xmlns:a16="http://schemas.microsoft.com/office/drawing/2014/main" id="{C2EAD50E-7842-48CF-84BD-BD9F13714607}"/>
              </a:ext>
            </a:extLst>
          </p:cNvPr>
          <p:cNvSpPr/>
          <p:nvPr/>
        </p:nvSpPr>
        <p:spPr>
          <a:xfrm>
            <a:off x="1410180" y="2585417"/>
            <a:ext cx="5519258" cy="328182"/>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B.  Phạm Văn Đồng</a:t>
            </a:r>
            <a:endParaRPr lang="vi-VN" sz="2100" b="1" kern="1200">
              <a:solidFill>
                <a:prstClr val="black"/>
              </a:solidFill>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29629F6D-4135-43BD-8961-0B0A1D17DD95}"/>
              </a:ext>
            </a:extLst>
          </p:cNvPr>
          <p:cNvSpPr/>
          <p:nvPr/>
        </p:nvSpPr>
        <p:spPr>
          <a:xfrm>
            <a:off x="1410180" y="3045556"/>
            <a:ext cx="5519258" cy="315593"/>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dirty="0">
                <a:solidFill>
                  <a:prstClr val="black"/>
                </a:solidFill>
                <a:latin typeface="Times New Roman" panose="02020603050405020304" pitchFamily="18" charset="0"/>
                <a:cs typeface="Times New Roman" panose="02020603050405020304" pitchFamily="18" charset="0"/>
              </a:rPr>
              <a:t>C. </a:t>
            </a:r>
            <a:r>
              <a:rPr lang="en-US" sz="2100" kern="1200" dirty="0" err="1">
                <a:solidFill>
                  <a:prstClr val="black"/>
                </a:solidFill>
                <a:latin typeface="Times New Roman" panose="02020603050405020304" pitchFamily="18" charset="0"/>
                <a:cs typeface="Times New Roman" panose="02020603050405020304" pitchFamily="18" charset="0"/>
              </a:rPr>
              <a:t>Tô</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Vĩnh</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Diệm</a:t>
            </a:r>
            <a:endParaRPr lang="en-US" sz="2100" kern="1200" dirty="0">
              <a:solidFill>
                <a:prstClr val="black"/>
              </a:solidFill>
              <a:latin typeface="Times New Roman" panose="02020603050405020304" pitchFamily="18" charset="0"/>
              <a:cs typeface="Times New Roman" panose="02020603050405020304" pitchFamily="18" charset="0"/>
            </a:endParaRPr>
          </a:p>
        </p:txBody>
      </p:sp>
      <p:pic>
        <p:nvPicPr>
          <p:cNvPr id="25" name="Picture 4" descr="Cute Little Kid Girl Read Book And Confused With Question Mark Stock Vector  - Illustration of expression, school: 177079864">
            <a:extLst>
              <a:ext uri="{FF2B5EF4-FFF2-40B4-BE49-F238E27FC236}">
                <a16:creationId xmlns:a16="http://schemas.microsoft.com/office/drawing/2014/main" id="{4D202E51-8D2E-4896-85B4-2A1B59D34C9B}"/>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875" b="97250" l="10000" r="90000">
                        <a14:foregroundMark x1="38125" y1="86750" x2="34875" y2="89000"/>
                        <a14:backgroundMark x1="32250" y1="36625" x2="32250" y2="36625"/>
                        <a14:backgroundMark x1="39500" y1="39250" x2="39500" y2="39250"/>
                        <a14:backgroundMark x1="55250" y1="40750" x2="55250" y2="40750"/>
                        <a14:backgroundMark x1="61250" y1="25000" x2="61250" y2="25000"/>
                        <a14:backgroundMark x1="54500" y1="40625" x2="53875" y2="40875"/>
                        <a14:backgroundMark x1="56125" y1="41250" x2="56750" y2="41875"/>
                        <a14:backgroundMark x1="58750" y1="44000" x2="60250" y2="45875"/>
                        <a14:backgroundMark x1="71625" y1="51625" x2="72625" y2="53500"/>
                        <a14:backgroundMark x1="69625" y1="58250" x2="68375" y2="60375"/>
                        <a14:backgroundMark x1="47625" y1="66750" x2="47625" y2="66750"/>
                        <a14:backgroundMark x1="56125" y1="73500" x2="56125" y2="73500"/>
                        <a14:backgroundMark x1="44875" y1="74750" x2="44875" y2="74750"/>
                        <a14:backgroundMark x1="38625" y1="73250" x2="38625" y2="73250"/>
                        <a14:backgroundMark x1="44625" y1="77625" x2="44625" y2="77625"/>
                        <a14:backgroundMark x1="44500" y1="76500" x2="44500" y2="76500"/>
                        <a14:backgroundMark x1="44000" y1="82375" x2="44000" y2="82375"/>
                        <a14:backgroundMark x1="56500" y1="83875" x2="56500" y2="83875"/>
                        <a14:backgroundMark x1="58000" y1="86750" x2="58000" y2="86750"/>
                        <a14:backgroundMark x1="58625" y1="87000" x2="61375" y2="88000"/>
                        <a14:backgroundMark x1="50625" y1="9000" x2="56625" y2="11625"/>
                        <a14:backgroundMark x1="61000" y1="29250" x2="61000" y2="30750"/>
                        <a14:backgroundMark x1="60750" y1="31000" x2="60000" y2="32750"/>
                        <a14:backgroundMark x1="59500" y1="33375" x2="60375" y2="34500"/>
                        <a14:backgroundMark x1="63625" y1="39750" x2="64625" y2="39875"/>
                        <a14:backgroundMark x1="62875" y1="42000" x2="61625" y2="43375"/>
                        <a14:backgroundMark x1="30750" y1="44250" x2="31625" y2="45000"/>
                        <a14:backgroundMark x1="36000" y1="48000" x2="37000" y2="522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320966" y="2233020"/>
            <a:ext cx="2366455" cy="236645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Premium Vector | Cartoon santa claus with right and wrong signs">
            <a:extLst>
              <a:ext uri="{FF2B5EF4-FFF2-40B4-BE49-F238E27FC236}">
                <a16:creationId xmlns:a16="http://schemas.microsoft.com/office/drawing/2014/main" id="{EF444297-EA5C-4AD5-A7E7-3303B020DCE5}"/>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5000" b="47000" l="11661" r="46006">
                        <a14:foregroundMark x1="21885" y1="24000" x2="31629" y2="34000"/>
                        <a14:foregroundMark x1="29872" y1="32200" x2="37859" y2="22000"/>
                        <a14:foregroundMark x1="19010" y1="20400" x2="20128" y2="37200"/>
                        <a14:foregroundMark x1="20128" y1="37200" x2="33866" y2="41800"/>
                        <a14:foregroundMark x1="33866" y1="41800" x2="38658" y2="37800"/>
                        <a14:foregroundMark x1="34345" y1="41800" x2="38658" y2="38800"/>
                      </a14:backgroundRemoval>
                    </a14:imgEffect>
                  </a14:imgLayer>
                </a14:imgProps>
              </a:ext>
              <a:ext uri="{28A0092B-C50C-407E-A947-70E740481C1C}">
                <a14:useLocalDpi xmlns:a14="http://schemas.microsoft.com/office/drawing/2010/main" val="0"/>
              </a:ext>
            </a:extLst>
          </a:blip>
          <a:srcRect l="12391" t="-44" r="50000" b="50000"/>
          <a:stretch/>
        </p:blipFill>
        <p:spPr bwMode="auto">
          <a:xfrm>
            <a:off x="3581454" y="2872361"/>
            <a:ext cx="588354" cy="6253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4" descr="Cartoon grass background, grass material, grass png | PNGEgg">
            <a:extLst>
              <a:ext uri="{FF2B5EF4-FFF2-40B4-BE49-F238E27FC236}">
                <a16:creationId xmlns:a16="http://schemas.microsoft.com/office/drawing/2014/main" id="{EA3CC45F-22CF-2533-42C0-2E8D5309929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479" y="3901698"/>
            <a:ext cx="3733845" cy="12487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4" descr="Cartoon grass background, grass material, grass png | PNGEgg">
            <a:extLst>
              <a:ext uri="{FF2B5EF4-FFF2-40B4-BE49-F238E27FC236}">
                <a16:creationId xmlns:a16="http://schemas.microsoft.com/office/drawing/2014/main" id="{613BD985-F851-6C11-E05A-E124E4252F0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0594" y="3901698"/>
            <a:ext cx="2743200" cy="12487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4" descr="Cartoon grass background, grass material, grass png | PNGEgg">
            <a:extLst>
              <a:ext uri="{FF2B5EF4-FFF2-40B4-BE49-F238E27FC236}">
                <a16:creationId xmlns:a16="http://schemas.microsoft.com/office/drawing/2014/main" id="{0E10D5BA-6D14-1392-D739-9B6D11FE4B2B}"/>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31805" y="3901698"/>
            <a:ext cx="3808137" cy="1248795"/>
          </a:xfrm>
          <a:prstGeom prst="rect">
            <a:avLst/>
          </a:prstGeom>
          <a:noFill/>
          <a:extLst>
            <a:ext uri="{909E8E84-426E-40DD-AFC4-6F175D3DCCD1}">
              <a14:hiddenFill xmlns:a14="http://schemas.microsoft.com/office/drawing/2010/main">
                <a:solidFill>
                  <a:srgbClr val="FFFFFF"/>
                </a:solidFill>
              </a14:hiddenFill>
            </a:ext>
          </a:extLst>
        </p:spPr>
      </p:pic>
      <p:pic>
        <p:nvPicPr>
          <p:cNvPr id="11" name="5 Second Countdown Intro video   YouTube">
            <a:hlinkClick r:id="" action="ppaction://media"/>
            <a:extLst>
              <a:ext uri="{FF2B5EF4-FFF2-40B4-BE49-F238E27FC236}">
                <a16:creationId xmlns:a16="http://schemas.microsoft.com/office/drawing/2014/main" id="{1C3DD356-4A68-149E-24E0-6F2EF4446AA6}"/>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2"/>
          <a:srcRect l="33582" t="19073" r="33194" b="21307"/>
          <a:stretch/>
        </p:blipFill>
        <p:spPr>
          <a:xfrm>
            <a:off x="5338846" y="3613548"/>
            <a:ext cx="1215095" cy="1226454"/>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21832056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5061" fill="hold"/>
                                        <p:tgtEl>
                                          <p:spTgt spid="11"/>
                                        </p:tgtEl>
                                      </p:cBhvr>
                                    </p:cmd>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80">
                                          <p:stCondLst>
                                            <p:cond delay="0"/>
                                          </p:stCondLst>
                                        </p:cTn>
                                        <p:tgtEl>
                                          <p:spTgt spid="22"/>
                                        </p:tgtEl>
                                      </p:cBhvr>
                                    </p:animEffect>
                                    <p:anim calcmode="lin" valueType="num">
                                      <p:cBhvr>
                                        <p:cTn id="35"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40" dur="26">
                                          <p:stCondLst>
                                            <p:cond delay="650"/>
                                          </p:stCondLst>
                                        </p:cTn>
                                        <p:tgtEl>
                                          <p:spTgt spid="22"/>
                                        </p:tgtEl>
                                      </p:cBhvr>
                                      <p:to x="100000" y="60000"/>
                                    </p:animScale>
                                    <p:animScale>
                                      <p:cBhvr>
                                        <p:cTn id="41" dur="166" decel="50000">
                                          <p:stCondLst>
                                            <p:cond delay="676"/>
                                          </p:stCondLst>
                                        </p:cTn>
                                        <p:tgtEl>
                                          <p:spTgt spid="22"/>
                                        </p:tgtEl>
                                      </p:cBhvr>
                                      <p:to x="100000" y="100000"/>
                                    </p:animScale>
                                    <p:animScale>
                                      <p:cBhvr>
                                        <p:cTn id="42" dur="26">
                                          <p:stCondLst>
                                            <p:cond delay="1312"/>
                                          </p:stCondLst>
                                        </p:cTn>
                                        <p:tgtEl>
                                          <p:spTgt spid="22"/>
                                        </p:tgtEl>
                                      </p:cBhvr>
                                      <p:to x="100000" y="80000"/>
                                    </p:animScale>
                                    <p:animScale>
                                      <p:cBhvr>
                                        <p:cTn id="43" dur="166" decel="50000">
                                          <p:stCondLst>
                                            <p:cond delay="1338"/>
                                          </p:stCondLst>
                                        </p:cTn>
                                        <p:tgtEl>
                                          <p:spTgt spid="22"/>
                                        </p:tgtEl>
                                      </p:cBhvr>
                                      <p:to x="100000" y="100000"/>
                                    </p:animScale>
                                    <p:animScale>
                                      <p:cBhvr>
                                        <p:cTn id="44" dur="26">
                                          <p:stCondLst>
                                            <p:cond delay="1642"/>
                                          </p:stCondLst>
                                        </p:cTn>
                                        <p:tgtEl>
                                          <p:spTgt spid="22"/>
                                        </p:tgtEl>
                                      </p:cBhvr>
                                      <p:to x="100000" y="90000"/>
                                    </p:animScale>
                                    <p:animScale>
                                      <p:cBhvr>
                                        <p:cTn id="45" dur="166" decel="50000">
                                          <p:stCondLst>
                                            <p:cond delay="1668"/>
                                          </p:stCondLst>
                                        </p:cTn>
                                        <p:tgtEl>
                                          <p:spTgt spid="22"/>
                                        </p:tgtEl>
                                      </p:cBhvr>
                                      <p:to x="100000" y="100000"/>
                                    </p:animScale>
                                    <p:animScale>
                                      <p:cBhvr>
                                        <p:cTn id="46" dur="26">
                                          <p:stCondLst>
                                            <p:cond delay="1808"/>
                                          </p:stCondLst>
                                        </p:cTn>
                                        <p:tgtEl>
                                          <p:spTgt spid="22"/>
                                        </p:tgtEl>
                                      </p:cBhvr>
                                      <p:to x="100000" y="95000"/>
                                    </p:animScale>
                                    <p:animScale>
                                      <p:cBhvr>
                                        <p:cTn id="47" dur="166" decel="50000">
                                          <p:stCondLst>
                                            <p:cond delay="1834"/>
                                          </p:stCondLst>
                                        </p:cTn>
                                        <p:tgtEl>
                                          <p:spTgt spid="22"/>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11"/>
                </p:tgtEl>
              </p:cMediaNode>
            </p:video>
          </p:childTnLst>
        </p:cTn>
      </p:par>
    </p:tnLst>
    <p:bldLst>
      <p:bldP spid="15" grpId="0"/>
      <p:bldP spid="16" grpId="0" animBg="1"/>
      <p:bldP spid="18"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4" descr="Cartoon grass background, grass material, grass png | PNGEgg">
            <a:extLst>
              <a:ext uri="{FF2B5EF4-FFF2-40B4-BE49-F238E27FC236}">
                <a16:creationId xmlns:a16="http://schemas.microsoft.com/office/drawing/2014/main" id="{2EF49865-9B53-442F-B3B8-C68C7252423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42975" y="3815732"/>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Cartoon grass background, grass material, grass png | PNGEgg">
            <a:extLst>
              <a:ext uri="{FF2B5EF4-FFF2-40B4-BE49-F238E27FC236}">
                <a16:creationId xmlns:a16="http://schemas.microsoft.com/office/drawing/2014/main" id="{B3BEF968-9FD4-4AF9-8D87-E2328BD62CD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20984" y="3808588"/>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Cartoon grass background, grass material, grass png | PNGEgg">
            <a:extLst>
              <a:ext uri="{FF2B5EF4-FFF2-40B4-BE49-F238E27FC236}">
                <a16:creationId xmlns:a16="http://schemas.microsoft.com/office/drawing/2014/main" id="{03BD3C06-C98D-48B0-BE1E-948CD516E32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457827" y="3808588"/>
            <a:ext cx="2743200" cy="71323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0BAEBDFF-E5C4-4375-856C-A85D840A21BD}"/>
              </a:ext>
            </a:extLst>
          </p:cNvPr>
          <p:cNvSpPr/>
          <p:nvPr/>
        </p:nvSpPr>
        <p:spPr>
          <a:xfrm>
            <a:off x="1524538" y="1080531"/>
            <a:ext cx="6043613" cy="311587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solidFill>
                <a:prstClr val="white"/>
              </a:solidFill>
              <a:latin typeface="字魂59号-创粗黑"/>
            </a:endParaRPr>
          </a:p>
        </p:txBody>
      </p:sp>
      <p:grpSp>
        <p:nvGrpSpPr>
          <p:cNvPr id="3" name="Group 2">
            <a:extLst>
              <a:ext uri="{FF2B5EF4-FFF2-40B4-BE49-F238E27FC236}">
                <a16:creationId xmlns:a16="http://schemas.microsoft.com/office/drawing/2014/main" id="{40BA09CB-8568-422E-A4E7-93E5ACF361F5}"/>
              </a:ext>
            </a:extLst>
          </p:cNvPr>
          <p:cNvGrpSpPr/>
          <p:nvPr/>
        </p:nvGrpSpPr>
        <p:grpSpPr>
          <a:xfrm>
            <a:off x="1817694" y="204107"/>
            <a:ext cx="5307385" cy="1704810"/>
            <a:chOff x="1237043" y="120734"/>
            <a:chExt cx="9296400" cy="2389374"/>
          </a:xfrm>
        </p:grpSpPr>
        <p:sp>
          <p:nvSpPr>
            <p:cNvPr id="6" name="Cloud Callout 9">
              <a:extLst>
                <a:ext uri="{FF2B5EF4-FFF2-40B4-BE49-F238E27FC236}">
                  <a16:creationId xmlns:a16="http://schemas.microsoft.com/office/drawing/2014/main" id="{CC9CA913-0319-4BEC-ADB6-60BF2B9741FD}"/>
                </a:ext>
              </a:extLst>
            </p:cNvPr>
            <p:cNvSpPr/>
            <p:nvPr/>
          </p:nvSpPr>
          <p:spPr>
            <a:xfrm flipH="1">
              <a:off x="1237043" y="120734"/>
              <a:ext cx="9296400" cy="2389374"/>
            </a:xfrm>
            <a:prstGeom prst="cloudCallout">
              <a:avLst>
                <a:gd name="adj1" fmla="val -50805"/>
                <a:gd name="adj2" fmla="val 79126"/>
              </a:avLst>
            </a:prstGeom>
            <a:solidFill>
              <a:schemeClr val="bg1"/>
            </a:solidFill>
            <a:ln w="762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ln>
                  <a:solidFill>
                    <a:srgbClr val="0070C0"/>
                  </a:solidFill>
                </a:ln>
                <a:solidFill>
                  <a:srgbClr val="0070C0"/>
                </a:solidFill>
                <a:latin typeface="字魂59号-创粗黑"/>
              </a:endParaRPr>
            </a:p>
          </p:txBody>
        </p:sp>
        <p:sp>
          <p:nvSpPr>
            <p:cNvPr id="2" name="Oval 1">
              <a:extLst>
                <a:ext uri="{FF2B5EF4-FFF2-40B4-BE49-F238E27FC236}">
                  <a16:creationId xmlns:a16="http://schemas.microsoft.com/office/drawing/2014/main" id="{4EC0BB68-2D6F-4ACF-9FD9-315092573F6C}"/>
                </a:ext>
              </a:extLst>
            </p:cNvPr>
            <p:cNvSpPr/>
            <p:nvPr/>
          </p:nvSpPr>
          <p:spPr>
            <a:xfrm>
              <a:off x="2590800" y="993225"/>
              <a:ext cx="1143000" cy="649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ln>
                  <a:solidFill>
                    <a:srgbClr val="0070C0"/>
                  </a:solidFill>
                </a:ln>
                <a:solidFill>
                  <a:srgbClr val="0070C0"/>
                </a:solidFill>
                <a:latin typeface="字魂59号-创粗黑"/>
              </a:endParaRPr>
            </a:p>
          </p:txBody>
        </p:sp>
      </p:grpSp>
      <p:sp>
        <p:nvSpPr>
          <p:cNvPr id="15" name="文本框 47">
            <a:extLst>
              <a:ext uri="{FF2B5EF4-FFF2-40B4-BE49-F238E27FC236}">
                <a16:creationId xmlns:a16="http://schemas.microsoft.com/office/drawing/2014/main" id="{BB45E900-2757-43FF-AC22-19551BBBA0D3}"/>
              </a:ext>
            </a:extLst>
          </p:cNvPr>
          <p:cNvSpPr>
            <a:spLocks noChangeArrowheads="1"/>
          </p:cNvSpPr>
          <p:nvPr/>
        </p:nvSpPr>
        <p:spPr bwMode="auto">
          <a:xfrm>
            <a:off x="2212521" y="583741"/>
            <a:ext cx="4411707" cy="77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defTabSz="514350" eaLnBrk="0" fontAlgn="base" hangingPunct="0">
              <a:spcBef>
                <a:spcPts val="563"/>
              </a:spcBef>
              <a:spcAft>
                <a:spcPct val="0"/>
              </a:spcAft>
              <a:buClrTx/>
              <a:buNone/>
              <a:defRPr/>
            </a:pPr>
            <a:r>
              <a:rPr lang="en-US" altLang="zh-CN" sz="2475" kern="1200" dirty="0" err="1">
                <a:solidFill>
                  <a:srgbClr val="0070C0"/>
                </a:solidFill>
                <a:latin typeface="Times New Roman" panose="02020603050405020304" pitchFamily="18" charset="0"/>
                <a:cs typeface="Times New Roman" panose="02020603050405020304" pitchFamily="18" charset="0"/>
              </a:rPr>
              <a:t>Chiến</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thắng</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Điện</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Biên</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Phủ</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diễn</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ra</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trong</a:t>
            </a:r>
            <a:r>
              <a:rPr lang="en-US" altLang="zh-CN" sz="2475" kern="1200" dirty="0">
                <a:solidFill>
                  <a:srgbClr val="0070C0"/>
                </a:solidFill>
                <a:latin typeface="Times New Roman" panose="02020603050405020304" pitchFamily="18" charset="0"/>
                <a:cs typeface="Times New Roman" panose="02020603050405020304" pitchFamily="18" charset="0"/>
              </a:rPr>
              <a:t> bao </a:t>
            </a:r>
            <a:r>
              <a:rPr lang="en-US" altLang="zh-CN" sz="2475" kern="1200" dirty="0" err="1">
                <a:solidFill>
                  <a:srgbClr val="0070C0"/>
                </a:solidFill>
                <a:latin typeface="Times New Roman" panose="02020603050405020304" pitchFamily="18" charset="0"/>
                <a:cs typeface="Times New Roman" panose="02020603050405020304" pitchFamily="18" charset="0"/>
              </a:rPr>
              <a:t>nhiêu</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ngày</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đêm</a:t>
            </a:r>
            <a:r>
              <a:rPr lang="en-US" altLang="zh-CN" sz="2475" kern="1200" dirty="0">
                <a:solidFill>
                  <a:srgbClr val="0070C0"/>
                </a:solidFill>
                <a:latin typeface="Times New Roman" panose="02020603050405020304" pitchFamily="18" charset="0"/>
                <a:cs typeface="Times New Roman" panose="02020603050405020304" pitchFamily="18" charset="0"/>
              </a:rPr>
              <a:t>?</a:t>
            </a:r>
            <a:endParaRPr lang="fr-FR" altLang="zh-CN" sz="2475" b="1" kern="1200" dirty="0">
              <a:solidFill>
                <a:srgbClr val="0070C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23A428A-E197-4BAD-8A1F-28BC63501A62}"/>
              </a:ext>
            </a:extLst>
          </p:cNvPr>
          <p:cNvSpPr/>
          <p:nvPr/>
        </p:nvSpPr>
        <p:spPr>
          <a:xfrm>
            <a:off x="0" y="0"/>
            <a:ext cx="1357916" cy="482825"/>
          </a:xfrm>
          <a:prstGeom prst="rect">
            <a:avLst/>
          </a:prstGeom>
          <a:noFill/>
        </p:spPr>
        <p:txBody>
          <a:bodyPr wrap="square" lIns="51435" tIns="25718" rIns="51435" bIns="25718">
            <a:spAutoFit/>
          </a:bodyPr>
          <a:lstStyle/>
          <a:p>
            <a:pPr algn="ctr" defTabSz="514350" eaLnBrk="0" fontAlgn="base" hangingPunct="0">
              <a:spcBef>
                <a:spcPct val="0"/>
              </a:spcBef>
              <a:spcAft>
                <a:spcPct val="0"/>
              </a:spcAft>
              <a:buClrTx/>
              <a:defRPr/>
            </a:pPr>
            <a:r>
              <a:rPr lang="en-US" sz="2800" b="1" u="sng" kern="1200" dirty="0" err="1">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Câu</a:t>
            </a:r>
            <a:r>
              <a:rPr lang="en-US" sz="2800" b="1" u="sng" kern="1200" dirty="0">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 2:</a:t>
            </a:r>
          </a:p>
        </p:txBody>
      </p:sp>
      <p:sp>
        <p:nvSpPr>
          <p:cNvPr id="16" name="Rectangle: Rounded Corners 15">
            <a:extLst>
              <a:ext uri="{FF2B5EF4-FFF2-40B4-BE49-F238E27FC236}">
                <a16:creationId xmlns:a16="http://schemas.microsoft.com/office/drawing/2014/main" id="{A6C57726-F5D3-4BD8-8388-109986B91669}"/>
              </a:ext>
            </a:extLst>
          </p:cNvPr>
          <p:cNvSpPr/>
          <p:nvPr/>
        </p:nvSpPr>
        <p:spPr>
          <a:xfrm>
            <a:off x="1518251" y="2059912"/>
            <a:ext cx="5527413" cy="402945"/>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buSzPts val="3200"/>
              <a:defRPr/>
            </a:pPr>
            <a:r>
              <a:rPr lang="en-US" sz="2100" kern="1200">
                <a:solidFill>
                  <a:prstClr val="black"/>
                </a:solidFill>
                <a:latin typeface="Times New Roman" panose="02020603050405020304" pitchFamily="18" charset="0"/>
                <a:cs typeface="Times New Roman" panose="02020603050405020304" pitchFamily="18" charset="0"/>
              </a:rPr>
              <a:t>A. 56 ngày</a:t>
            </a:r>
            <a:endParaRPr lang="en-US" sz="2100" b="1" kern="1200">
              <a:solidFill>
                <a:prstClr val="black"/>
              </a:soli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C2EAD50E-7842-48CF-84BD-BD9F13714607}"/>
              </a:ext>
            </a:extLst>
          </p:cNvPr>
          <p:cNvSpPr/>
          <p:nvPr/>
        </p:nvSpPr>
        <p:spPr>
          <a:xfrm>
            <a:off x="1518250" y="3007188"/>
            <a:ext cx="5527414"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C. 54 ngày</a:t>
            </a:r>
            <a:endParaRPr lang="en-US" sz="2100" b="1" kern="1200">
              <a:solidFill>
                <a:prstClr val="black"/>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419B21D7-E8BC-4A49-A583-1E0CD2D73EA4}"/>
              </a:ext>
            </a:extLst>
          </p:cNvPr>
          <p:cNvSpPr/>
          <p:nvPr/>
        </p:nvSpPr>
        <p:spPr>
          <a:xfrm>
            <a:off x="1518250" y="2571751"/>
            <a:ext cx="5527414"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B. 55 ngày</a:t>
            </a:r>
          </a:p>
        </p:txBody>
      </p:sp>
      <p:pic>
        <p:nvPicPr>
          <p:cNvPr id="3074" name="Picture 2" descr="Premium Vector | Cartoon santa claus with right and wrong signs">
            <a:extLst>
              <a:ext uri="{FF2B5EF4-FFF2-40B4-BE49-F238E27FC236}">
                <a16:creationId xmlns:a16="http://schemas.microsoft.com/office/drawing/2014/main" id="{8BD9606E-48E6-4CDF-82AA-1AB154B93CCE}"/>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5000" b="47000" l="11661" r="46006">
                        <a14:foregroundMark x1="21885" y1="24000" x2="31629" y2="34000"/>
                        <a14:foregroundMark x1="29872" y1="32200" x2="37859" y2="22000"/>
                        <a14:foregroundMark x1="19010" y1="20400" x2="20128" y2="37200"/>
                        <a14:foregroundMark x1="20128" y1="37200" x2="33866" y2="41800"/>
                        <a14:foregroundMark x1="33866" y1="41800" x2="38658" y2="37800"/>
                        <a14:foregroundMark x1="34345" y1="41800" x2="38658" y2="38800"/>
                      </a14:backgroundRemoval>
                    </a14:imgEffect>
                  </a14:imgLayer>
                </a14:imgProps>
              </a:ext>
              <a:ext uri="{28A0092B-C50C-407E-A947-70E740481C1C}">
                <a14:useLocalDpi xmlns:a14="http://schemas.microsoft.com/office/drawing/2010/main" val="0"/>
              </a:ext>
            </a:extLst>
          </a:blip>
          <a:srcRect l="12391" t="-44" r="50000" b="50000"/>
          <a:stretch/>
        </p:blipFill>
        <p:spPr bwMode="auto">
          <a:xfrm>
            <a:off x="2972585" y="1926541"/>
            <a:ext cx="588354" cy="6253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4" descr="Cartoon grass background, grass material, grass png | PNGEgg">
            <a:extLst>
              <a:ext uri="{FF2B5EF4-FFF2-40B4-BE49-F238E27FC236}">
                <a16:creationId xmlns:a16="http://schemas.microsoft.com/office/drawing/2014/main" id="{F270EEC2-CCE4-1082-0FC6-637B7A142D2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 y="3901698"/>
            <a:ext cx="3660366" cy="12487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4" descr="Cartoon grass background, grass material, grass png | PNGEgg">
            <a:extLst>
              <a:ext uri="{FF2B5EF4-FFF2-40B4-BE49-F238E27FC236}">
                <a16:creationId xmlns:a16="http://schemas.microsoft.com/office/drawing/2014/main" id="{93D48147-7040-6E72-5B61-CC722F5A6B39}"/>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0594" y="3901698"/>
            <a:ext cx="2743200" cy="12487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4" descr="Cartoon grass background, grass material, grass png | PNGEgg">
            <a:extLst>
              <a:ext uri="{FF2B5EF4-FFF2-40B4-BE49-F238E27FC236}">
                <a16:creationId xmlns:a16="http://schemas.microsoft.com/office/drawing/2014/main" id="{D846605C-9062-DF4D-6E48-46AE89FAEF6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31805" y="3901698"/>
            <a:ext cx="3808137" cy="12487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ute Little Kid Boy Read Book And Confused With Question Mark Stock Vector  - Illustration of cute, kawaii: 177079831">
            <a:extLst>
              <a:ext uri="{FF2B5EF4-FFF2-40B4-BE49-F238E27FC236}">
                <a16:creationId xmlns:a16="http://schemas.microsoft.com/office/drawing/2014/main" id="{E625A2DC-4210-FA61-C6F0-38AFE8E99E66}"/>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026" b="89935" l="10000" r="90000">
                        <a14:foregroundMark x1="38313" y1="28774" x2="46438" y2="28774"/>
                        <a14:foregroundMark x1="48688" y1="24571" x2="54000" y2="27057"/>
                        <a14:foregroundMark x1="33500" y1="86442" x2="41813" y2="84073"/>
                        <a14:foregroundMark x1="42188" y1="79574" x2="42500" y2="84606"/>
                        <a14:foregroundMark x1="35438" y1="85080" x2="39875" y2="82060"/>
                        <a14:foregroundMark x1="44313" y1="79218" x2="44313" y2="84429"/>
                        <a14:foregroundMark x1="54375" y1="79041" x2="53438" y2="85080"/>
                        <a14:foregroundMark x1="53125" y1="80758" x2="53438" y2="8460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212867" y="2788067"/>
            <a:ext cx="2457059" cy="2593963"/>
          </a:xfrm>
          <a:prstGeom prst="rect">
            <a:avLst/>
          </a:prstGeom>
          <a:noFill/>
          <a:extLst>
            <a:ext uri="{909E8E84-426E-40DD-AFC4-6F175D3DCCD1}">
              <a14:hiddenFill xmlns:a14="http://schemas.microsoft.com/office/drawing/2010/main">
                <a:solidFill>
                  <a:srgbClr val="FFFFFF"/>
                </a:solidFill>
              </a14:hiddenFill>
            </a:ext>
          </a:extLst>
        </p:spPr>
      </p:pic>
      <p:pic>
        <p:nvPicPr>
          <p:cNvPr id="17" name="5 Second Countdown Intro video   YouTube">
            <a:hlinkClick r:id="" action="ppaction://media"/>
            <a:extLst>
              <a:ext uri="{FF2B5EF4-FFF2-40B4-BE49-F238E27FC236}">
                <a16:creationId xmlns:a16="http://schemas.microsoft.com/office/drawing/2014/main" id="{EC9C9686-130A-B222-BB44-686CE456965A}"/>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3"/>
          <a:srcRect l="33582" t="19073" r="33194" b="21307"/>
          <a:stretch/>
        </p:blipFill>
        <p:spPr>
          <a:xfrm>
            <a:off x="5338846" y="3613548"/>
            <a:ext cx="1215095" cy="1226454"/>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5519136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5061" fill="hold"/>
                                        <p:tgtEl>
                                          <p:spTgt spid="17"/>
                                        </p:tgtEl>
                                      </p:cBhvr>
                                    </p:cmd>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3074"/>
                                        </p:tgtEl>
                                        <p:attrNameLst>
                                          <p:attrName>style.visibility</p:attrName>
                                        </p:attrNameLst>
                                      </p:cBhvr>
                                      <p:to>
                                        <p:strVal val="visible"/>
                                      </p:to>
                                    </p:set>
                                    <p:animEffect transition="in" filter="wipe(down)">
                                      <p:cBhvr>
                                        <p:cTn id="34" dur="580">
                                          <p:stCondLst>
                                            <p:cond delay="0"/>
                                          </p:stCondLst>
                                        </p:cTn>
                                        <p:tgtEl>
                                          <p:spTgt spid="3074"/>
                                        </p:tgtEl>
                                      </p:cBhvr>
                                    </p:animEffect>
                                    <p:anim calcmode="lin" valueType="num">
                                      <p:cBhvr>
                                        <p:cTn id="35"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40" dur="26">
                                          <p:stCondLst>
                                            <p:cond delay="650"/>
                                          </p:stCondLst>
                                        </p:cTn>
                                        <p:tgtEl>
                                          <p:spTgt spid="3074"/>
                                        </p:tgtEl>
                                      </p:cBhvr>
                                      <p:to x="100000" y="60000"/>
                                    </p:animScale>
                                    <p:animScale>
                                      <p:cBhvr>
                                        <p:cTn id="41" dur="166" decel="50000">
                                          <p:stCondLst>
                                            <p:cond delay="676"/>
                                          </p:stCondLst>
                                        </p:cTn>
                                        <p:tgtEl>
                                          <p:spTgt spid="3074"/>
                                        </p:tgtEl>
                                      </p:cBhvr>
                                      <p:to x="100000" y="100000"/>
                                    </p:animScale>
                                    <p:animScale>
                                      <p:cBhvr>
                                        <p:cTn id="42" dur="26">
                                          <p:stCondLst>
                                            <p:cond delay="1312"/>
                                          </p:stCondLst>
                                        </p:cTn>
                                        <p:tgtEl>
                                          <p:spTgt spid="3074"/>
                                        </p:tgtEl>
                                      </p:cBhvr>
                                      <p:to x="100000" y="80000"/>
                                    </p:animScale>
                                    <p:animScale>
                                      <p:cBhvr>
                                        <p:cTn id="43" dur="166" decel="50000">
                                          <p:stCondLst>
                                            <p:cond delay="1338"/>
                                          </p:stCondLst>
                                        </p:cTn>
                                        <p:tgtEl>
                                          <p:spTgt spid="3074"/>
                                        </p:tgtEl>
                                      </p:cBhvr>
                                      <p:to x="100000" y="100000"/>
                                    </p:animScale>
                                    <p:animScale>
                                      <p:cBhvr>
                                        <p:cTn id="44" dur="26">
                                          <p:stCondLst>
                                            <p:cond delay="1642"/>
                                          </p:stCondLst>
                                        </p:cTn>
                                        <p:tgtEl>
                                          <p:spTgt spid="3074"/>
                                        </p:tgtEl>
                                      </p:cBhvr>
                                      <p:to x="100000" y="90000"/>
                                    </p:animScale>
                                    <p:animScale>
                                      <p:cBhvr>
                                        <p:cTn id="45" dur="166" decel="50000">
                                          <p:stCondLst>
                                            <p:cond delay="1668"/>
                                          </p:stCondLst>
                                        </p:cTn>
                                        <p:tgtEl>
                                          <p:spTgt spid="3074"/>
                                        </p:tgtEl>
                                      </p:cBhvr>
                                      <p:to x="100000" y="100000"/>
                                    </p:animScale>
                                    <p:animScale>
                                      <p:cBhvr>
                                        <p:cTn id="46" dur="26">
                                          <p:stCondLst>
                                            <p:cond delay="1808"/>
                                          </p:stCondLst>
                                        </p:cTn>
                                        <p:tgtEl>
                                          <p:spTgt spid="3074"/>
                                        </p:tgtEl>
                                      </p:cBhvr>
                                      <p:to x="100000" y="95000"/>
                                    </p:animScale>
                                    <p:animScale>
                                      <p:cBhvr>
                                        <p:cTn id="47" dur="166" decel="50000">
                                          <p:stCondLst>
                                            <p:cond delay="1834"/>
                                          </p:stCondLst>
                                        </p:cTn>
                                        <p:tgtEl>
                                          <p:spTgt spid="3074"/>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17"/>
                </p:tgtEl>
              </p:cMediaNode>
            </p:video>
          </p:childTnLst>
        </p:cTn>
      </p:par>
    </p:tnLst>
    <p:bldLst>
      <p:bldP spid="15" grpId="0"/>
      <p:bldP spid="16" grpId="0" animBg="1"/>
      <p:bldP spid="18"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4" descr="Cartoon grass background, grass material, grass png | PNGEgg">
            <a:extLst>
              <a:ext uri="{FF2B5EF4-FFF2-40B4-BE49-F238E27FC236}">
                <a16:creationId xmlns:a16="http://schemas.microsoft.com/office/drawing/2014/main" id="{2EF49865-9B53-442F-B3B8-C68C7252423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42975" y="3815732"/>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Cartoon grass background, grass material, grass png | PNGEgg">
            <a:extLst>
              <a:ext uri="{FF2B5EF4-FFF2-40B4-BE49-F238E27FC236}">
                <a16:creationId xmlns:a16="http://schemas.microsoft.com/office/drawing/2014/main" id="{B3BEF968-9FD4-4AF9-8D87-E2328BD62CD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20984" y="3808588"/>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Cartoon grass background, grass material, grass png | PNGEgg">
            <a:extLst>
              <a:ext uri="{FF2B5EF4-FFF2-40B4-BE49-F238E27FC236}">
                <a16:creationId xmlns:a16="http://schemas.microsoft.com/office/drawing/2014/main" id="{03BD3C06-C98D-48B0-BE1E-948CD516E32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457827" y="3808588"/>
            <a:ext cx="2743200" cy="71323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0BAEBDFF-E5C4-4375-856C-A85D840A21BD}"/>
              </a:ext>
            </a:extLst>
          </p:cNvPr>
          <p:cNvSpPr/>
          <p:nvPr/>
        </p:nvSpPr>
        <p:spPr>
          <a:xfrm>
            <a:off x="1524538" y="1080531"/>
            <a:ext cx="6043613" cy="311587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solidFill>
                <a:prstClr val="white"/>
              </a:solidFill>
              <a:latin typeface="字魂59号-创粗黑"/>
            </a:endParaRPr>
          </a:p>
        </p:txBody>
      </p:sp>
      <p:grpSp>
        <p:nvGrpSpPr>
          <p:cNvPr id="3" name="Group 2">
            <a:extLst>
              <a:ext uri="{FF2B5EF4-FFF2-40B4-BE49-F238E27FC236}">
                <a16:creationId xmlns:a16="http://schemas.microsoft.com/office/drawing/2014/main" id="{40BA09CB-8568-422E-A4E7-93E5ACF361F5}"/>
              </a:ext>
            </a:extLst>
          </p:cNvPr>
          <p:cNvGrpSpPr/>
          <p:nvPr/>
        </p:nvGrpSpPr>
        <p:grpSpPr>
          <a:xfrm>
            <a:off x="1957388" y="515232"/>
            <a:ext cx="5229225" cy="1379223"/>
            <a:chOff x="1485900" y="152400"/>
            <a:chExt cx="9296400" cy="2004901"/>
          </a:xfrm>
        </p:grpSpPr>
        <p:sp>
          <p:nvSpPr>
            <p:cNvPr id="6" name="Cloud Callout 9">
              <a:extLst>
                <a:ext uri="{FF2B5EF4-FFF2-40B4-BE49-F238E27FC236}">
                  <a16:creationId xmlns:a16="http://schemas.microsoft.com/office/drawing/2014/main" id="{CC9CA913-0319-4BEC-ADB6-60BF2B9741FD}"/>
                </a:ext>
              </a:extLst>
            </p:cNvPr>
            <p:cNvSpPr/>
            <p:nvPr/>
          </p:nvSpPr>
          <p:spPr>
            <a:xfrm flipH="1">
              <a:off x="1485900" y="152400"/>
              <a:ext cx="9296400" cy="2004901"/>
            </a:xfrm>
            <a:prstGeom prst="cloudCallout">
              <a:avLst>
                <a:gd name="adj1" fmla="val -54670"/>
                <a:gd name="adj2" fmla="val 93778"/>
              </a:avLst>
            </a:prstGeom>
            <a:solidFill>
              <a:schemeClr val="bg1"/>
            </a:solidFill>
            <a:ln w="762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ln>
                  <a:solidFill>
                    <a:srgbClr val="0070C0"/>
                  </a:solidFill>
                </a:ln>
                <a:solidFill>
                  <a:srgbClr val="0070C0"/>
                </a:solidFill>
                <a:latin typeface="字魂59号-创粗黑"/>
              </a:endParaRPr>
            </a:p>
          </p:txBody>
        </p:sp>
        <p:sp>
          <p:nvSpPr>
            <p:cNvPr id="2" name="Oval 1">
              <a:extLst>
                <a:ext uri="{FF2B5EF4-FFF2-40B4-BE49-F238E27FC236}">
                  <a16:creationId xmlns:a16="http://schemas.microsoft.com/office/drawing/2014/main" id="{4EC0BB68-2D6F-4ACF-9FD9-315092573F6C}"/>
                </a:ext>
              </a:extLst>
            </p:cNvPr>
            <p:cNvSpPr/>
            <p:nvPr/>
          </p:nvSpPr>
          <p:spPr>
            <a:xfrm>
              <a:off x="2590800" y="993225"/>
              <a:ext cx="1143000" cy="649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ln>
                  <a:solidFill>
                    <a:srgbClr val="0070C0"/>
                  </a:solidFill>
                </a:ln>
                <a:solidFill>
                  <a:srgbClr val="0070C0"/>
                </a:solidFill>
                <a:latin typeface="字魂59号-创粗黑"/>
              </a:endParaRPr>
            </a:p>
          </p:txBody>
        </p:sp>
      </p:grpSp>
      <p:sp>
        <p:nvSpPr>
          <p:cNvPr id="15" name="文本框 47">
            <a:extLst>
              <a:ext uri="{FF2B5EF4-FFF2-40B4-BE49-F238E27FC236}">
                <a16:creationId xmlns:a16="http://schemas.microsoft.com/office/drawing/2014/main" id="{BB45E900-2757-43FF-AC22-19551BBBA0D3}"/>
              </a:ext>
            </a:extLst>
          </p:cNvPr>
          <p:cNvSpPr>
            <a:spLocks noChangeArrowheads="1"/>
          </p:cNvSpPr>
          <p:nvPr/>
        </p:nvSpPr>
        <p:spPr bwMode="auto">
          <a:xfrm>
            <a:off x="2421659" y="910312"/>
            <a:ext cx="4243391" cy="77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defTabSz="514350" eaLnBrk="0" fontAlgn="base" hangingPunct="0">
              <a:spcBef>
                <a:spcPts val="563"/>
              </a:spcBef>
              <a:spcAft>
                <a:spcPct val="0"/>
              </a:spcAft>
              <a:buClrTx/>
              <a:buNone/>
              <a:defRPr/>
            </a:pPr>
            <a:r>
              <a:rPr lang="en-US" altLang="zh-CN" sz="2475" kern="1200">
                <a:solidFill>
                  <a:srgbClr val="0070C0"/>
                </a:solidFill>
                <a:latin typeface="Times New Roman" panose="02020603050405020304" pitchFamily="18" charset="0"/>
                <a:cs typeface="Times New Roman" panose="02020603050405020304" pitchFamily="18" charset="0"/>
              </a:rPr>
              <a:t>Chiến dịch Điện Biên Phủ diễn ra thành mấy đợt ?</a:t>
            </a:r>
            <a:endParaRPr lang="fr-FR" altLang="zh-CN" sz="2475" b="1" kern="1200">
              <a:solidFill>
                <a:srgbClr val="0070C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23A428A-E197-4BAD-8A1F-28BC63501A62}"/>
              </a:ext>
            </a:extLst>
          </p:cNvPr>
          <p:cNvSpPr/>
          <p:nvPr/>
        </p:nvSpPr>
        <p:spPr>
          <a:xfrm>
            <a:off x="0" y="74521"/>
            <a:ext cx="1357916" cy="482825"/>
          </a:xfrm>
          <a:prstGeom prst="rect">
            <a:avLst/>
          </a:prstGeom>
          <a:noFill/>
        </p:spPr>
        <p:txBody>
          <a:bodyPr wrap="square" lIns="51435" tIns="25718" rIns="51435" bIns="25718">
            <a:spAutoFit/>
          </a:bodyPr>
          <a:lstStyle/>
          <a:p>
            <a:pPr algn="ctr" defTabSz="514350" eaLnBrk="0" fontAlgn="base" hangingPunct="0">
              <a:spcBef>
                <a:spcPct val="0"/>
              </a:spcBef>
              <a:spcAft>
                <a:spcPct val="0"/>
              </a:spcAft>
              <a:buClrTx/>
              <a:defRPr/>
            </a:pPr>
            <a:r>
              <a:rPr lang="en-US" sz="2800" b="1" u="sng" kern="1200" dirty="0" err="1">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Câu</a:t>
            </a:r>
            <a:r>
              <a:rPr lang="en-US" sz="2800" b="1" u="sng" kern="1200" dirty="0">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 3:</a:t>
            </a:r>
          </a:p>
        </p:txBody>
      </p:sp>
      <p:sp>
        <p:nvSpPr>
          <p:cNvPr id="16" name="Rectangle: Rounded Corners 15">
            <a:extLst>
              <a:ext uri="{FF2B5EF4-FFF2-40B4-BE49-F238E27FC236}">
                <a16:creationId xmlns:a16="http://schemas.microsoft.com/office/drawing/2014/main" id="{A6C57726-F5D3-4BD8-8388-109986B91669}"/>
              </a:ext>
            </a:extLst>
          </p:cNvPr>
          <p:cNvSpPr/>
          <p:nvPr/>
        </p:nvSpPr>
        <p:spPr>
          <a:xfrm>
            <a:off x="1439653" y="2075365"/>
            <a:ext cx="5527413" cy="402945"/>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buSzPts val="3200"/>
              <a:defRPr/>
            </a:pPr>
            <a:r>
              <a:rPr lang="en-US" sz="2100" kern="1200">
                <a:solidFill>
                  <a:prstClr val="black"/>
                </a:solidFill>
                <a:latin typeface="Times New Roman" panose="02020603050405020304" pitchFamily="18" charset="0"/>
                <a:cs typeface="Times New Roman" panose="02020603050405020304" pitchFamily="18" charset="0"/>
              </a:rPr>
              <a:t>A. 1 đợt</a:t>
            </a:r>
            <a:endParaRPr lang="en-US" sz="2100" b="1" kern="1200">
              <a:solidFill>
                <a:prstClr val="black"/>
              </a:soli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C2EAD50E-7842-48CF-84BD-BD9F13714607}"/>
              </a:ext>
            </a:extLst>
          </p:cNvPr>
          <p:cNvSpPr/>
          <p:nvPr/>
        </p:nvSpPr>
        <p:spPr>
          <a:xfrm>
            <a:off x="1439652" y="3022641"/>
            <a:ext cx="5527414"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C. 3 đợt</a:t>
            </a:r>
            <a:endParaRPr lang="en-US" sz="2100" b="1" kern="1200">
              <a:solidFill>
                <a:prstClr val="black"/>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419B21D7-E8BC-4A49-A583-1E0CD2D73EA4}"/>
              </a:ext>
            </a:extLst>
          </p:cNvPr>
          <p:cNvSpPr/>
          <p:nvPr/>
        </p:nvSpPr>
        <p:spPr>
          <a:xfrm>
            <a:off x="1439652" y="2587204"/>
            <a:ext cx="5527414"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B. 2 đợt</a:t>
            </a:r>
          </a:p>
        </p:txBody>
      </p:sp>
      <p:pic>
        <p:nvPicPr>
          <p:cNvPr id="3074" name="Picture 2" descr="Premium Vector | Cartoon santa claus with right and wrong signs">
            <a:extLst>
              <a:ext uri="{FF2B5EF4-FFF2-40B4-BE49-F238E27FC236}">
                <a16:creationId xmlns:a16="http://schemas.microsoft.com/office/drawing/2014/main" id="{8BD9606E-48E6-4CDF-82AA-1AB154B93CCE}"/>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5000" b="47000" l="11661" r="46006">
                        <a14:foregroundMark x1="21885" y1="24000" x2="31629" y2="34000"/>
                        <a14:foregroundMark x1="29872" y1="32200" x2="37859" y2="22000"/>
                        <a14:foregroundMark x1="19010" y1="20400" x2="20128" y2="37200"/>
                        <a14:foregroundMark x1="20128" y1="37200" x2="33866" y2="41800"/>
                        <a14:foregroundMark x1="33866" y1="41800" x2="38658" y2="37800"/>
                        <a14:foregroundMark x1="34345" y1="41800" x2="38658" y2="38800"/>
                      </a14:backgroundRemoval>
                    </a14:imgEffect>
                  </a14:imgLayer>
                </a14:imgProps>
              </a:ext>
              <a:ext uri="{28A0092B-C50C-407E-A947-70E740481C1C}">
                <a14:useLocalDpi xmlns:a14="http://schemas.microsoft.com/office/drawing/2010/main" val="0"/>
              </a:ext>
            </a:extLst>
          </a:blip>
          <a:srcRect l="12391" t="-44" r="50000" b="50000"/>
          <a:stretch/>
        </p:blipFill>
        <p:spPr bwMode="auto">
          <a:xfrm>
            <a:off x="2456429" y="2878360"/>
            <a:ext cx="503611" cy="5352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4" descr="Cartoon grass background, grass material, grass png | PNGEgg">
            <a:extLst>
              <a:ext uri="{FF2B5EF4-FFF2-40B4-BE49-F238E27FC236}">
                <a16:creationId xmlns:a16="http://schemas.microsoft.com/office/drawing/2014/main" id="{218E1AC0-F726-C7AF-F5E3-AC4E96D66F2E}"/>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1643" y="3901698"/>
            <a:ext cx="3742009" cy="12487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4" descr="Cartoon grass background, grass material, grass png | PNGEgg">
            <a:extLst>
              <a:ext uri="{FF2B5EF4-FFF2-40B4-BE49-F238E27FC236}">
                <a16:creationId xmlns:a16="http://schemas.microsoft.com/office/drawing/2014/main" id="{0EBC5154-79A7-ED71-61F1-16BD368D0050}"/>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0594" y="3901698"/>
            <a:ext cx="2743200" cy="12487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4" descr="Cartoon grass background, grass material, grass png | PNGEgg">
            <a:extLst>
              <a:ext uri="{FF2B5EF4-FFF2-40B4-BE49-F238E27FC236}">
                <a16:creationId xmlns:a16="http://schemas.microsoft.com/office/drawing/2014/main" id="{8C74BD2D-52D8-280E-DD63-9594AF8B1860}"/>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31805" y="3901698"/>
            <a:ext cx="3799973" cy="12487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ute Little Kid Boy Read Book And Confused With Question Mark Stock Vector  - Illustration of cute, kawaii: 177079831">
            <a:extLst>
              <a:ext uri="{FF2B5EF4-FFF2-40B4-BE49-F238E27FC236}">
                <a16:creationId xmlns:a16="http://schemas.microsoft.com/office/drawing/2014/main" id="{F823F5AE-E044-05EE-B743-B8DF8E013A10}"/>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026" b="89935" l="10000" r="90000">
                        <a14:foregroundMark x1="38313" y1="28774" x2="46438" y2="28774"/>
                        <a14:foregroundMark x1="48688" y1="24571" x2="54000" y2="27057"/>
                        <a14:foregroundMark x1="33500" y1="86442" x2="41813" y2="84073"/>
                        <a14:foregroundMark x1="42188" y1="79574" x2="42500" y2="84606"/>
                        <a14:foregroundMark x1="35438" y1="85080" x2="39875" y2="82060"/>
                        <a14:foregroundMark x1="44313" y1="79218" x2="44313" y2="84429"/>
                        <a14:foregroundMark x1="54375" y1="79041" x2="53438" y2="85080"/>
                        <a14:foregroundMark x1="53125" y1="80758" x2="53438" y2="8460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212867" y="2788067"/>
            <a:ext cx="2457059" cy="2593963"/>
          </a:xfrm>
          <a:prstGeom prst="rect">
            <a:avLst/>
          </a:prstGeom>
          <a:noFill/>
          <a:extLst>
            <a:ext uri="{909E8E84-426E-40DD-AFC4-6F175D3DCCD1}">
              <a14:hiddenFill xmlns:a14="http://schemas.microsoft.com/office/drawing/2010/main">
                <a:solidFill>
                  <a:srgbClr val="FFFFFF"/>
                </a:solidFill>
              </a14:hiddenFill>
            </a:ext>
          </a:extLst>
        </p:spPr>
      </p:pic>
      <p:pic>
        <p:nvPicPr>
          <p:cNvPr id="17" name="5 Second Countdown Intro video   YouTube">
            <a:hlinkClick r:id="" action="ppaction://media"/>
            <a:extLst>
              <a:ext uri="{FF2B5EF4-FFF2-40B4-BE49-F238E27FC236}">
                <a16:creationId xmlns:a16="http://schemas.microsoft.com/office/drawing/2014/main" id="{D1FBE362-3C9E-9133-3EFC-9C9953132B61}"/>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3"/>
          <a:srcRect l="33582" t="19073" r="33194" b="21307"/>
          <a:stretch/>
        </p:blipFill>
        <p:spPr>
          <a:xfrm>
            <a:off x="5338846" y="3667554"/>
            <a:ext cx="1215095" cy="1226454"/>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36509744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5061" fill="hold"/>
                                        <p:tgtEl>
                                          <p:spTgt spid="17"/>
                                        </p:tgtEl>
                                      </p:cBhvr>
                                    </p:cmd>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3074"/>
                                        </p:tgtEl>
                                        <p:attrNameLst>
                                          <p:attrName>style.visibility</p:attrName>
                                        </p:attrNameLst>
                                      </p:cBhvr>
                                      <p:to>
                                        <p:strVal val="visible"/>
                                      </p:to>
                                    </p:set>
                                    <p:animEffect transition="in" filter="wipe(down)">
                                      <p:cBhvr>
                                        <p:cTn id="34" dur="580">
                                          <p:stCondLst>
                                            <p:cond delay="0"/>
                                          </p:stCondLst>
                                        </p:cTn>
                                        <p:tgtEl>
                                          <p:spTgt spid="3074"/>
                                        </p:tgtEl>
                                      </p:cBhvr>
                                    </p:animEffect>
                                    <p:anim calcmode="lin" valueType="num">
                                      <p:cBhvr>
                                        <p:cTn id="35"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40" dur="26">
                                          <p:stCondLst>
                                            <p:cond delay="650"/>
                                          </p:stCondLst>
                                        </p:cTn>
                                        <p:tgtEl>
                                          <p:spTgt spid="3074"/>
                                        </p:tgtEl>
                                      </p:cBhvr>
                                      <p:to x="100000" y="60000"/>
                                    </p:animScale>
                                    <p:animScale>
                                      <p:cBhvr>
                                        <p:cTn id="41" dur="166" decel="50000">
                                          <p:stCondLst>
                                            <p:cond delay="676"/>
                                          </p:stCondLst>
                                        </p:cTn>
                                        <p:tgtEl>
                                          <p:spTgt spid="3074"/>
                                        </p:tgtEl>
                                      </p:cBhvr>
                                      <p:to x="100000" y="100000"/>
                                    </p:animScale>
                                    <p:animScale>
                                      <p:cBhvr>
                                        <p:cTn id="42" dur="26">
                                          <p:stCondLst>
                                            <p:cond delay="1312"/>
                                          </p:stCondLst>
                                        </p:cTn>
                                        <p:tgtEl>
                                          <p:spTgt spid="3074"/>
                                        </p:tgtEl>
                                      </p:cBhvr>
                                      <p:to x="100000" y="80000"/>
                                    </p:animScale>
                                    <p:animScale>
                                      <p:cBhvr>
                                        <p:cTn id="43" dur="166" decel="50000">
                                          <p:stCondLst>
                                            <p:cond delay="1338"/>
                                          </p:stCondLst>
                                        </p:cTn>
                                        <p:tgtEl>
                                          <p:spTgt spid="3074"/>
                                        </p:tgtEl>
                                      </p:cBhvr>
                                      <p:to x="100000" y="100000"/>
                                    </p:animScale>
                                    <p:animScale>
                                      <p:cBhvr>
                                        <p:cTn id="44" dur="26">
                                          <p:stCondLst>
                                            <p:cond delay="1642"/>
                                          </p:stCondLst>
                                        </p:cTn>
                                        <p:tgtEl>
                                          <p:spTgt spid="3074"/>
                                        </p:tgtEl>
                                      </p:cBhvr>
                                      <p:to x="100000" y="90000"/>
                                    </p:animScale>
                                    <p:animScale>
                                      <p:cBhvr>
                                        <p:cTn id="45" dur="166" decel="50000">
                                          <p:stCondLst>
                                            <p:cond delay="1668"/>
                                          </p:stCondLst>
                                        </p:cTn>
                                        <p:tgtEl>
                                          <p:spTgt spid="3074"/>
                                        </p:tgtEl>
                                      </p:cBhvr>
                                      <p:to x="100000" y="100000"/>
                                    </p:animScale>
                                    <p:animScale>
                                      <p:cBhvr>
                                        <p:cTn id="46" dur="26">
                                          <p:stCondLst>
                                            <p:cond delay="1808"/>
                                          </p:stCondLst>
                                        </p:cTn>
                                        <p:tgtEl>
                                          <p:spTgt spid="3074"/>
                                        </p:tgtEl>
                                      </p:cBhvr>
                                      <p:to x="100000" y="95000"/>
                                    </p:animScale>
                                    <p:animScale>
                                      <p:cBhvr>
                                        <p:cTn id="47" dur="166" decel="50000">
                                          <p:stCondLst>
                                            <p:cond delay="1834"/>
                                          </p:stCondLst>
                                        </p:cTn>
                                        <p:tgtEl>
                                          <p:spTgt spid="3074"/>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17"/>
                </p:tgtEl>
              </p:cMediaNode>
            </p:video>
          </p:childTnLst>
        </p:cTn>
      </p:par>
    </p:tnLst>
    <p:bldLst>
      <p:bldP spid="15" grpId="0"/>
      <p:bldP spid="16" grpId="0" animBg="1"/>
      <p:bldP spid="18"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4" descr="Cartoon grass background, grass material, grass png | PNGEgg">
            <a:extLst>
              <a:ext uri="{FF2B5EF4-FFF2-40B4-BE49-F238E27FC236}">
                <a16:creationId xmlns:a16="http://schemas.microsoft.com/office/drawing/2014/main" id="{2EF49865-9B53-442F-B3B8-C68C7252423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42975" y="3815732"/>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Cartoon grass background, grass material, grass png | PNGEgg">
            <a:extLst>
              <a:ext uri="{FF2B5EF4-FFF2-40B4-BE49-F238E27FC236}">
                <a16:creationId xmlns:a16="http://schemas.microsoft.com/office/drawing/2014/main" id="{B3BEF968-9FD4-4AF9-8D87-E2328BD62CD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20984" y="3808588"/>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Cartoon grass background, grass material, grass png | PNGEgg">
            <a:extLst>
              <a:ext uri="{FF2B5EF4-FFF2-40B4-BE49-F238E27FC236}">
                <a16:creationId xmlns:a16="http://schemas.microsoft.com/office/drawing/2014/main" id="{03BD3C06-C98D-48B0-BE1E-948CD516E32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457827" y="3808588"/>
            <a:ext cx="2743200" cy="71323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0BAEBDFF-E5C4-4375-856C-A85D840A21BD}"/>
              </a:ext>
            </a:extLst>
          </p:cNvPr>
          <p:cNvSpPr/>
          <p:nvPr/>
        </p:nvSpPr>
        <p:spPr>
          <a:xfrm>
            <a:off x="1524538" y="1080531"/>
            <a:ext cx="6043613" cy="311587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solidFill>
                <a:prstClr val="white"/>
              </a:solidFill>
              <a:latin typeface="字魂59号-创粗黑"/>
            </a:endParaRPr>
          </a:p>
        </p:txBody>
      </p:sp>
      <p:sp>
        <p:nvSpPr>
          <p:cNvPr id="15" name="文本框 47">
            <a:extLst>
              <a:ext uri="{FF2B5EF4-FFF2-40B4-BE49-F238E27FC236}">
                <a16:creationId xmlns:a16="http://schemas.microsoft.com/office/drawing/2014/main" id="{BB45E900-2757-43FF-AC22-19551BBBA0D3}"/>
              </a:ext>
            </a:extLst>
          </p:cNvPr>
          <p:cNvSpPr>
            <a:spLocks noChangeArrowheads="1"/>
          </p:cNvSpPr>
          <p:nvPr/>
        </p:nvSpPr>
        <p:spPr bwMode="auto">
          <a:xfrm>
            <a:off x="1524538" y="521718"/>
            <a:ext cx="6264696" cy="125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just" defTabSz="514350" eaLnBrk="0" fontAlgn="base" hangingPunct="0">
              <a:spcBef>
                <a:spcPts val="563"/>
              </a:spcBef>
              <a:spcAft>
                <a:spcPct val="0"/>
              </a:spcAft>
              <a:buClrTx/>
              <a:buNone/>
              <a:defRPr/>
            </a:pPr>
            <a:r>
              <a:rPr lang="en-US" sz="2100" b="1" kern="1200" dirty="0" err="1">
                <a:solidFill>
                  <a:srgbClr val="0070C0"/>
                </a:solidFill>
                <a:cs typeface="+mn-cs"/>
              </a:rPr>
              <a:t>Chiến</a:t>
            </a:r>
            <a:r>
              <a:rPr lang="en-US" sz="2100" b="1" kern="1200" dirty="0">
                <a:solidFill>
                  <a:srgbClr val="0070C0"/>
                </a:solidFill>
                <a:cs typeface="+mn-cs"/>
              </a:rPr>
              <a:t> </a:t>
            </a:r>
            <a:r>
              <a:rPr lang="en-US" sz="2100" b="1" kern="1200" dirty="0" err="1">
                <a:solidFill>
                  <a:srgbClr val="0070C0"/>
                </a:solidFill>
                <a:cs typeface="+mn-cs"/>
              </a:rPr>
              <a:t>thắng</a:t>
            </a:r>
            <a:r>
              <a:rPr lang="en-US" sz="2100" b="1" kern="1200" dirty="0">
                <a:solidFill>
                  <a:srgbClr val="0070C0"/>
                </a:solidFill>
                <a:cs typeface="+mn-cs"/>
              </a:rPr>
              <a:t> </a:t>
            </a:r>
            <a:r>
              <a:rPr lang="en-US" sz="2100" b="1" kern="1200" dirty="0" err="1">
                <a:solidFill>
                  <a:srgbClr val="0070C0"/>
                </a:solidFill>
                <a:cs typeface="+mn-cs"/>
              </a:rPr>
              <a:t>Điện</a:t>
            </a:r>
            <a:r>
              <a:rPr lang="en-US" sz="2100" b="1" kern="1200" dirty="0">
                <a:solidFill>
                  <a:srgbClr val="0070C0"/>
                </a:solidFill>
                <a:cs typeface="+mn-cs"/>
              </a:rPr>
              <a:t> </a:t>
            </a:r>
            <a:r>
              <a:rPr lang="en-US" sz="2100" b="1" kern="1200" dirty="0" err="1">
                <a:solidFill>
                  <a:srgbClr val="0070C0"/>
                </a:solidFill>
                <a:cs typeface="+mn-cs"/>
              </a:rPr>
              <a:t>Biên</a:t>
            </a:r>
            <a:r>
              <a:rPr lang="en-US" sz="2100" b="1" kern="1200" dirty="0">
                <a:solidFill>
                  <a:srgbClr val="0070C0"/>
                </a:solidFill>
                <a:cs typeface="+mn-cs"/>
              </a:rPr>
              <a:t> </a:t>
            </a:r>
            <a:r>
              <a:rPr lang="en-US" sz="2100" b="1" kern="1200" dirty="0" err="1">
                <a:solidFill>
                  <a:srgbClr val="0070C0"/>
                </a:solidFill>
                <a:cs typeface="+mn-cs"/>
              </a:rPr>
              <a:t>Phủ</a:t>
            </a:r>
            <a:r>
              <a:rPr lang="en-US" sz="2100" b="1" kern="1200" dirty="0">
                <a:solidFill>
                  <a:srgbClr val="0070C0"/>
                </a:solidFill>
                <a:cs typeface="+mn-cs"/>
              </a:rPr>
              <a:t> </a:t>
            </a:r>
            <a:r>
              <a:rPr lang="en-US" sz="2100" b="1" kern="1200" dirty="0" err="1">
                <a:solidFill>
                  <a:srgbClr val="0070C0"/>
                </a:solidFill>
                <a:cs typeface="+mn-cs"/>
              </a:rPr>
              <a:t>là</a:t>
            </a:r>
            <a:r>
              <a:rPr lang="en-US" sz="2100" b="1" kern="1200" dirty="0">
                <a:solidFill>
                  <a:srgbClr val="0070C0"/>
                </a:solidFill>
                <a:cs typeface="+mn-cs"/>
              </a:rPr>
              <a:t> </a:t>
            </a:r>
            <a:r>
              <a:rPr lang="en-US" sz="2100" b="1" kern="1200" dirty="0" err="1">
                <a:solidFill>
                  <a:srgbClr val="0070C0"/>
                </a:solidFill>
                <a:cs typeface="+mn-cs"/>
              </a:rPr>
              <a:t>mốc</a:t>
            </a:r>
            <a:r>
              <a:rPr lang="en-US" sz="2100" b="1" kern="1200" dirty="0">
                <a:solidFill>
                  <a:srgbClr val="0070C0"/>
                </a:solidFill>
                <a:cs typeface="+mn-cs"/>
              </a:rPr>
              <a:t> son </a:t>
            </a:r>
            <a:r>
              <a:rPr lang="en-US" sz="2100" b="1" kern="1200" dirty="0" err="1">
                <a:solidFill>
                  <a:srgbClr val="0070C0"/>
                </a:solidFill>
                <a:cs typeface="+mn-cs"/>
              </a:rPr>
              <a:t>chói</a:t>
            </a:r>
            <a:r>
              <a:rPr lang="en-US" sz="2100" b="1" kern="1200" dirty="0">
                <a:solidFill>
                  <a:srgbClr val="0070C0"/>
                </a:solidFill>
                <a:cs typeface="+mn-cs"/>
              </a:rPr>
              <a:t> </a:t>
            </a:r>
            <a:r>
              <a:rPr lang="en-US" sz="2100" b="1" kern="1200" dirty="0" err="1">
                <a:solidFill>
                  <a:srgbClr val="0070C0"/>
                </a:solidFill>
                <a:cs typeface="+mn-cs"/>
              </a:rPr>
              <a:t>lọi</a:t>
            </a:r>
            <a:r>
              <a:rPr lang="en-US" sz="2100" b="1" kern="1200" dirty="0">
                <a:solidFill>
                  <a:srgbClr val="0070C0"/>
                </a:solidFill>
                <a:cs typeface="+mn-cs"/>
              </a:rPr>
              <a:t> </a:t>
            </a:r>
            <a:r>
              <a:rPr lang="en-US" sz="2100" b="1" kern="1200" dirty="0" err="1">
                <a:solidFill>
                  <a:srgbClr val="0070C0"/>
                </a:solidFill>
                <a:cs typeface="+mn-cs"/>
              </a:rPr>
              <a:t>góp</a:t>
            </a:r>
            <a:r>
              <a:rPr lang="en-US" sz="2100" b="1" kern="1200" dirty="0">
                <a:solidFill>
                  <a:srgbClr val="0070C0"/>
                </a:solidFill>
                <a:cs typeface="+mn-cs"/>
              </a:rPr>
              <a:t> </a:t>
            </a:r>
            <a:r>
              <a:rPr lang="en-US" sz="2100" b="1" kern="1200" dirty="0" err="1">
                <a:solidFill>
                  <a:srgbClr val="0070C0"/>
                </a:solidFill>
                <a:cs typeface="+mn-cs"/>
              </a:rPr>
              <a:t>phần</a:t>
            </a:r>
            <a:r>
              <a:rPr lang="en-US" sz="2100" b="1" kern="1200" dirty="0">
                <a:solidFill>
                  <a:srgbClr val="0070C0"/>
                </a:solidFill>
                <a:cs typeface="+mn-cs"/>
              </a:rPr>
              <a:t> </a:t>
            </a:r>
            <a:r>
              <a:rPr lang="en-US" sz="2100" b="1" kern="1200" dirty="0" err="1">
                <a:solidFill>
                  <a:srgbClr val="0070C0"/>
                </a:solidFill>
                <a:cs typeface="+mn-cs"/>
              </a:rPr>
              <a:t>kết</a:t>
            </a:r>
            <a:r>
              <a:rPr lang="en-US" sz="2100" b="1" kern="1200" dirty="0">
                <a:solidFill>
                  <a:srgbClr val="0070C0"/>
                </a:solidFill>
                <a:cs typeface="+mn-cs"/>
              </a:rPr>
              <a:t> </a:t>
            </a:r>
            <a:r>
              <a:rPr lang="en-US" sz="2100" b="1" kern="1200" dirty="0" err="1">
                <a:solidFill>
                  <a:srgbClr val="0070C0"/>
                </a:solidFill>
                <a:cs typeface="+mn-cs"/>
              </a:rPr>
              <a:t>thúc</a:t>
            </a:r>
            <a:r>
              <a:rPr lang="en-US" sz="2100" b="1" kern="1200" dirty="0">
                <a:solidFill>
                  <a:srgbClr val="0070C0"/>
                </a:solidFill>
                <a:cs typeface="+mn-cs"/>
              </a:rPr>
              <a:t> </a:t>
            </a:r>
            <a:r>
              <a:rPr lang="en-US" sz="2100" b="1" kern="1200" dirty="0" err="1">
                <a:solidFill>
                  <a:srgbClr val="0070C0"/>
                </a:solidFill>
                <a:cs typeface="+mn-cs"/>
              </a:rPr>
              <a:t>thắng</a:t>
            </a:r>
            <a:r>
              <a:rPr lang="en-US" sz="2100" b="1" kern="1200" dirty="0">
                <a:solidFill>
                  <a:srgbClr val="0070C0"/>
                </a:solidFill>
                <a:cs typeface="+mn-cs"/>
              </a:rPr>
              <a:t> </a:t>
            </a:r>
            <a:r>
              <a:rPr lang="en-US" sz="2100" b="1" kern="1200" dirty="0" err="1">
                <a:solidFill>
                  <a:srgbClr val="0070C0"/>
                </a:solidFill>
                <a:cs typeface="+mn-cs"/>
              </a:rPr>
              <a:t>lợi</a:t>
            </a:r>
            <a:r>
              <a:rPr lang="en-US" sz="2100" b="1" kern="1200" dirty="0">
                <a:solidFill>
                  <a:srgbClr val="0070C0"/>
                </a:solidFill>
                <a:cs typeface="+mn-cs"/>
              </a:rPr>
              <a:t> </a:t>
            </a:r>
            <a:r>
              <a:rPr lang="en-US" sz="2100" b="1" kern="1200" dirty="0" err="1">
                <a:solidFill>
                  <a:srgbClr val="0070C0"/>
                </a:solidFill>
                <a:cs typeface="+mn-cs"/>
              </a:rPr>
              <a:t>trong</a:t>
            </a:r>
            <a:r>
              <a:rPr lang="en-US" sz="2100" b="1" kern="1200" dirty="0">
                <a:solidFill>
                  <a:srgbClr val="0070C0"/>
                </a:solidFill>
                <a:cs typeface="+mn-cs"/>
              </a:rPr>
              <a:t> </a:t>
            </a:r>
            <a:r>
              <a:rPr lang="en-US" sz="2100" b="1" kern="1200" dirty="0" err="1">
                <a:solidFill>
                  <a:srgbClr val="0070C0"/>
                </a:solidFill>
                <a:cs typeface="+mn-cs"/>
              </a:rPr>
              <a:t>kháng</a:t>
            </a:r>
            <a:r>
              <a:rPr lang="en-US" sz="2100" b="1" kern="1200" dirty="0">
                <a:solidFill>
                  <a:srgbClr val="0070C0"/>
                </a:solidFill>
                <a:cs typeface="+mn-cs"/>
              </a:rPr>
              <a:t> </a:t>
            </a:r>
            <a:r>
              <a:rPr lang="en-US" sz="2100" b="1" kern="1200" dirty="0" err="1">
                <a:solidFill>
                  <a:srgbClr val="0070C0"/>
                </a:solidFill>
                <a:cs typeface="+mn-cs"/>
              </a:rPr>
              <a:t>chiến</a:t>
            </a:r>
            <a:r>
              <a:rPr lang="en-US" sz="2100" b="1" kern="1200" dirty="0">
                <a:solidFill>
                  <a:srgbClr val="0070C0"/>
                </a:solidFill>
                <a:cs typeface="+mn-cs"/>
              </a:rPr>
              <a:t> </a:t>
            </a:r>
            <a:r>
              <a:rPr lang="en-US" sz="2100" b="1" kern="1200" dirty="0" err="1">
                <a:solidFill>
                  <a:srgbClr val="0070C0"/>
                </a:solidFill>
                <a:cs typeface="+mn-cs"/>
              </a:rPr>
              <a:t>chống</a:t>
            </a:r>
            <a:r>
              <a:rPr lang="en-US" sz="2100" b="1" kern="1200" dirty="0">
                <a:solidFill>
                  <a:srgbClr val="0070C0"/>
                </a:solidFill>
                <a:cs typeface="+mn-cs"/>
              </a:rPr>
              <a:t> </a:t>
            </a:r>
            <a:r>
              <a:rPr lang="en-US" sz="2100" b="1" kern="1200" dirty="0" err="1">
                <a:solidFill>
                  <a:srgbClr val="0070C0"/>
                </a:solidFill>
                <a:cs typeface="+mn-cs"/>
              </a:rPr>
              <a:t>thực</a:t>
            </a:r>
            <a:r>
              <a:rPr lang="en-US" sz="2100" b="1" kern="1200" dirty="0">
                <a:solidFill>
                  <a:srgbClr val="0070C0"/>
                </a:solidFill>
                <a:cs typeface="+mn-cs"/>
              </a:rPr>
              <a:t> </a:t>
            </a:r>
            <a:r>
              <a:rPr lang="en-US" sz="2100" b="1" kern="1200" dirty="0" err="1">
                <a:solidFill>
                  <a:srgbClr val="0070C0"/>
                </a:solidFill>
                <a:cs typeface="+mn-cs"/>
              </a:rPr>
              <a:t>dân</a:t>
            </a:r>
            <a:r>
              <a:rPr lang="en-US" sz="2100" b="1" kern="1200" dirty="0">
                <a:solidFill>
                  <a:srgbClr val="0070C0"/>
                </a:solidFill>
                <a:cs typeface="+mn-cs"/>
              </a:rPr>
              <a:t> </a:t>
            </a:r>
            <a:r>
              <a:rPr lang="en-US" sz="2100" b="1" kern="1200" dirty="0" err="1">
                <a:solidFill>
                  <a:srgbClr val="0070C0"/>
                </a:solidFill>
                <a:cs typeface="+mn-cs"/>
              </a:rPr>
              <a:t>pháp</a:t>
            </a:r>
            <a:r>
              <a:rPr lang="en-US" sz="2100" b="1" kern="1200" dirty="0">
                <a:solidFill>
                  <a:srgbClr val="0070C0"/>
                </a:solidFill>
                <a:cs typeface="+mn-cs"/>
              </a:rPr>
              <a:t> </a:t>
            </a:r>
            <a:r>
              <a:rPr lang="en-US" sz="2100" b="1" kern="1200" dirty="0" err="1">
                <a:solidFill>
                  <a:srgbClr val="0070C0"/>
                </a:solidFill>
                <a:cs typeface="+mn-cs"/>
              </a:rPr>
              <a:t>xâm</a:t>
            </a:r>
            <a:r>
              <a:rPr lang="en-US" sz="2100" b="1" kern="1200" dirty="0">
                <a:solidFill>
                  <a:srgbClr val="0070C0"/>
                </a:solidFill>
                <a:cs typeface="+mn-cs"/>
              </a:rPr>
              <a:t> </a:t>
            </a:r>
            <a:r>
              <a:rPr lang="en-US" sz="2100" b="1" kern="1200" dirty="0" err="1">
                <a:solidFill>
                  <a:srgbClr val="0070C0"/>
                </a:solidFill>
                <a:cs typeface="+mn-cs"/>
              </a:rPr>
              <a:t>lược</a:t>
            </a:r>
            <a:r>
              <a:rPr lang="en-US" sz="2100" b="1" kern="1200" dirty="0">
                <a:solidFill>
                  <a:srgbClr val="0070C0"/>
                </a:solidFill>
                <a:cs typeface="+mn-cs"/>
              </a:rPr>
              <a:t>, </a:t>
            </a:r>
            <a:r>
              <a:rPr lang="en-US" sz="2100" b="1" kern="1200" dirty="0" err="1">
                <a:solidFill>
                  <a:srgbClr val="0070C0"/>
                </a:solidFill>
                <a:cs typeface="+mn-cs"/>
              </a:rPr>
              <a:t>các</a:t>
            </a:r>
            <a:r>
              <a:rPr lang="en-US" sz="2100" b="1" kern="1200" dirty="0">
                <a:solidFill>
                  <a:srgbClr val="0070C0"/>
                </a:solidFill>
                <a:cs typeface="+mn-cs"/>
              </a:rPr>
              <a:t> </a:t>
            </a:r>
            <a:r>
              <a:rPr lang="en-US" sz="2100" b="1" kern="1200" dirty="0" err="1">
                <a:solidFill>
                  <a:srgbClr val="0070C0"/>
                </a:solidFill>
                <a:cs typeface="+mn-cs"/>
              </a:rPr>
              <a:t>bạn</a:t>
            </a:r>
            <a:r>
              <a:rPr lang="en-US" sz="2100" b="1" kern="1200" dirty="0">
                <a:solidFill>
                  <a:srgbClr val="0070C0"/>
                </a:solidFill>
                <a:cs typeface="+mn-cs"/>
              </a:rPr>
              <a:t> </a:t>
            </a:r>
            <a:r>
              <a:rPr lang="en-US" sz="2100" b="1" kern="1200" dirty="0" err="1">
                <a:solidFill>
                  <a:srgbClr val="0070C0"/>
                </a:solidFill>
                <a:cs typeface="+mn-cs"/>
              </a:rPr>
              <a:t>hãy</a:t>
            </a:r>
            <a:r>
              <a:rPr lang="en-US" sz="2100" b="1" kern="1200" dirty="0">
                <a:solidFill>
                  <a:srgbClr val="0070C0"/>
                </a:solidFill>
                <a:cs typeface="+mn-cs"/>
              </a:rPr>
              <a:t> </a:t>
            </a:r>
            <a:r>
              <a:rPr lang="en-US" sz="2100" b="1" kern="1200" dirty="0" err="1">
                <a:solidFill>
                  <a:srgbClr val="0070C0"/>
                </a:solidFill>
                <a:cs typeface="+mn-cs"/>
              </a:rPr>
              <a:t>cho</a:t>
            </a:r>
            <a:r>
              <a:rPr lang="en-US" sz="2100" b="1" kern="1200" dirty="0">
                <a:solidFill>
                  <a:srgbClr val="0070C0"/>
                </a:solidFill>
                <a:cs typeface="+mn-cs"/>
              </a:rPr>
              <a:t> </a:t>
            </a:r>
            <a:r>
              <a:rPr lang="en-US" sz="2100" b="1" kern="1200" dirty="0" err="1">
                <a:solidFill>
                  <a:srgbClr val="0070C0"/>
                </a:solidFill>
                <a:cs typeface="+mn-cs"/>
              </a:rPr>
              <a:t>biết</a:t>
            </a:r>
            <a:r>
              <a:rPr lang="en-US" sz="2100" b="1" kern="1200" dirty="0">
                <a:solidFill>
                  <a:srgbClr val="0070C0"/>
                </a:solidFill>
                <a:cs typeface="+mn-cs"/>
              </a:rPr>
              <a:t> </a:t>
            </a:r>
            <a:r>
              <a:rPr lang="en-US" sz="2100" b="1" kern="1200" dirty="0" err="1">
                <a:solidFill>
                  <a:srgbClr val="0070C0"/>
                </a:solidFill>
                <a:cs typeface="+mn-cs"/>
              </a:rPr>
              <a:t>thời</a:t>
            </a:r>
            <a:r>
              <a:rPr lang="en-US" sz="2100" b="1" kern="1200" dirty="0">
                <a:solidFill>
                  <a:srgbClr val="0070C0"/>
                </a:solidFill>
                <a:cs typeface="+mn-cs"/>
              </a:rPr>
              <a:t> </a:t>
            </a:r>
            <a:r>
              <a:rPr lang="en-US" sz="2100" b="1" kern="1200" dirty="0" err="1">
                <a:solidFill>
                  <a:srgbClr val="0070C0"/>
                </a:solidFill>
                <a:cs typeface="+mn-cs"/>
              </a:rPr>
              <a:t>gian</a:t>
            </a:r>
            <a:r>
              <a:rPr lang="en-US" sz="2100" b="1" kern="1200" dirty="0">
                <a:solidFill>
                  <a:srgbClr val="0070C0"/>
                </a:solidFill>
                <a:cs typeface="+mn-cs"/>
              </a:rPr>
              <a:t> </a:t>
            </a:r>
            <a:r>
              <a:rPr lang="en-US" sz="2100" b="1" kern="1200" dirty="0" err="1">
                <a:solidFill>
                  <a:srgbClr val="0070C0"/>
                </a:solidFill>
                <a:cs typeface="+mn-cs"/>
              </a:rPr>
              <a:t>đó</a:t>
            </a:r>
            <a:r>
              <a:rPr lang="en-US" sz="2100" b="1" kern="1200" dirty="0">
                <a:solidFill>
                  <a:srgbClr val="0070C0"/>
                </a:solidFill>
                <a:cs typeface="+mn-cs"/>
              </a:rPr>
              <a:t> </a:t>
            </a:r>
            <a:r>
              <a:rPr lang="en-US" sz="2100" b="1" kern="1200" dirty="0" err="1">
                <a:solidFill>
                  <a:srgbClr val="0070C0"/>
                </a:solidFill>
                <a:cs typeface="+mn-cs"/>
              </a:rPr>
              <a:t>kéo</a:t>
            </a:r>
            <a:r>
              <a:rPr lang="en-US" sz="2100" b="1" kern="1200" dirty="0">
                <a:solidFill>
                  <a:srgbClr val="0070C0"/>
                </a:solidFill>
                <a:cs typeface="+mn-cs"/>
              </a:rPr>
              <a:t> </a:t>
            </a:r>
            <a:r>
              <a:rPr lang="en-US" sz="2100" b="1" kern="1200" dirty="0" err="1">
                <a:solidFill>
                  <a:srgbClr val="0070C0"/>
                </a:solidFill>
                <a:cs typeface="+mn-cs"/>
              </a:rPr>
              <a:t>dài</a:t>
            </a:r>
            <a:r>
              <a:rPr lang="en-US" sz="2100" b="1" kern="1200" dirty="0">
                <a:solidFill>
                  <a:srgbClr val="0070C0"/>
                </a:solidFill>
                <a:cs typeface="+mn-cs"/>
              </a:rPr>
              <a:t> bao </a:t>
            </a:r>
            <a:r>
              <a:rPr lang="en-US" sz="2100" b="1" kern="1200" dirty="0" err="1">
                <a:solidFill>
                  <a:srgbClr val="0070C0"/>
                </a:solidFill>
                <a:cs typeface="+mn-cs"/>
              </a:rPr>
              <a:t>lâu</a:t>
            </a:r>
            <a:r>
              <a:rPr lang="en-US" sz="2100" b="1" kern="1200" dirty="0">
                <a:solidFill>
                  <a:srgbClr val="0070C0"/>
                </a:solidFill>
                <a:cs typeface="+mn-cs"/>
              </a:rPr>
              <a:t>?</a:t>
            </a:r>
            <a:endParaRPr lang="fr-FR" altLang="zh-CN" sz="2475" b="1" kern="1200" dirty="0">
              <a:solidFill>
                <a:srgbClr val="0070C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23A428A-E197-4BAD-8A1F-28BC63501A62}"/>
              </a:ext>
            </a:extLst>
          </p:cNvPr>
          <p:cNvSpPr/>
          <p:nvPr/>
        </p:nvSpPr>
        <p:spPr>
          <a:xfrm>
            <a:off x="0" y="80766"/>
            <a:ext cx="1357916" cy="482825"/>
          </a:xfrm>
          <a:prstGeom prst="rect">
            <a:avLst/>
          </a:prstGeom>
          <a:noFill/>
        </p:spPr>
        <p:txBody>
          <a:bodyPr wrap="square" lIns="51435" tIns="25718" rIns="51435" bIns="25718">
            <a:spAutoFit/>
          </a:bodyPr>
          <a:lstStyle/>
          <a:p>
            <a:pPr algn="ctr" defTabSz="514350" eaLnBrk="0" fontAlgn="base" hangingPunct="0">
              <a:spcBef>
                <a:spcPct val="0"/>
              </a:spcBef>
              <a:spcAft>
                <a:spcPct val="0"/>
              </a:spcAft>
              <a:buClrTx/>
              <a:defRPr/>
            </a:pPr>
            <a:r>
              <a:rPr lang="en-US" sz="2800" b="1" u="sng" kern="1200" dirty="0" err="1">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Câu</a:t>
            </a:r>
            <a:r>
              <a:rPr lang="en-US" sz="2800" b="1" u="sng" kern="1200" dirty="0">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 4:</a:t>
            </a:r>
          </a:p>
        </p:txBody>
      </p:sp>
      <p:sp>
        <p:nvSpPr>
          <p:cNvPr id="16" name="Rectangle: Rounded Corners 15">
            <a:extLst>
              <a:ext uri="{FF2B5EF4-FFF2-40B4-BE49-F238E27FC236}">
                <a16:creationId xmlns:a16="http://schemas.microsoft.com/office/drawing/2014/main" id="{A6C57726-F5D3-4BD8-8388-109986B91669}"/>
              </a:ext>
            </a:extLst>
          </p:cNvPr>
          <p:cNvSpPr/>
          <p:nvPr/>
        </p:nvSpPr>
        <p:spPr>
          <a:xfrm>
            <a:off x="1474857" y="2094210"/>
            <a:ext cx="5527413" cy="402945"/>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buSzPts val="3200"/>
              <a:defRPr/>
            </a:pPr>
            <a:r>
              <a:rPr lang="en-US" sz="2100" kern="1200">
                <a:solidFill>
                  <a:prstClr val="black"/>
                </a:solidFill>
                <a:latin typeface="Times New Roman" panose="02020603050405020304" pitchFamily="18" charset="0"/>
                <a:cs typeface="Times New Roman" panose="02020603050405020304" pitchFamily="18" charset="0"/>
              </a:rPr>
              <a:t>A. 8 năm</a:t>
            </a:r>
            <a:endParaRPr lang="en-US" sz="2100" b="1" kern="1200">
              <a:solidFill>
                <a:prstClr val="black"/>
              </a:soli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C2EAD50E-7842-48CF-84BD-BD9F13714607}"/>
              </a:ext>
            </a:extLst>
          </p:cNvPr>
          <p:cNvSpPr/>
          <p:nvPr/>
        </p:nvSpPr>
        <p:spPr>
          <a:xfrm>
            <a:off x="1474857" y="3041486"/>
            <a:ext cx="5527414"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C. 10 năm</a:t>
            </a:r>
            <a:endParaRPr lang="en-US" sz="2100" b="1" kern="1200">
              <a:solidFill>
                <a:prstClr val="black"/>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419B21D7-E8BC-4A49-A583-1E0CD2D73EA4}"/>
              </a:ext>
            </a:extLst>
          </p:cNvPr>
          <p:cNvSpPr/>
          <p:nvPr/>
        </p:nvSpPr>
        <p:spPr>
          <a:xfrm>
            <a:off x="1474857" y="2606049"/>
            <a:ext cx="5527414"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B. 9 năm</a:t>
            </a:r>
          </a:p>
        </p:txBody>
      </p:sp>
      <p:pic>
        <p:nvPicPr>
          <p:cNvPr id="3074" name="Picture 2" descr="Premium Vector | Cartoon santa claus with right and wrong signs">
            <a:extLst>
              <a:ext uri="{FF2B5EF4-FFF2-40B4-BE49-F238E27FC236}">
                <a16:creationId xmlns:a16="http://schemas.microsoft.com/office/drawing/2014/main" id="{8BD9606E-48E6-4CDF-82AA-1AB154B93CCE}"/>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5000" b="47000" l="11661" r="46006">
                        <a14:foregroundMark x1="21885" y1="24000" x2="31629" y2="34000"/>
                        <a14:foregroundMark x1="29872" y1="32200" x2="37859" y2="22000"/>
                        <a14:foregroundMark x1="19010" y1="20400" x2="20128" y2="37200"/>
                        <a14:foregroundMark x1="20128" y1="37200" x2="33866" y2="41800"/>
                        <a14:foregroundMark x1="33866" y1="41800" x2="38658" y2="37800"/>
                        <a14:foregroundMark x1="34345" y1="41800" x2="38658" y2="38800"/>
                      </a14:backgroundRemoval>
                    </a14:imgEffect>
                  </a14:imgLayer>
                </a14:imgProps>
              </a:ext>
              <a:ext uri="{28A0092B-C50C-407E-A947-70E740481C1C}">
                <a14:useLocalDpi xmlns:a14="http://schemas.microsoft.com/office/drawing/2010/main" val="0"/>
              </a:ext>
            </a:extLst>
          </a:blip>
          <a:srcRect l="12391" t="-44" r="50000" b="50000"/>
          <a:stretch/>
        </p:blipFill>
        <p:spPr bwMode="auto">
          <a:xfrm>
            <a:off x="2735796" y="2484253"/>
            <a:ext cx="526407" cy="55947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4" descr="Cartoon grass background, grass material, grass png | PNGEgg">
            <a:extLst>
              <a:ext uri="{FF2B5EF4-FFF2-40B4-BE49-F238E27FC236}">
                <a16:creationId xmlns:a16="http://schemas.microsoft.com/office/drawing/2014/main" id="{263CDC49-E3C7-6B49-F34E-CFFB6E46A42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 y="3901698"/>
            <a:ext cx="3660366" cy="12487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4" descr="Cartoon grass background, grass material, grass png | PNGEgg">
            <a:extLst>
              <a:ext uri="{FF2B5EF4-FFF2-40B4-BE49-F238E27FC236}">
                <a16:creationId xmlns:a16="http://schemas.microsoft.com/office/drawing/2014/main" id="{5BED14B9-8B70-AA12-E39D-41098C652005}"/>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0594" y="3901698"/>
            <a:ext cx="2743200" cy="12487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4" descr="Cartoon grass background, grass material, grass png | PNGEgg">
            <a:extLst>
              <a:ext uri="{FF2B5EF4-FFF2-40B4-BE49-F238E27FC236}">
                <a16:creationId xmlns:a16="http://schemas.microsoft.com/office/drawing/2014/main" id="{E5E754CE-6FDD-2802-A7FC-7C638E55836C}"/>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31806" y="3901698"/>
            <a:ext cx="3726494" cy="12487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te Little Kid Boy Read Book And Confused With Question Mark Stock Vector  - Illustration of cute, kawaii: 177079831">
            <a:extLst>
              <a:ext uri="{FF2B5EF4-FFF2-40B4-BE49-F238E27FC236}">
                <a16:creationId xmlns:a16="http://schemas.microsoft.com/office/drawing/2014/main" id="{E9A6A828-B1C9-BE7D-0B76-53F1AE7C0472}"/>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026" b="89935" l="10000" r="90000">
                        <a14:foregroundMark x1="38313" y1="28774" x2="46438" y2="28774"/>
                        <a14:foregroundMark x1="48688" y1="24571" x2="54000" y2="27057"/>
                        <a14:foregroundMark x1="33500" y1="86442" x2="41813" y2="84073"/>
                        <a14:foregroundMark x1="42188" y1="79574" x2="42500" y2="84606"/>
                        <a14:foregroundMark x1="35438" y1="85080" x2="39875" y2="82060"/>
                        <a14:foregroundMark x1="44313" y1="79218" x2="44313" y2="84429"/>
                        <a14:foregroundMark x1="54375" y1="79041" x2="53438" y2="85080"/>
                        <a14:foregroundMark x1="53125" y1="80758" x2="53438" y2="8460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212867" y="2788067"/>
            <a:ext cx="2457059" cy="2593963"/>
          </a:xfrm>
          <a:prstGeom prst="rect">
            <a:avLst/>
          </a:prstGeom>
          <a:noFill/>
          <a:extLst>
            <a:ext uri="{909E8E84-426E-40DD-AFC4-6F175D3DCCD1}">
              <a14:hiddenFill xmlns:a14="http://schemas.microsoft.com/office/drawing/2010/main">
                <a:solidFill>
                  <a:srgbClr val="FFFFFF"/>
                </a:solidFill>
              </a14:hiddenFill>
            </a:ext>
          </a:extLst>
        </p:spPr>
      </p:pic>
      <p:pic>
        <p:nvPicPr>
          <p:cNvPr id="6" name="5 Second Countdown Intro video   YouTube">
            <a:hlinkClick r:id="" action="ppaction://media"/>
            <a:extLst>
              <a:ext uri="{FF2B5EF4-FFF2-40B4-BE49-F238E27FC236}">
                <a16:creationId xmlns:a16="http://schemas.microsoft.com/office/drawing/2014/main" id="{C3B7C61F-3F40-3961-5E82-EE2E5563BE61}"/>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3"/>
          <a:srcRect l="33582" t="19073" r="33194" b="21307"/>
          <a:stretch/>
        </p:blipFill>
        <p:spPr>
          <a:xfrm>
            <a:off x="5338846" y="3721560"/>
            <a:ext cx="1215095" cy="1226454"/>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14762042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5061" fill="hold"/>
                                        <p:tgtEl>
                                          <p:spTgt spid="6"/>
                                        </p:tgtEl>
                                      </p:cBhvr>
                                    </p:cmd>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3074"/>
                                        </p:tgtEl>
                                        <p:attrNameLst>
                                          <p:attrName>style.visibility</p:attrName>
                                        </p:attrNameLst>
                                      </p:cBhvr>
                                      <p:to>
                                        <p:strVal val="visible"/>
                                      </p:to>
                                    </p:set>
                                    <p:animEffect transition="in" filter="wipe(down)">
                                      <p:cBhvr>
                                        <p:cTn id="29" dur="580">
                                          <p:stCondLst>
                                            <p:cond delay="0"/>
                                          </p:stCondLst>
                                        </p:cTn>
                                        <p:tgtEl>
                                          <p:spTgt spid="3074"/>
                                        </p:tgtEl>
                                      </p:cBhvr>
                                    </p:animEffect>
                                    <p:anim calcmode="lin" valueType="num">
                                      <p:cBhvr>
                                        <p:cTn id="30"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35" dur="26">
                                          <p:stCondLst>
                                            <p:cond delay="650"/>
                                          </p:stCondLst>
                                        </p:cTn>
                                        <p:tgtEl>
                                          <p:spTgt spid="3074"/>
                                        </p:tgtEl>
                                      </p:cBhvr>
                                      <p:to x="100000" y="60000"/>
                                    </p:animScale>
                                    <p:animScale>
                                      <p:cBhvr>
                                        <p:cTn id="36" dur="166" decel="50000">
                                          <p:stCondLst>
                                            <p:cond delay="676"/>
                                          </p:stCondLst>
                                        </p:cTn>
                                        <p:tgtEl>
                                          <p:spTgt spid="3074"/>
                                        </p:tgtEl>
                                      </p:cBhvr>
                                      <p:to x="100000" y="100000"/>
                                    </p:animScale>
                                    <p:animScale>
                                      <p:cBhvr>
                                        <p:cTn id="37" dur="26">
                                          <p:stCondLst>
                                            <p:cond delay="1312"/>
                                          </p:stCondLst>
                                        </p:cTn>
                                        <p:tgtEl>
                                          <p:spTgt spid="3074"/>
                                        </p:tgtEl>
                                      </p:cBhvr>
                                      <p:to x="100000" y="80000"/>
                                    </p:animScale>
                                    <p:animScale>
                                      <p:cBhvr>
                                        <p:cTn id="38" dur="166" decel="50000">
                                          <p:stCondLst>
                                            <p:cond delay="1338"/>
                                          </p:stCondLst>
                                        </p:cTn>
                                        <p:tgtEl>
                                          <p:spTgt spid="3074"/>
                                        </p:tgtEl>
                                      </p:cBhvr>
                                      <p:to x="100000" y="100000"/>
                                    </p:animScale>
                                    <p:animScale>
                                      <p:cBhvr>
                                        <p:cTn id="39" dur="26">
                                          <p:stCondLst>
                                            <p:cond delay="1642"/>
                                          </p:stCondLst>
                                        </p:cTn>
                                        <p:tgtEl>
                                          <p:spTgt spid="3074"/>
                                        </p:tgtEl>
                                      </p:cBhvr>
                                      <p:to x="100000" y="90000"/>
                                    </p:animScale>
                                    <p:animScale>
                                      <p:cBhvr>
                                        <p:cTn id="40" dur="166" decel="50000">
                                          <p:stCondLst>
                                            <p:cond delay="1668"/>
                                          </p:stCondLst>
                                        </p:cTn>
                                        <p:tgtEl>
                                          <p:spTgt spid="3074"/>
                                        </p:tgtEl>
                                      </p:cBhvr>
                                      <p:to x="100000" y="100000"/>
                                    </p:animScale>
                                    <p:animScale>
                                      <p:cBhvr>
                                        <p:cTn id="41" dur="26">
                                          <p:stCondLst>
                                            <p:cond delay="1808"/>
                                          </p:stCondLst>
                                        </p:cTn>
                                        <p:tgtEl>
                                          <p:spTgt spid="3074"/>
                                        </p:tgtEl>
                                      </p:cBhvr>
                                      <p:to x="100000" y="95000"/>
                                    </p:animScale>
                                    <p:animScale>
                                      <p:cBhvr>
                                        <p:cTn id="42" dur="166" decel="50000">
                                          <p:stCondLst>
                                            <p:cond delay="1834"/>
                                          </p:stCondLst>
                                        </p:cTn>
                                        <p:tgtEl>
                                          <p:spTgt spid="3074"/>
                                        </p:tgtEl>
                                      </p:cBhvr>
                                      <p:to x="100000" y="100000"/>
                                    </p:animScale>
                                  </p:childTnLst>
                                  <p:subTnLst>
                                    <p:audio>
                                      <p:cMediaNode>
                                        <p:cTn display="0" masterRel="sameClick">
                                          <p:stCondLst>
                                            <p:cond evt="begin" delay="0">
                                              <p:tn val="2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43" fill="hold" display="0">
                  <p:stCondLst>
                    <p:cond delay="indefinite"/>
                  </p:stCondLst>
                </p:cTn>
                <p:tgtEl>
                  <p:spTgt spid="6"/>
                </p:tgtEl>
              </p:cMediaNode>
            </p:video>
          </p:childTnLst>
        </p:cTn>
      </p:par>
    </p:tnLst>
    <p:bldLst>
      <p:bldP spid="15" grpId="0"/>
      <p:bldP spid="16" grpId="0" animBg="1"/>
      <p:bldP spid="18" grpId="0"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4" descr="Cartoon grass background, grass material, grass png | PNGEgg">
            <a:extLst>
              <a:ext uri="{FF2B5EF4-FFF2-40B4-BE49-F238E27FC236}">
                <a16:creationId xmlns:a16="http://schemas.microsoft.com/office/drawing/2014/main" id="{2EF49865-9B53-442F-B3B8-C68C7252423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1643" y="3901698"/>
            <a:ext cx="3742009" cy="12487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Cartoon grass background, grass material, grass png | PNGEgg">
            <a:extLst>
              <a:ext uri="{FF2B5EF4-FFF2-40B4-BE49-F238E27FC236}">
                <a16:creationId xmlns:a16="http://schemas.microsoft.com/office/drawing/2014/main" id="{B3BEF968-9FD4-4AF9-8D87-E2328BD62CD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0594" y="3901698"/>
            <a:ext cx="2743200" cy="124879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Cartoon grass background, grass material, grass png | PNGEgg">
            <a:extLst>
              <a:ext uri="{FF2B5EF4-FFF2-40B4-BE49-F238E27FC236}">
                <a16:creationId xmlns:a16="http://schemas.microsoft.com/office/drawing/2014/main" id="{03BD3C06-C98D-48B0-BE1E-948CD516E32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31805" y="3901698"/>
            <a:ext cx="3767315" cy="124879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0BAEBDFF-E5C4-4375-856C-A85D840A21BD}"/>
              </a:ext>
            </a:extLst>
          </p:cNvPr>
          <p:cNvSpPr/>
          <p:nvPr/>
        </p:nvSpPr>
        <p:spPr>
          <a:xfrm>
            <a:off x="1524538" y="1080531"/>
            <a:ext cx="6043613" cy="311587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solidFill>
                <a:prstClr val="white"/>
              </a:solidFill>
              <a:latin typeface="字魂59号-创粗黑"/>
            </a:endParaRPr>
          </a:p>
        </p:txBody>
      </p:sp>
      <p:pic>
        <p:nvPicPr>
          <p:cNvPr id="8" name="Picture 6" descr="Cute Little Kid Boy Read Book And Confused With Question Mark Stock Vector  - Illustration of cute, kawaii: 177079831">
            <a:extLst>
              <a:ext uri="{FF2B5EF4-FFF2-40B4-BE49-F238E27FC236}">
                <a16:creationId xmlns:a16="http://schemas.microsoft.com/office/drawing/2014/main" id="{A5CC02A8-F245-4082-8435-B509DC968E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026" b="89935" l="10000" r="90000">
                        <a14:foregroundMark x1="38313" y1="28774" x2="46438" y2="28774"/>
                        <a14:foregroundMark x1="48688" y1="24571" x2="54000" y2="27057"/>
                        <a14:foregroundMark x1="33500" y1="86442" x2="41813" y2="84073"/>
                        <a14:foregroundMark x1="42188" y1="79574" x2="42500" y2="84606"/>
                        <a14:foregroundMark x1="35438" y1="85080" x2="39875" y2="82060"/>
                        <a14:foregroundMark x1="44313" y1="79218" x2="44313" y2="84429"/>
                        <a14:foregroundMark x1="54375" y1="79041" x2="53438" y2="85080"/>
                        <a14:foregroundMark x1="53125" y1="80758" x2="53438" y2="8460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212866" y="2788067"/>
            <a:ext cx="2931133" cy="259396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0BA09CB-8568-422E-A4E7-93E5ACF361F5}"/>
              </a:ext>
            </a:extLst>
          </p:cNvPr>
          <p:cNvGrpSpPr/>
          <p:nvPr/>
        </p:nvGrpSpPr>
        <p:grpSpPr>
          <a:xfrm>
            <a:off x="1385646" y="465517"/>
            <a:ext cx="6615354" cy="1509137"/>
            <a:chOff x="1485900" y="152400"/>
            <a:chExt cx="9296400" cy="2004901"/>
          </a:xfrm>
        </p:grpSpPr>
        <p:sp>
          <p:nvSpPr>
            <p:cNvPr id="6" name="Cloud Callout 9">
              <a:extLst>
                <a:ext uri="{FF2B5EF4-FFF2-40B4-BE49-F238E27FC236}">
                  <a16:creationId xmlns:a16="http://schemas.microsoft.com/office/drawing/2014/main" id="{CC9CA913-0319-4BEC-ADB6-60BF2B9741FD}"/>
                </a:ext>
              </a:extLst>
            </p:cNvPr>
            <p:cNvSpPr/>
            <p:nvPr/>
          </p:nvSpPr>
          <p:spPr>
            <a:xfrm flipH="1">
              <a:off x="1485900" y="152400"/>
              <a:ext cx="9296400" cy="2004901"/>
            </a:xfrm>
            <a:prstGeom prst="cloudCallout">
              <a:avLst>
                <a:gd name="adj1" fmla="val -57266"/>
                <a:gd name="adj2" fmla="val 67807"/>
              </a:avLst>
            </a:prstGeom>
            <a:solidFill>
              <a:schemeClr val="bg1"/>
            </a:solidFill>
            <a:ln w="762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ln>
                  <a:solidFill>
                    <a:srgbClr val="0070C0"/>
                  </a:solidFill>
                </a:ln>
                <a:solidFill>
                  <a:srgbClr val="0070C0"/>
                </a:solidFill>
                <a:latin typeface="字魂59号-创粗黑"/>
              </a:endParaRPr>
            </a:p>
          </p:txBody>
        </p:sp>
        <p:sp>
          <p:nvSpPr>
            <p:cNvPr id="2" name="Oval 1">
              <a:extLst>
                <a:ext uri="{FF2B5EF4-FFF2-40B4-BE49-F238E27FC236}">
                  <a16:creationId xmlns:a16="http://schemas.microsoft.com/office/drawing/2014/main" id="{4EC0BB68-2D6F-4ACF-9FD9-315092573F6C}"/>
                </a:ext>
              </a:extLst>
            </p:cNvPr>
            <p:cNvSpPr/>
            <p:nvPr/>
          </p:nvSpPr>
          <p:spPr>
            <a:xfrm>
              <a:off x="2590800" y="993225"/>
              <a:ext cx="1143000" cy="649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ln>
                  <a:solidFill>
                    <a:srgbClr val="0070C0"/>
                  </a:solidFill>
                </a:ln>
                <a:solidFill>
                  <a:srgbClr val="0070C0"/>
                </a:solidFill>
                <a:latin typeface="字魂59号-创粗黑"/>
              </a:endParaRPr>
            </a:p>
          </p:txBody>
        </p:sp>
      </p:grpSp>
      <p:sp>
        <p:nvSpPr>
          <p:cNvPr id="15" name="文本框 47">
            <a:extLst>
              <a:ext uri="{FF2B5EF4-FFF2-40B4-BE49-F238E27FC236}">
                <a16:creationId xmlns:a16="http://schemas.microsoft.com/office/drawing/2014/main" id="{BB45E900-2757-43FF-AC22-19551BBBA0D3}"/>
              </a:ext>
            </a:extLst>
          </p:cNvPr>
          <p:cNvSpPr>
            <a:spLocks noChangeArrowheads="1"/>
          </p:cNvSpPr>
          <p:nvPr/>
        </p:nvSpPr>
        <p:spPr bwMode="auto">
          <a:xfrm>
            <a:off x="1553960" y="706216"/>
            <a:ext cx="5984768" cy="1120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defTabSz="514350" eaLnBrk="0" fontAlgn="base" hangingPunct="0">
              <a:spcBef>
                <a:spcPts val="563"/>
              </a:spcBef>
              <a:spcAft>
                <a:spcPct val="0"/>
              </a:spcAft>
              <a:buClrTx/>
              <a:buNone/>
              <a:defRPr/>
            </a:pPr>
            <a:r>
              <a:rPr lang="en-US" altLang="zh-CN" sz="2475" kern="1200">
                <a:solidFill>
                  <a:srgbClr val="0070C0"/>
                </a:solidFill>
                <a:latin typeface="Times New Roman" panose="02020603050405020304" pitchFamily="18" charset="0"/>
                <a:cs typeface="Times New Roman" panose="02020603050405020304" pitchFamily="18" charset="0"/>
              </a:rPr>
              <a:t>Lá cờ “Quyết chiến quyết thắng” được tung bay trên nóc hầm chỉ huy của giặc Pháp vào ngày tháng năm nào?</a:t>
            </a:r>
            <a:endParaRPr lang="fr-FR" altLang="zh-CN" sz="2475" b="1" kern="1200">
              <a:solidFill>
                <a:srgbClr val="0070C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23A428A-E197-4BAD-8A1F-28BC63501A62}"/>
              </a:ext>
            </a:extLst>
          </p:cNvPr>
          <p:cNvSpPr/>
          <p:nvPr/>
        </p:nvSpPr>
        <p:spPr>
          <a:xfrm>
            <a:off x="-78878" y="63174"/>
            <a:ext cx="1357916" cy="482825"/>
          </a:xfrm>
          <a:prstGeom prst="rect">
            <a:avLst/>
          </a:prstGeom>
          <a:noFill/>
        </p:spPr>
        <p:txBody>
          <a:bodyPr wrap="square" lIns="51435" tIns="25718" rIns="51435" bIns="25718">
            <a:spAutoFit/>
          </a:bodyPr>
          <a:lstStyle/>
          <a:p>
            <a:pPr algn="ctr" defTabSz="514350" eaLnBrk="0" fontAlgn="base" hangingPunct="0">
              <a:spcBef>
                <a:spcPct val="0"/>
              </a:spcBef>
              <a:spcAft>
                <a:spcPct val="0"/>
              </a:spcAft>
              <a:buClrTx/>
              <a:defRPr/>
            </a:pPr>
            <a:r>
              <a:rPr lang="en-US" sz="2800" b="1" u="sng" kern="1200" dirty="0" err="1">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Câu</a:t>
            </a:r>
            <a:r>
              <a:rPr lang="en-US" sz="2800" b="1" u="sng" kern="1200" dirty="0">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 5:</a:t>
            </a:r>
          </a:p>
        </p:txBody>
      </p:sp>
      <p:sp>
        <p:nvSpPr>
          <p:cNvPr id="16" name="Rectangle: Rounded Corners 15">
            <a:extLst>
              <a:ext uri="{FF2B5EF4-FFF2-40B4-BE49-F238E27FC236}">
                <a16:creationId xmlns:a16="http://schemas.microsoft.com/office/drawing/2014/main" id="{A6C57726-F5D3-4BD8-8388-109986B91669}"/>
              </a:ext>
            </a:extLst>
          </p:cNvPr>
          <p:cNvSpPr/>
          <p:nvPr/>
        </p:nvSpPr>
        <p:spPr>
          <a:xfrm>
            <a:off x="1420851" y="2094210"/>
            <a:ext cx="5527413" cy="402945"/>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buSzPts val="3200"/>
              <a:defRPr/>
            </a:pPr>
            <a:r>
              <a:rPr lang="en-US" sz="2100" kern="1200">
                <a:solidFill>
                  <a:prstClr val="black"/>
                </a:solidFill>
                <a:latin typeface="Times New Roman" panose="02020603050405020304" pitchFamily="18" charset="0"/>
                <a:cs typeface="Times New Roman" panose="02020603050405020304" pitchFamily="18" charset="0"/>
              </a:rPr>
              <a:t>A. Ngày 7 tháng 4 năm 1954 	</a:t>
            </a:r>
          </a:p>
        </p:txBody>
      </p:sp>
      <p:sp>
        <p:nvSpPr>
          <p:cNvPr id="18" name="Rectangle: Rounded Corners 17">
            <a:extLst>
              <a:ext uri="{FF2B5EF4-FFF2-40B4-BE49-F238E27FC236}">
                <a16:creationId xmlns:a16="http://schemas.microsoft.com/office/drawing/2014/main" id="{C2EAD50E-7842-48CF-84BD-BD9F13714607}"/>
              </a:ext>
            </a:extLst>
          </p:cNvPr>
          <p:cNvSpPr/>
          <p:nvPr/>
        </p:nvSpPr>
        <p:spPr>
          <a:xfrm>
            <a:off x="1420850" y="3041486"/>
            <a:ext cx="5527414"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C. Ngày 7 tháng 6 năm 1954</a:t>
            </a:r>
            <a:endParaRPr lang="en-US" sz="2100" b="1" kern="1200">
              <a:solidFill>
                <a:prstClr val="black"/>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419B21D7-E8BC-4A49-A583-1E0CD2D73EA4}"/>
              </a:ext>
            </a:extLst>
          </p:cNvPr>
          <p:cNvSpPr/>
          <p:nvPr/>
        </p:nvSpPr>
        <p:spPr>
          <a:xfrm>
            <a:off x="1420851" y="2606049"/>
            <a:ext cx="5527413"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B. Ngày 7 tháng 5 năm 1954</a:t>
            </a:r>
          </a:p>
        </p:txBody>
      </p:sp>
      <p:pic>
        <p:nvPicPr>
          <p:cNvPr id="3074" name="Picture 2" descr="Premium Vector | Cartoon santa claus with right and wrong signs">
            <a:extLst>
              <a:ext uri="{FF2B5EF4-FFF2-40B4-BE49-F238E27FC236}">
                <a16:creationId xmlns:a16="http://schemas.microsoft.com/office/drawing/2014/main" id="{8BD9606E-48E6-4CDF-82AA-1AB154B93CCE}"/>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5000" b="47000" l="11661" r="46006">
                        <a14:foregroundMark x1="21885" y1="24000" x2="31629" y2="34000"/>
                        <a14:foregroundMark x1="29872" y1="32200" x2="37859" y2="22000"/>
                        <a14:foregroundMark x1="19010" y1="20400" x2="20128" y2="37200"/>
                        <a14:foregroundMark x1="20128" y1="37200" x2="33866" y2="41800"/>
                        <a14:foregroundMark x1="33866" y1="41800" x2="38658" y2="37800"/>
                        <a14:foregroundMark x1="34345" y1="41800" x2="38658" y2="38800"/>
                      </a14:backgroundRemoval>
                    </a14:imgEffect>
                  </a14:imgLayer>
                </a14:imgProps>
              </a:ext>
              <a:ext uri="{28A0092B-C50C-407E-A947-70E740481C1C}">
                <a14:useLocalDpi xmlns:a14="http://schemas.microsoft.com/office/drawing/2010/main" val="0"/>
              </a:ext>
            </a:extLst>
          </a:blip>
          <a:srcRect l="12391" t="-44" r="50000" b="50000"/>
          <a:stretch/>
        </p:blipFill>
        <p:spPr bwMode="auto">
          <a:xfrm>
            <a:off x="4943453" y="2475413"/>
            <a:ext cx="588354" cy="625309"/>
          </a:xfrm>
          <a:prstGeom prst="rect">
            <a:avLst/>
          </a:prstGeom>
          <a:noFill/>
          <a:extLst>
            <a:ext uri="{909E8E84-426E-40DD-AFC4-6F175D3DCCD1}">
              <a14:hiddenFill xmlns:a14="http://schemas.microsoft.com/office/drawing/2010/main">
                <a:solidFill>
                  <a:srgbClr val="FFFFFF"/>
                </a:solidFill>
              </a14:hiddenFill>
            </a:ext>
          </a:extLst>
        </p:spPr>
      </p:pic>
      <p:pic>
        <p:nvPicPr>
          <p:cNvPr id="4" name="5 Second Countdown Intro video   YouTube">
            <a:hlinkClick r:id="" action="ppaction://media"/>
            <a:extLst>
              <a:ext uri="{FF2B5EF4-FFF2-40B4-BE49-F238E27FC236}">
                <a16:creationId xmlns:a16="http://schemas.microsoft.com/office/drawing/2014/main" id="{932A088B-169A-5CB7-2472-DE76F77B0EAC}"/>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3"/>
          <a:srcRect l="33582" t="19073" r="33194" b="21307"/>
          <a:stretch/>
        </p:blipFill>
        <p:spPr>
          <a:xfrm>
            <a:off x="5338846" y="3476924"/>
            <a:ext cx="1215095" cy="1226454"/>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18085556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5061" fill="hold"/>
                                        <p:tgtEl>
                                          <p:spTgt spid="4"/>
                                        </p:tgtEl>
                                      </p:cBhvr>
                                    </p:cmd>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3074"/>
                                        </p:tgtEl>
                                        <p:attrNameLst>
                                          <p:attrName>style.visibility</p:attrName>
                                        </p:attrNameLst>
                                      </p:cBhvr>
                                      <p:to>
                                        <p:strVal val="visible"/>
                                      </p:to>
                                    </p:set>
                                    <p:animEffect transition="in" filter="wipe(down)">
                                      <p:cBhvr>
                                        <p:cTn id="34" dur="580">
                                          <p:stCondLst>
                                            <p:cond delay="0"/>
                                          </p:stCondLst>
                                        </p:cTn>
                                        <p:tgtEl>
                                          <p:spTgt spid="3074"/>
                                        </p:tgtEl>
                                      </p:cBhvr>
                                    </p:animEffect>
                                    <p:anim calcmode="lin" valueType="num">
                                      <p:cBhvr>
                                        <p:cTn id="35"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40" dur="26">
                                          <p:stCondLst>
                                            <p:cond delay="650"/>
                                          </p:stCondLst>
                                        </p:cTn>
                                        <p:tgtEl>
                                          <p:spTgt spid="3074"/>
                                        </p:tgtEl>
                                      </p:cBhvr>
                                      <p:to x="100000" y="60000"/>
                                    </p:animScale>
                                    <p:animScale>
                                      <p:cBhvr>
                                        <p:cTn id="41" dur="166" decel="50000">
                                          <p:stCondLst>
                                            <p:cond delay="676"/>
                                          </p:stCondLst>
                                        </p:cTn>
                                        <p:tgtEl>
                                          <p:spTgt spid="3074"/>
                                        </p:tgtEl>
                                      </p:cBhvr>
                                      <p:to x="100000" y="100000"/>
                                    </p:animScale>
                                    <p:animScale>
                                      <p:cBhvr>
                                        <p:cTn id="42" dur="26">
                                          <p:stCondLst>
                                            <p:cond delay="1312"/>
                                          </p:stCondLst>
                                        </p:cTn>
                                        <p:tgtEl>
                                          <p:spTgt spid="3074"/>
                                        </p:tgtEl>
                                      </p:cBhvr>
                                      <p:to x="100000" y="80000"/>
                                    </p:animScale>
                                    <p:animScale>
                                      <p:cBhvr>
                                        <p:cTn id="43" dur="166" decel="50000">
                                          <p:stCondLst>
                                            <p:cond delay="1338"/>
                                          </p:stCondLst>
                                        </p:cTn>
                                        <p:tgtEl>
                                          <p:spTgt spid="3074"/>
                                        </p:tgtEl>
                                      </p:cBhvr>
                                      <p:to x="100000" y="100000"/>
                                    </p:animScale>
                                    <p:animScale>
                                      <p:cBhvr>
                                        <p:cTn id="44" dur="26">
                                          <p:stCondLst>
                                            <p:cond delay="1642"/>
                                          </p:stCondLst>
                                        </p:cTn>
                                        <p:tgtEl>
                                          <p:spTgt spid="3074"/>
                                        </p:tgtEl>
                                      </p:cBhvr>
                                      <p:to x="100000" y="90000"/>
                                    </p:animScale>
                                    <p:animScale>
                                      <p:cBhvr>
                                        <p:cTn id="45" dur="166" decel="50000">
                                          <p:stCondLst>
                                            <p:cond delay="1668"/>
                                          </p:stCondLst>
                                        </p:cTn>
                                        <p:tgtEl>
                                          <p:spTgt spid="3074"/>
                                        </p:tgtEl>
                                      </p:cBhvr>
                                      <p:to x="100000" y="100000"/>
                                    </p:animScale>
                                    <p:animScale>
                                      <p:cBhvr>
                                        <p:cTn id="46" dur="26">
                                          <p:stCondLst>
                                            <p:cond delay="1808"/>
                                          </p:stCondLst>
                                        </p:cTn>
                                        <p:tgtEl>
                                          <p:spTgt spid="3074"/>
                                        </p:tgtEl>
                                      </p:cBhvr>
                                      <p:to x="100000" y="95000"/>
                                    </p:animScale>
                                    <p:animScale>
                                      <p:cBhvr>
                                        <p:cTn id="47" dur="166" decel="50000">
                                          <p:stCondLst>
                                            <p:cond delay="1834"/>
                                          </p:stCondLst>
                                        </p:cTn>
                                        <p:tgtEl>
                                          <p:spTgt spid="3074"/>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4"/>
                </p:tgtEl>
              </p:cMediaNode>
            </p:video>
          </p:childTnLst>
        </p:cTn>
      </p:par>
    </p:tnLst>
    <p:bldLst>
      <p:bldP spid="15" grpId="0"/>
      <p:bldP spid="16" grpId="0" animBg="1"/>
      <p:bldP spid="18"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9" name="Google Shape;459;p45"/>
          <p:cNvSpPr/>
          <p:nvPr/>
        </p:nvSpPr>
        <p:spPr>
          <a:xfrm>
            <a:off x="-40975" y="4367900"/>
            <a:ext cx="9225941" cy="1798646"/>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descr="A cartoon of a person in a uniform holding an object&#10;&#10;Description automatically generated">
            <a:extLst>
              <a:ext uri="{FF2B5EF4-FFF2-40B4-BE49-F238E27FC236}">
                <a16:creationId xmlns:a16="http://schemas.microsoft.com/office/drawing/2014/main" id="{9ACDAC2F-AE54-40BD-4688-C6025070EA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27879"/>
            <a:ext cx="2721769" cy="2721769"/>
          </a:xfrm>
          <a:prstGeom prst="rect">
            <a:avLst/>
          </a:prstGeom>
        </p:spPr>
      </p:pic>
      <p:pic>
        <p:nvPicPr>
          <p:cNvPr id="3" name="Picture 2">
            <a:extLst>
              <a:ext uri="{FF2B5EF4-FFF2-40B4-BE49-F238E27FC236}">
                <a16:creationId xmlns:a16="http://schemas.microsoft.com/office/drawing/2014/main" id="{FE733B77-6B2B-AE74-0ED8-5344B2F2FA06}"/>
              </a:ext>
            </a:extLst>
          </p:cNvPr>
          <p:cNvPicPr>
            <a:picLocks noChangeAspect="1"/>
          </p:cNvPicPr>
          <p:nvPr/>
        </p:nvPicPr>
        <p:blipFill>
          <a:blip r:embed="rId4"/>
          <a:stretch>
            <a:fillRect/>
          </a:stretch>
        </p:blipFill>
        <p:spPr>
          <a:xfrm>
            <a:off x="1045031" y="917436"/>
            <a:ext cx="7462151" cy="27861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18" name="Rounded Rectangle 17"/>
          <p:cNvSpPr/>
          <p:nvPr/>
        </p:nvSpPr>
        <p:spPr>
          <a:xfrm>
            <a:off x="273088" y="269356"/>
            <a:ext cx="8651566" cy="1681363"/>
          </a:xfrm>
          <a:prstGeom prst="roundRect">
            <a:avLst/>
          </a:prstGeom>
          <a:solidFill>
            <a:schemeClr val="accent2">
              <a:lumMod val="75000"/>
              <a:alpha val="6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sz="3200" b="1" dirty="0">
                <a:effectLst>
                  <a:outerShdw blurRad="38100" dist="38100" dir="2700000" algn="tl">
                    <a:srgbClr val="000000">
                      <a:alpha val="43137"/>
                    </a:srgbClr>
                  </a:outerShdw>
                </a:effectLst>
              </a:rPr>
              <a:t>"Chín năm làm một Điện Biên</a:t>
            </a:r>
          </a:p>
          <a:p>
            <a:pPr algn="ctr" eaLnBrk="1" hangingPunct="1">
              <a:defRPr/>
            </a:pPr>
            <a:r>
              <a:rPr lang="vi-VN" sz="3200" b="1" dirty="0">
                <a:effectLst>
                  <a:outerShdw blurRad="38100" dist="38100" dir="2700000" algn="tl">
                    <a:srgbClr val="000000">
                      <a:alpha val="43137"/>
                    </a:srgbClr>
                  </a:outerShdw>
                </a:effectLst>
              </a:rPr>
              <a:t>Nên vành hoa đỏ, nên thiên sử vàng!"</a:t>
            </a:r>
          </a:p>
          <a:p>
            <a:pPr algn="ctr" eaLnBrk="1" hangingPunct="1">
              <a:defRPr/>
            </a:pPr>
            <a:r>
              <a:rPr lang="vi-VN" sz="3200" b="1" dirty="0">
                <a:effectLst>
                  <a:outerShdw blurRad="38100" dist="38100" dir="2700000" algn="tl">
                    <a:srgbClr val="000000">
                      <a:alpha val="43137"/>
                    </a:srgbClr>
                  </a:outerShdw>
                </a:effectLst>
              </a:rPr>
              <a:t>(Tố Hữu, Ba mươi năm đời ta có Đảng)</a:t>
            </a:r>
            <a:endParaRPr lang="en-US" sz="3200" b="1" dirty="0">
              <a:effectLst>
                <a:outerShdw blurRad="38100" dist="38100" dir="2700000" algn="tl">
                  <a:srgbClr val="000000">
                    <a:alpha val="43137"/>
                  </a:srgbClr>
                </a:outerShdw>
              </a:effectLst>
            </a:endParaRPr>
          </a:p>
        </p:txBody>
      </p:sp>
      <p:sp>
        <p:nvSpPr>
          <p:cNvPr id="52" name="Google Shape;490;p46"/>
          <p:cNvSpPr/>
          <p:nvPr/>
        </p:nvSpPr>
        <p:spPr>
          <a:xfrm flipH="1">
            <a:off x="-81941" y="4267751"/>
            <a:ext cx="9225941" cy="1798646"/>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 name="Google Shape;1939;p70"/>
          <p:cNvGrpSpPr/>
          <p:nvPr/>
        </p:nvGrpSpPr>
        <p:grpSpPr>
          <a:xfrm>
            <a:off x="6850339" y="1903920"/>
            <a:ext cx="2229495" cy="3189979"/>
            <a:chOff x="-4054450" y="146225"/>
            <a:chExt cx="2615550" cy="3742350"/>
          </a:xfrm>
        </p:grpSpPr>
        <p:sp>
          <p:nvSpPr>
            <p:cNvPr id="54" name="Google Shape;1940;p70"/>
            <p:cNvSpPr/>
            <p:nvPr/>
          </p:nvSpPr>
          <p:spPr>
            <a:xfrm>
              <a:off x="-4054450" y="146225"/>
              <a:ext cx="2615550" cy="3742350"/>
            </a:xfrm>
            <a:custGeom>
              <a:avLst/>
              <a:gdLst/>
              <a:ahLst/>
              <a:cxnLst/>
              <a:rect l="l" t="t" r="r" b="b"/>
              <a:pathLst>
                <a:path w="104622" h="149694" extrusionOk="0">
                  <a:moveTo>
                    <a:pt x="17967" y="44808"/>
                  </a:moveTo>
                  <a:lnTo>
                    <a:pt x="18195" y="46172"/>
                  </a:lnTo>
                  <a:lnTo>
                    <a:pt x="12736" y="46854"/>
                  </a:lnTo>
                  <a:lnTo>
                    <a:pt x="12736" y="46854"/>
                  </a:lnTo>
                  <a:lnTo>
                    <a:pt x="13191" y="45490"/>
                  </a:lnTo>
                  <a:lnTo>
                    <a:pt x="17967" y="44808"/>
                  </a:lnTo>
                  <a:close/>
                  <a:moveTo>
                    <a:pt x="42758" y="52768"/>
                  </a:moveTo>
                  <a:cubicBezTo>
                    <a:pt x="44579" y="52768"/>
                    <a:pt x="45032" y="54360"/>
                    <a:pt x="45032" y="54360"/>
                  </a:cubicBezTo>
                  <a:cubicBezTo>
                    <a:pt x="45032" y="54360"/>
                    <a:pt x="47535" y="71645"/>
                    <a:pt x="46170" y="72782"/>
                  </a:cubicBezTo>
                  <a:cubicBezTo>
                    <a:pt x="46067" y="72868"/>
                    <a:pt x="45961" y="72908"/>
                    <a:pt x="45852" y="72908"/>
                  </a:cubicBezTo>
                  <a:cubicBezTo>
                    <a:pt x="44509" y="72908"/>
                    <a:pt x="42758" y="66772"/>
                    <a:pt x="42758" y="62776"/>
                  </a:cubicBezTo>
                  <a:cubicBezTo>
                    <a:pt x="42758" y="58454"/>
                    <a:pt x="39347" y="55724"/>
                    <a:pt x="39347" y="55724"/>
                  </a:cubicBezTo>
                  <a:cubicBezTo>
                    <a:pt x="39347" y="55724"/>
                    <a:pt x="40939" y="52768"/>
                    <a:pt x="42758" y="52768"/>
                  </a:cubicBezTo>
                  <a:close/>
                  <a:moveTo>
                    <a:pt x="51402" y="1"/>
                  </a:moveTo>
                  <a:cubicBezTo>
                    <a:pt x="46398" y="1"/>
                    <a:pt x="42303" y="2275"/>
                    <a:pt x="40939" y="4551"/>
                  </a:cubicBezTo>
                  <a:cubicBezTo>
                    <a:pt x="39573" y="6825"/>
                    <a:pt x="39347" y="11374"/>
                    <a:pt x="39347" y="11374"/>
                  </a:cubicBezTo>
                  <a:cubicBezTo>
                    <a:pt x="39347" y="11374"/>
                    <a:pt x="35935" y="12965"/>
                    <a:pt x="38209" y="14104"/>
                  </a:cubicBezTo>
                  <a:cubicBezTo>
                    <a:pt x="40484" y="15241"/>
                    <a:pt x="43213" y="15241"/>
                    <a:pt x="43213" y="15241"/>
                  </a:cubicBezTo>
                  <a:cubicBezTo>
                    <a:pt x="43213" y="15241"/>
                    <a:pt x="41621" y="17969"/>
                    <a:pt x="42531" y="18652"/>
                  </a:cubicBezTo>
                  <a:cubicBezTo>
                    <a:pt x="43440" y="19334"/>
                    <a:pt x="44350" y="20243"/>
                    <a:pt x="44350" y="20243"/>
                  </a:cubicBezTo>
                  <a:cubicBezTo>
                    <a:pt x="44350" y="20243"/>
                    <a:pt x="45261" y="23428"/>
                    <a:pt x="45716" y="24337"/>
                  </a:cubicBezTo>
                  <a:lnTo>
                    <a:pt x="46170" y="25247"/>
                  </a:lnTo>
                  <a:cubicBezTo>
                    <a:pt x="46170" y="25247"/>
                    <a:pt x="44350" y="28886"/>
                    <a:pt x="44350" y="30478"/>
                  </a:cubicBezTo>
                  <a:cubicBezTo>
                    <a:pt x="44350" y="32070"/>
                    <a:pt x="43895" y="37529"/>
                    <a:pt x="43895" y="37529"/>
                  </a:cubicBezTo>
                  <a:lnTo>
                    <a:pt x="43440" y="39120"/>
                  </a:lnTo>
                  <a:cubicBezTo>
                    <a:pt x="43440" y="39120"/>
                    <a:pt x="43440" y="39575"/>
                    <a:pt x="42076" y="39804"/>
                  </a:cubicBezTo>
                  <a:cubicBezTo>
                    <a:pt x="40712" y="40031"/>
                    <a:pt x="40939" y="40259"/>
                    <a:pt x="40029" y="40259"/>
                  </a:cubicBezTo>
                  <a:lnTo>
                    <a:pt x="35480" y="40259"/>
                  </a:lnTo>
                  <a:cubicBezTo>
                    <a:pt x="34919" y="40259"/>
                    <a:pt x="33584" y="39914"/>
                    <a:pt x="32640" y="39914"/>
                  </a:cubicBezTo>
                  <a:cubicBezTo>
                    <a:pt x="32050" y="39914"/>
                    <a:pt x="31613" y="40049"/>
                    <a:pt x="31613" y="40486"/>
                  </a:cubicBezTo>
                  <a:lnTo>
                    <a:pt x="31613" y="41623"/>
                  </a:lnTo>
                  <a:cubicBezTo>
                    <a:pt x="31613" y="41623"/>
                    <a:pt x="26382" y="41851"/>
                    <a:pt x="25245" y="41851"/>
                  </a:cubicBezTo>
                  <a:cubicBezTo>
                    <a:pt x="24108" y="41851"/>
                    <a:pt x="23653" y="42988"/>
                    <a:pt x="23653" y="42988"/>
                  </a:cubicBezTo>
                  <a:lnTo>
                    <a:pt x="12736" y="44352"/>
                  </a:lnTo>
                  <a:cubicBezTo>
                    <a:pt x="12736" y="44352"/>
                    <a:pt x="11753" y="42808"/>
                    <a:pt x="11332" y="42808"/>
                  </a:cubicBezTo>
                  <a:cubicBezTo>
                    <a:pt x="11217" y="42808"/>
                    <a:pt x="11144" y="42923"/>
                    <a:pt x="11144" y="43215"/>
                  </a:cubicBezTo>
                  <a:cubicBezTo>
                    <a:pt x="11144" y="44581"/>
                    <a:pt x="10689" y="47082"/>
                    <a:pt x="10689" y="47082"/>
                  </a:cubicBezTo>
                  <a:lnTo>
                    <a:pt x="1364" y="48674"/>
                  </a:lnTo>
                  <a:lnTo>
                    <a:pt x="0" y="49812"/>
                  </a:lnTo>
                  <a:lnTo>
                    <a:pt x="2957" y="50267"/>
                  </a:lnTo>
                  <a:lnTo>
                    <a:pt x="10690" y="49356"/>
                  </a:lnTo>
                  <a:lnTo>
                    <a:pt x="10690" y="49356"/>
                  </a:lnTo>
                  <a:cubicBezTo>
                    <a:pt x="10690" y="49356"/>
                    <a:pt x="10367" y="50647"/>
                    <a:pt x="11216" y="50647"/>
                  </a:cubicBezTo>
                  <a:cubicBezTo>
                    <a:pt x="11375" y="50647"/>
                    <a:pt x="11576" y="50602"/>
                    <a:pt x="11827" y="50494"/>
                  </a:cubicBezTo>
                  <a:lnTo>
                    <a:pt x="12054" y="49356"/>
                  </a:lnTo>
                  <a:lnTo>
                    <a:pt x="19106" y="48219"/>
                  </a:lnTo>
                  <a:lnTo>
                    <a:pt x="19106" y="46172"/>
                  </a:lnTo>
                  <a:lnTo>
                    <a:pt x="21380" y="45945"/>
                  </a:lnTo>
                  <a:lnTo>
                    <a:pt x="22062" y="44808"/>
                  </a:lnTo>
                  <a:lnTo>
                    <a:pt x="24563" y="47082"/>
                  </a:lnTo>
                  <a:lnTo>
                    <a:pt x="28203" y="47082"/>
                  </a:lnTo>
                  <a:lnTo>
                    <a:pt x="29112" y="48446"/>
                  </a:lnTo>
                  <a:cubicBezTo>
                    <a:pt x="29112" y="48446"/>
                    <a:pt x="31166" y="49236"/>
                    <a:pt x="32508" y="49236"/>
                  </a:cubicBezTo>
                  <a:cubicBezTo>
                    <a:pt x="32777" y="49236"/>
                    <a:pt x="33017" y="49204"/>
                    <a:pt x="33207" y="49128"/>
                  </a:cubicBezTo>
                  <a:cubicBezTo>
                    <a:pt x="33259" y="49107"/>
                    <a:pt x="33312" y="49098"/>
                    <a:pt x="33367" y="49098"/>
                  </a:cubicBezTo>
                  <a:cubicBezTo>
                    <a:pt x="34525" y="49098"/>
                    <a:pt x="36390" y="53450"/>
                    <a:pt x="36390" y="53450"/>
                  </a:cubicBezTo>
                  <a:lnTo>
                    <a:pt x="37301" y="56179"/>
                  </a:lnTo>
                  <a:lnTo>
                    <a:pt x="37072" y="57544"/>
                  </a:lnTo>
                  <a:lnTo>
                    <a:pt x="39573" y="57999"/>
                  </a:lnTo>
                  <a:cubicBezTo>
                    <a:pt x="39573" y="57999"/>
                    <a:pt x="41848" y="60046"/>
                    <a:pt x="41848" y="63458"/>
                  </a:cubicBezTo>
                  <a:cubicBezTo>
                    <a:pt x="41848" y="66869"/>
                    <a:pt x="41619" y="68689"/>
                    <a:pt x="44122" y="71873"/>
                  </a:cubicBezTo>
                  <a:cubicBezTo>
                    <a:pt x="45286" y="73354"/>
                    <a:pt x="46008" y="73900"/>
                    <a:pt x="46469" y="73900"/>
                  </a:cubicBezTo>
                  <a:cubicBezTo>
                    <a:pt x="46999" y="73900"/>
                    <a:pt x="47186" y="73178"/>
                    <a:pt x="47307" y="72327"/>
                  </a:cubicBezTo>
                  <a:cubicBezTo>
                    <a:pt x="47534" y="70736"/>
                    <a:pt x="47534" y="56406"/>
                    <a:pt x="47534" y="56406"/>
                  </a:cubicBezTo>
                  <a:cubicBezTo>
                    <a:pt x="47534" y="56406"/>
                    <a:pt x="47625" y="56397"/>
                    <a:pt x="47771" y="56397"/>
                  </a:cubicBezTo>
                  <a:cubicBezTo>
                    <a:pt x="48354" y="56397"/>
                    <a:pt x="49808" y="56543"/>
                    <a:pt x="49808" y="57999"/>
                  </a:cubicBezTo>
                  <a:cubicBezTo>
                    <a:pt x="49808" y="59819"/>
                    <a:pt x="49126" y="61410"/>
                    <a:pt x="50263" y="62776"/>
                  </a:cubicBezTo>
                  <a:cubicBezTo>
                    <a:pt x="51400" y="64140"/>
                    <a:pt x="54812" y="65732"/>
                    <a:pt x="54812" y="65732"/>
                  </a:cubicBezTo>
                  <a:cubicBezTo>
                    <a:pt x="54812" y="65732"/>
                    <a:pt x="52764" y="69371"/>
                    <a:pt x="51400" y="69826"/>
                  </a:cubicBezTo>
                  <a:cubicBezTo>
                    <a:pt x="50035" y="70281"/>
                    <a:pt x="48671" y="70963"/>
                    <a:pt x="48671" y="71873"/>
                  </a:cubicBezTo>
                  <a:lnTo>
                    <a:pt x="48671" y="76420"/>
                  </a:lnTo>
                  <a:cubicBezTo>
                    <a:pt x="48671" y="76420"/>
                    <a:pt x="42757" y="81880"/>
                    <a:pt x="42757" y="83017"/>
                  </a:cubicBezTo>
                  <a:lnTo>
                    <a:pt x="42757" y="87110"/>
                  </a:lnTo>
                  <a:cubicBezTo>
                    <a:pt x="42757" y="87110"/>
                    <a:pt x="37526" y="95526"/>
                    <a:pt x="37981" y="96663"/>
                  </a:cubicBezTo>
                  <a:cubicBezTo>
                    <a:pt x="38436" y="97800"/>
                    <a:pt x="40257" y="98939"/>
                    <a:pt x="40257" y="98939"/>
                  </a:cubicBezTo>
                  <a:cubicBezTo>
                    <a:pt x="40257" y="98939"/>
                    <a:pt x="41166" y="108718"/>
                    <a:pt x="41166" y="111219"/>
                  </a:cubicBezTo>
                  <a:cubicBezTo>
                    <a:pt x="41166" y="113722"/>
                    <a:pt x="42076" y="121000"/>
                    <a:pt x="42985" y="122820"/>
                  </a:cubicBezTo>
                  <a:cubicBezTo>
                    <a:pt x="43895" y="124639"/>
                    <a:pt x="44350" y="125776"/>
                    <a:pt x="44577" y="126686"/>
                  </a:cubicBezTo>
                  <a:cubicBezTo>
                    <a:pt x="44806" y="127595"/>
                    <a:pt x="44806" y="131008"/>
                    <a:pt x="44806" y="131008"/>
                  </a:cubicBezTo>
                  <a:cubicBezTo>
                    <a:pt x="44806" y="131008"/>
                    <a:pt x="45488" y="131237"/>
                    <a:pt x="46171" y="132145"/>
                  </a:cubicBezTo>
                  <a:cubicBezTo>
                    <a:pt x="46853" y="133054"/>
                    <a:pt x="46398" y="138969"/>
                    <a:pt x="45034" y="140106"/>
                  </a:cubicBezTo>
                  <a:cubicBezTo>
                    <a:pt x="43668" y="141243"/>
                    <a:pt x="38893" y="143289"/>
                    <a:pt x="36845" y="144199"/>
                  </a:cubicBezTo>
                  <a:cubicBezTo>
                    <a:pt x="34799" y="145110"/>
                    <a:pt x="32070" y="146700"/>
                    <a:pt x="32752" y="147838"/>
                  </a:cubicBezTo>
                  <a:cubicBezTo>
                    <a:pt x="33363" y="148857"/>
                    <a:pt x="34521" y="149693"/>
                    <a:pt x="37701" y="149693"/>
                  </a:cubicBezTo>
                  <a:cubicBezTo>
                    <a:pt x="38070" y="149693"/>
                    <a:pt x="38467" y="149682"/>
                    <a:pt x="38893" y="149658"/>
                  </a:cubicBezTo>
                  <a:cubicBezTo>
                    <a:pt x="42986" y="149430"/>
                    <a:pt x="48672" y="146247"/>
                    <a:pt x="49354" y="146247"/>
                  </a:cubicBezTo>
                  <a:cubicBezTo>
                    <a:pt x="50038" y="146247"/>
                    <a:pt x="50038" y="146929"/>
                    <a:pt x="52539" y="146929"/>
                  </a:cubicBezTo>
                  <a:cubicBezTo>
                    <a:pt x="55040" y="146929"/>
                    <a:pt x="55951" y="145110"/>
                    <a:pt x="55951" y="144199"/>
                  </a:cubicBezTo>
                  <a:cubicBezTo>
                    <a:pt x="55951" y="143289"/>
                    <a:pt x="56406" y="141243"/>
                    <a:pt x="56406" y="139422"/>
                  </a:cubicBezTo>
                  <a:cubicBezTo>
                    <a:pt x="56406" y="137603"/>
                    <a:pt x="55495" y="136694"/>
                    <a:pt x="55495" y="135102"/>
                  </a:cubicBezTo>
                  <a:cubicBezTo>
                    <a:pt x="55495" y="133509"/>
                    <a:pt x="54813" y="128734"/>
                    <a:pt x="54813" y="128734"/>
                  </a:cubicBezTo>
                  <a:cubicBezTo>
                    <a:pt x="54813" y="128734"/>
                    <a:pt x="55951" y="127824"/>
                    <a:pt x="55951" y="125321"/>
                  </a:cubicBezTo>
                  <a:cubicBezTo>
                    <a:pt x="55951" y="122820"/>
                    <a:pt x="53448" y="118726"/>
                    <a:pt x="53448" y="117134"/>
                  </a:cubicBezTo>
                  <a:lnTo>
                    <a:pt x="53448" y="112812"/>
                  </a:lnTo>
                  <a:cubicBezTo>
                    <a:pt x="53448" y="112812"/>
                    <a:pt x="52539" y="109629"/>
                    <a:pt x="52766" y="107808"/>
                  </a:cubicBezTo>
                  <a:cubicBezTo>
                    <a:pt x="52993" y="105989"/>
                    <a:pt x="56859" y="102350"/>
                    <a:pt x="58452" y="100530"/>
                  </a:cubicBezTo>
                  <a:cubicBezTo>
                    <a:pt x="60044" y="98710"/>
                    <a:pt x="64593" y="89158"/>
                    <a:pt x="64593" y="89158"/>
                  </a:cubicBezTo>
                  <a:cubicBezTo>
                    <a:pt x="64593" y="89158"/>
                    <a:pt x="65957" y="107354"/>
                    <a:pt x="66867" y="110082"/>
                  </a:cubicBezTo>
                  <a:cubicBezTo>
                    <a:pt x="67778" y="112812"/>
                    <a:pt x="71416" y="115541"/>
                    <a:pt x="75283" y="117361"/>
                  </a:cubicBezTo>
                  <a:cubicBezTo>
                    <a:pt x="77306" y="118313"/>
                    <a:pt x="79578" y="118643"/>
                    <a:pt x="81382" y="118643"/>
                  </a:cubicBezTo>
                  <a:cubicBezTo>
                    <a:pt x="83026" y="118643"/>
                    <a:pt x="84282" y="118369"/>
                    <a:pt x="84607" y="118044"/>
                  </a:cubicBezTo>
                  <a:cubicBezTo>
                    <a:pt x="85289" y="117361"/>
                    <a:pt x="88701" y="116679"/>
                    <a:pt x="89838" y="116679"/>
                  </a:cubicBezTo>
                  <a:cubicBezTo>
                    <a:pt x="90975" y="116679"/>
                    <a:pt x="93931" y="117361"/>
                    <a:pt x="94160" y="118044"/>
                  </a:cubicBezTo>
                  <a:cubicBezTo>
                    <a:pt x="94387" y="118726"/>
                    <a:pt x="95979" y="123046"/>
                    <a:pt x="98026" y="125776"/>
                  </a:cubicBezTo>
                  <a:cubicBezTo>
                    <a:pt x="98870" y="126901"/>
                    <a:pt x="99829" y="127408"/>
                    <a:pt x="100729" y="127408"/>
                  </a:cubicBezTo>
                  <a:cubicBezTo>
                    <a:pt x="102013" y="127408"/>
                    <a:pt x="103177" y="126377"/>
                    <a:pt x="103712" y="124639"/>
                  </a:cubicBezTo>
                  <a:cubicBezTo>
                    <a:pt x="104621" y="121682"/>
                    <a:pt x="103259" y="116452"/>
                    <a:pt x="101893" y="114404"/>
                  </a:cubicBezTo>
                  <a:cubicBezTo>
                    <a:pt x="100529" y="112357"/>
                    <a:pt x="99392" y="108263"/>
                    <a:pt x="98482" y="106899"/>
                  </a:cubicBezTo>
                  <a:cubicBezTo>
                    <a:pt x="97571" y="105534"/>
                    <a:pt x="94160" y="104396"/>
                    <a:pt x="93024" y="104396"/>
                  </a:cubicBezTo>
                  <a:cubicBezTo>
                    <a:pt x="91888" y="104396"/>
                    <a:pt x="92796" y="105760"/>
                    <a:pt x="91205" y="105989"/>
                  </a:cubicBezTo>
                  <a:cubicBezTo>
                    <a:pt x="91063" y="106009"/>
                    <a:pt x="90930" y="106018"/>
                    <a:pt x="90804" y="106018"/>
                  </a:cubicBezTo>
                  <a:cubicBezTo>
                    <a:pt x="89513" y="106018"/>
                    <a:pt x="88914" y="105038"/>
                    <a:pt x="86428" y="104623"/>
                  </a:cubicBezTo>
                  <a:cubicBezTo>
                    <a:pt x="83698" y="104170"/>
                    <a:pt x="82561" y="103714"/>
                    <a:pt x="82561" y="103714"/>
                  </a:cubicBezTo>
                  <a:cubicBezTo>
                    <a:pt x="82561" y="103714"/>
                    <a:pt x="83471" y="100758"/>
                    <a:pt x="83471" y="97573"/>
                  </a:cubicBezTo>
                  <a:cubicBezTo>
                    <a:pt x="83471" y="94389"/>
                    <a:pt x="81424" y="92114"/>
                    <a:pt x="81424" y="92114"/>
                  </a:cubicBezTo>
                  <a:cubicBezTo>
                    <a:pt x="81424" y="92114"/>
                    <a:pt x="81197" y="89386"/>
                    <a:pt x="80287" y="88249"/>
                  </a:cubicBezTo>
                  <a:cubicBezTo>
                    <a:pt x="79378" y="87112"/>
                    <a:pt x="79150" y="83017"/>
                    <a:pt x="79150" y="83017"/>
                  </a:cubicBezTo>
                  <a:lnTo>
                    <a:pt x="80515" y="79834"/>
                  </a:lnTo>
                  <a:lnTo>
                    <a:pt x="80515" y="75967"/>
                  </a:lnTo>
                  <a:cubicBezTo>
                    <a:pt x="80515" y="75967"/>
                    <a:pt x="81879" y="77559"/>
                    <a:pt x="83471" y="77559"/>
                  </a:cubicBezTo>
                  <a:cubicBezTo>
                    <a:pt x="85064" y="77559"/>
                    <a:pt x="95754" y="74830"/>
                    <a:pt x="96209" y="73237"/>
                  </a:cubicBezTo>
                  <a:cubicBezTo>
                    <a:pt x="96662" y="71645"/>
                    <a:pt x="97346" y="63229"/>
                    <a:pt x="95072" y="62776"/>
                  </a:cubicBezTo>
                  <a:cubicBezTo>
                    <a:pt x="94616" y="62685"/>
                    <a:pt x="93869" y="62648"/>
                    <a:pt x="92955" y="62648"/>
                  </a:cubicBezTo>
                  <a:cubicBezTo>
                    <a:pt x="89309" y="62648"/>
                    <a:pt x="83017" y="63229"/>
                    <a:pt x="82107" y="63229"/>
                  </a:cubicBezTo>
                  <a:lnTo>
                    <a:pt x="80969" y="63229"/>
                  </a:lnTo>
                  <a:lnTo>
                    <a:pt x="79150" y="60501"/>
                  </a:lnTo>
                  <a:lnTo>
                    <a:pt x="82561" y="58681"/>
                  </a:lnTo>
                  <a:cubicBezTo>
                    <a:pt x="82561" y="58681"/>
                    <a:pt x="87793" y="57317"/>
                    <a:pt x="91432" y="57090"/>
                  </a:cubicBezTo>
                  <a:cubicBezTo>
                    <a:pt x="95072" y="56861"/>
                    <a:pt x="98255" y="53450"/>
                    <a:pt x="98028" y="52086"/>
                  </a:cubicBezTo>
                  <a:cubicBezTo>
                    <a:pt x="97800" y="50720"/>
                    <a:pt x="94843" y="42760"/>
                    <a:pt x="92342" y="40259"/>
                  </a:cubicBezTo>
                  <a:cubicBezTo>
                    <a:pt x="89839" y="37756"/>
                    <a:pt x="86201" y="33436"/>
                    <a:pt x="83698" y="31843"/>
                  </a:cubicBezTo>
                  <a:cubicBezTo>
                    <a:pt x="81197" y="30251"/>
                    <a:pt x="79378" y="30024"/>
                    <a:pt x="79378" y="30024"/>
                  </a:cubicBezTo>
                  <a:cubicBezTo>
                    <a:pt x="79378" y="30024"/>
                    <a:pt x="75738" y="27977"/>
                    <a:pt x="74146" y="26384"/>
                  </a:cubicBezTo>
                  <a:cubicBezTo>
                    <a:pt x="72555" y="24792"/>
                    <a:pt x="71189" y="21837"/>
                    <a:pt x="68460" y="21154"/>
                  </a:cubicBezTo>
                  <a:cubicBezTo>
                    <a:pt x="67289" y="20861"/>
                    <a:pt x="66077" y="20777"/>
                    <a:pt x="65020" y="20777"/>
                  </a:cubicBezTo>
                  <a:cubicBezTo>
                    <a:pt x="63613" y="20777"/>
                    <a:pt x="62481" y="20925"/>
                    <a:pt x="62092" y="20925"/>
                  </a:cubicBezTo>
                  <a:cubicBezTo>
                    <a:pt x="61410" y="20925"/>
                    <a:pt x="57541" y="18651"/>
                    <a:pt x="57541" y="18651"/>
                  </a:cubicBezTo>
                  <a:lnTo>
                    <a:pt x="58679" y="17742"/>
                  </a:lnTo>
                  <a:cubicBezTo>
                    <a:pt x="58679" y="17742"/>
                    <a:pt x="59006" y="18233"/>
                    <a:pt x="59563" y="18233"/>
                  </a:cubicBezTo>
                  <a:cubicBezTo>
                    <a:pt x="59935" y="18233"/>
                    <a:pt x="60408" y="18015"/>
                    <a:pt x="60955" y="17287"/>
                  </a:cubicBezTo>
                  <a:lnTo>
                    <a:pt x="60955" y="12965"/>
                  </a:lnTo>
                  <a:cubicBezTo>
                    <a:pt x="60955" y="12965"/>
                    <a:pt x="61863" y="10691"/>
                    <a:pt x="61637" y="9782"/>
                  </a:cubicBezTo>
                  <a:cubicBezTo>
                    <a:pt x="61408" y="8871"/>
                    <a:pt x="59591" y="6369"/>
                    <a:pt x="59591" y="6369"/>
                  </a:cubicBezTo>
                  <a:cubicBezTo>
                    <a:pt x="59591" y="6369"/>
                    <a:pt x="56404" y="1"/>
                    <a:pt x="514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941;p70"/>
            <p:cNvSpPr/>
            <p:nvPr/>
          </p:nvSpPr>
          <p:spPr>
            <a:xfrm>
              <a:off x="-3156100" y="146225"/>
              <a:ext cx="634050" cy="386075"/>
            </a:xfrm>
            <a:custGeom>
              <a:avLst/>
              <a:gdLst/>
              <a:ahLst/>
              <a:cxnLst/>
              <a:rect l="l" t="t" r="r" b="b"/>
              <a:pathLst>
                <a:path w="25362" h="15443" extrusionOk="0">
                  <a:moveTo>
                    <a:pt x="15468" y="1"/>
                  </a:moveTo>
                  <a:cubicBezTo>
                    <a:pt x="10464" y="1"/>
                    <a:pt x="6369" y="2275"/>
                    <a:pt x="5005" y="4551"/>
                  </a:cubicBezTo>
                  <a:cubicBezTo>
                    <a:pt x="3639" y="6825"/>
                    <a:pt x="3413" y="11374"/>
                    <a:pt x="3413" y="11374"/>
                  </a:cubicBezTo>
                  <a:cubicBezTo>
                    <a:pt x="3413" y="11374"/>
                    <a:pt x="1" y="12965"/>
                    <a:pt x="2275" y="14104"/>
                  </a:cubicBezTo>
                  <a:cubicBezTo>
                    <a:pt x="4550" y="15241"/>
                    <a:pt x="7279" y="15241"/>
                    <a:pt x="7279" y="15241"/>
                  </a:cubicBezTo>
                  <a:cubicBezTo>
                    <a:pt x="8341" y="15241"/>
                    <a:pt x="11727" y="15443"/>
                    <a:pt x="14136" y="15443"/>
                  </a:cubicBezTo>
                  <a:cubicBezTo>
                    <a:pt x="15341" y="15443"/>
                    <a:pt x="16301" y="15392"/>
                    <a:pt x="16604" y="15241"/>
                  </a:cubicBezTo>
                  <a:cubicBezTo>
                    <a:pt x="17512" y="14786"/>
                    <a:pt x="14329" y="13649"/>
                    <a:pt x="11828" y="13193"/>
                  </a:cubicBezTo>
                  <a:cubicBezTo>
                    <a:pt x="9325" y="12738"/>
                    <a:pt x="11828" y="11146"/>
                    <a:pt x="13874" y="9100"/>
                  </a:cubicBezTo>
                  <a:cubicBezTo>
                    <a:pt x="15047" y="7927"/>
                    <a:pt x="16071" y="7426"/>
                    <a:pt x="17031" y="7426"/>
                  </a:cubicBezTo>
                  <a:cubicBezTo>
                    <a:pt x="17746" y="7426"/>
                    <a:pt x="18425" y="7704"/>
                    <a:pt x="19105" y="8189"/>
                  </a:cubicBezTo>
                  <a:cubicBezTo>
                    <a:pt x="20697" y="9327"/>
                    <a:pt x="18876" y="9782"/>
                    <a:pt x="19560" y="10692"/>
                  </a:cubicBezTo>
                  <a:cubicBezTo>
                    <a:pt x="19772" y="10974"/>
                    <a:pt x="20049" y="11081"/>
                    <a:pt x="20399" y="11081"/>
                  </a:cubicBezTo>
                  <a:cubicBezTo>
                    <a:pt x="21177" y="11081"/>
                    <a:pt x="22313" y="10551"/>
                    <a:pt x="23882" y="10237"/>
                  </a:cubicBezTo>
                  <a:cubicBezTo>
                    <a:pt x="25161" y="9981"/>
                    <a:pt x="25362" y="9365"/>
                    <a:pt x="25292" y="8874"/>
                  </a:cubicBezTo>
                  <a:cubicBezTo>
                    <a:pt x="24684" y="7786"/>
                    <a:pt x="23655" y="6370"/>
                    <a:pt x="23655" y="6370"/>
                  </a:cubicBezTo>
                  <a:cubicBezTo>
                    <a:pt x="23655" y="6370"/>
                    <a:pt x="20470" y="1"/>
                    <a:pt x="154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942;p70"/>
            <p:cNvSpPr/>
            <p:nvPr/>
          </p:nvSpPr>
          <p:spPr>
            <a:xfrm>
              <a:off x="-3269800" y="762225"/>
              <a:ext cx="1097475" cy="909450"/>
            </a:xfrm>
            <a:custGeom>
              <a:avLst/>
              <a:gdLst/>
              <a:ahLst/>
              <a:cxnLst/>
              <a:rect l="l" t="t" r="r" b="b"/>
              <a:pathLst>
                <a:path w="43899" h="36378" extrusionOk="0">
                  <a:moveTo>
                    <a:pt x="32165" y="1"/>
                  </a:moveTo>
                  <a:cubicBezTo>
                    <a:pt x="29583" y="1"/>
                    <a:pt x="27976" y="2886"/>
                    <a:pt x="27976" y="4701"/>
                  </a:cubicBezTo>
                  <a:cubicBezTo>
                    <a:pt x="27976" y="6747"/>
                    <a:pt x="26384" y="10842"/>
                    <a:pt x="27066" y="10842"/>
                  </a:cubicBezTo>
                  <a:cubicBezTo>
                    <a:pt x="27748" y="10842"/>
                    <a:pt x="32070" y="9703"/>
                    <a:pt x="32752" y="9703"/>
                  </a:cubicBezTo>
                  <a:cubicBezTo>
                    <a:pt x="33434" y="9703"/>
                    <a:pt x="35936" y="13116"/>
                    <a:pt x="35936" y="13116"/>
                  </a:cubicBezTo>
                  <a:cubicBezTo>
                    <a:pt x="35936" y="13116"/>
                    <a:pt x="32702" y="12510"/>
                    <a:pt x="30073" y="12510"/>
                  </a:cubicBezTo>
                  <a:cubicBezTo>
                    <a:pt x="28759" y="12510"/>
                    <a:pt x="27597" y="12662"/>
                    <a:pt x="27066" y="13116"/>
                  </a:cubicBezTo>
                  <a:cubicBezTo>
                    <a:pt x="25473" y="14482"/>
                    <a:pt x="24565" y="16073"/>
                    <a:pt x="24565" y="16073"/>
                  </a:cubicBezTo>
                  <a:cubicBezTo>
                    <a:pt x="24565" y="16073"/>
                    <a:pt x="23427" y="17892"/>
                    <a:pt x="24336" y="18347"/>
                  </a:cubicBezTo>
                  <a:cubicBezTo>
                    <a:pt x="25245" y="18802"/>
                    <a:pt x="27520" y="19257"/>
                    <a:pt x="26155" y="19484"/>
                  </a:cubicBezTo>
                  <a:cubicBezTo>
                    <a:pt x="24790" y="19712"/>
                    <a:pt x="23881" y="19939"/>
                    <a:pt x="23426" y="21758"/>
                  </a:cubicBezTo>
                  <a:cubicBezTo>
                    <a:pt x="22971" y="23578"/>
                    <a:pt x="22517" y="25625"/>
                    <a:pt x="22517" y="25625"/>
                  </a:cubicBezTo>
                  <a:lnTo>
                    <a:pt x="20241" y="26080"/>
                  </a:lnTo>
                  <a:lnTo>
                    <a:pt x="17740" y="26762"/>
                  </a:lnTo>
                  <a:cubicBezTo>
                    <a:pt x="17740" y="26762"/>
                    <a:pt x="10690" y="23579"/>
                    <a:pt x="10690" y="22897"/>
                  </a:cubicBezTo>
                  <a:cubicBezTo>
                    <a:pt x="10690" y="22215"/>
                    <a:pt x="7734" y="18575"/>
                    <a:pt x="6597" y="17893"/>
                  </a:cubicBezTo>
                  <a:cubicBezTo>
                    <a:pt x="5720" y="17366"/>
                    <a:pt x="2817" y="15489"/>
                    <a:pt x="1636" y="15489"/>
                  </a:cubicBezTo>
                  <a:cubicBezTo>
                    <a:pt x="1284" y="15489"/>
                    <a:pt x="1085" y="15656"/>
                    <a:pt x="1137" y="16073"/>
                  </a:cubicBezTo>
                  <a:cubicBezTo>
                    <a:pt x="1364" y="17893"/>
                    <a:pt x="3640" y="19257"/>
                    <a:pt x="3640" y="19257"/>
                  </a:cubicBezTo>
                  <a:cubicBezTo>
                    <a:pt x="3640" y="19257"/>
                    <a:pt x="0" y="21076"/>
                    <a:pt x="2503" y="21532"/>
                  </a:cubicBezTo>
                  <a:cubicBezTo>
                    <a:pt x="5004" y="21987"/>
                    <a:pt x="6823" y="21532"/>
                    <a:pt x="7507" y="22442"/>
                  </a:cubicBezTo>
                  <a:cubicBezTo>
                    <a:pt x="8190" y="23351"/>
                    <a:pt x="11374" y="24943"/>
                    <a:pt x="13648" y="26989"/>
                  </a:cubicBezTo>
                  <a:cubicBezTo>
                    <a:pt x="15922" y="29035"/>
                    <a:pt x="18195" y="30856"/>
                    <a:pt x="18195" y="30856"/>
                  </a:cubicBezTo>
                  <a:cubicBezTo>
                    <a:pt x="18169" y="31430"/>
                    <a:pt x="18181" y="32004"/>
                    <a:pt x="18233" y="32576"/>
                  </a:cubicBezTo>
                  <a:cubicBezTo>
                    <a:pt x="18349" y="32782"/>
                    <a:pt x="18424" y="33036"/>
                    <a:pt x="18424" y="33359"/>
                  </a:cubicBezTo>
                  <a:cubicBezTo>
                    <a:pt x="18424" y="33484"/>
                    <a:pt x="18419" y="33610"/>
                    <a:pt x="18413" y="33733"/>
                  </a:cubicBezTo>
                  <a:cubicBezTo>
                    <a:pt x="18579" y="34441"/>
                    <a:pt x="18859" y="35090"/>
                    <a:pt x="19332" y="35405"/>
                  </a:cubicBezTo>
                  <a:cubicBezTo>
                    <a:pt x="20062" y="35891"/>
                    <a:pt x="21052" y="36377"/>
                    <a:pt x="21884" y="36377"/>
                  </a:cubicBezTo>
                  <a:cubicBezTo>
                    <a:pt x="22609" y="36377"/>
                    <a:pt x="23216" y="36008"/>
                    <a:pt x="23427" y="34950"/>
                  </a:cubicBezTo>
                  <a:cubicBezTo>
                    <a:pt x="23881" y="32675"/>
                    <a:pt x="23656" y="32221"/>
                    <a:pt x="24565" y="30174"/>
                  </a:cubicBezTo>
                  <a:cubicBezTo>
                    <a:pt x="25231" y="28672"/>
                    <a:pt x="27244" y="27293"/>
                    <a:pt x="28450" y="27293"/>
                  </a:cubicBezTo>
                  <a:cubicBezTo>
                    <a:pt x="28888" y="27293"/>
                    <a:pt x="29219" y="27475"/>
                    <a:pt x="29340" y="27900"/>
                  </a:cubicBezTo>
                  <a:cubicBezTo>
                    <a:pt x="29691" y="29124"/>
                    <a:pt x="30580" y="31294"/>
                    <a:pt x="30970" y="31294"/>
                  </a:cubicBezTo>
                  <a:cubicBezTo>
                    <a:pt x="31087" y="31294"/>
                    <a:pt x="31159" y="31100"/>
                    <a:pt x="31159" y="30629"/>
                  </a:cubicBezTo>
                  <a:cubicBezTo>
                    <a:pt x="31159" y="28802"/>
                    <a:pt x="31519" y="27517"/>
                    <a:pt x="30627" y="26294"/>
                  </a:cubicBezTo>
                  <a:lnTo>
                    <a:pt x="30627" y="26294"/>
                  </a:lnTo>
                  <a:cubicBezTo>
                    <a:pt x="30838" y="26380"/>
                    <a:pt x="31054" y="26430"/>
                    <a:pt x="31272" y="26430"/>
                  </a:cubicBezTo>
                  <a:cubicBezTo>
                    <a:pt x="31461" y="26430"/>
                    <a:pt x="31652" y="26392"/>
                    <a:pt x="31843" y="26307"/>
                  </a:cubicBezTo>
                  <a:cubicBezTo>
                    <a:pt x="33890" y="25397"/>
                    <a:pt x="33890" y="22667"/>
                    <a:pt x="32980" y="21530"/>
                  </a:cubicBezTo>
                  <a:cubicBezTo>
                    <a:pt x="32071" y="20393"/>
                    <a:pt x="26612" y="19939"/>
                    <a:pt x="27523" y="18574"/>
                  </a:cubicBezTo>
                  <a:cubicBezTo>
                    <a:pt x="27825" y="18119"/>
                    <a:pt x="28558" y="17968"/>
                    <a:pt x="29401" y="17968"/>
                  </a:cubicBezTo>
                  <a:cubicBezTo>
                    <a:pt x="31085" y="17968"/>
                    <a:pt x="33208" y="18574"/>
                    <a:pt x="33208" y="18574"/>
                  </a:cubicBezTo>
                  <a:lnTo>
                    <a:pt x="32525" y="15391"/>
                  </a:lnTo>
                  <a:lnTo>
                    <a:pt x="37302" y="18574"/>
                  </a:lnTo>
                  <a:cubicBezTo>
                    <a:pt x="37302" y="18574"/>
                    <a:pt x="38121" y="16282"/>
                    <a:pt x="38925" y="16282"/>
                  </a:cubicBezTo>
                  <a:cubicBezTo>
                    <a:pt x="39068" y="16282"/>
                    <a:pt x="39212" y="16355"/>
                    <a:pt x="39350" y="16528"/>
                  </a:cubicBezTo>
                  <a:cubicBezTo>
                    <a:pt x="40258" y="17665"/>
                    <a:pt x="38894" y="18802"/>
                    <a:pt x="40714" y="19484"/>
                  </a:cubicBezTo>
                  <a:cubicBezTo>
                    <a:pt x="41396" y="19740"/>
                    <a:pt x="42014" y="19868"/>
                    <a:pt x="42521" y="19868"/>
                  </a:cubicBezTo>
                  <a:cubicBezTo>
                    <a:pt x="43365" y="19868"/>
                    <a:pt x="43898" y="19513"/>
                    <a:pt x="43898" y="18802"/>
                  </a:cubicBezTo>
                  <a:cubicBezTo>
                    <a:pt x="43898" y="17663"/>
                    <a:pt x="41849" y="13116"/>
                    <a:pt x="41849" y="13116"/>
                  </a:cubicBezTo>
                  <a:cubicBezTo>
                    <a:pt x="41849" y="13116"/>
                    <a:pt x="36392" y="1062"/>
                    <a:pt x="33207" y="152"/>
                  </a:cubicBezTo>
                  <a:cubicBezTo>
                    <a:pt x="32844" y="48"/>
                    <a:pt x="32497" y="1"/>
                    <a:pt x="321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943;p70"/>
            <p:cNvSpPr/>
            <p:nvPr/>
          </p:nvSpPr>
          <p:spPr>
            <a:xfrm>
              <a:off x="-2451600" y="665650"/>
              <a:ext cx="830650" cy="823225"/>
            </a:xfrm>
            <a:custGeom>
              <a:avLst/>
              <a:gdLst/>
              <a:ahLst/>
              <a:cxnLst/>
              <a:rect l="l" t="t" r="r" b="b"/>
              <a:pathLst>
                <a:path w="33226" h="32929" extrusionOk="0">
                  <a:moveTo>
                    <a:pt x="914" y="1"/>
                  </a:moveTo>
                  <a:cubicBezTo>
                    <a:pt x="594" y="1"/>
                    <a:pt x="288" y="8"/>
                    <a:pt x="1" y="20"/>
                  </a:cubicBezTo>
                  <a:cubicBezTo>
                    <a:pt x="58" y="1967"/>
                    <a:pt x="523" y="2234"/>
                    <a:pt x="774" y="2234"/>
                  </a:cubicBezTo>
                  <a:cubicBezTo>
                    <a:pt x="868" y="2234"/>
                    <a:pt x="933" y="2196"/>
                    <a:pt x="933" y="2196"/>
                  </a:cubicBezTo>
                  <a:cubicBezTo>
                    <a:pt x="933" y="2196"/>
                    <a:pt x="6165" y="2878"/>
                    <a:pt x="8211" y="6516"/>
                  </a:cubicBezTo>
                  <a:cubicBezTo>
                    <a:pt x="10258" y="10156"/>
                    <a:pt x="12306" y="12886"/>
                    <a:pt x="15034" y="14705"/>
                  </a:cubicBezTo>
                  <a:cubicBezTo>
                    <a:pt x="17764" y="16524"/>
                    <a:pt x="17764" y="16069"/>
                    <a:pt x="20038" y="16752"/>
                  </a:cubicBezTo>
                  <a:cubicBezTo>
                    <a:pt x="22314" y="17434"/>
                    <a:pt x="23905" y="17434"/>
                    <a:pt x="25497" y="19936"/>
                  </a:cubicBezTo>
                  <a:cubicBezTo>
                    <a:pt x="27089" y="22438"/>
                    <a:pt x="30046" y="22210"/>
                    <a:pt x="27089" y="22438"/>
                  </a:cubicBezTo>
                  <a:cubicBezTo>
                    <a:pt x="26945" y="22449"/>
                    <a:pt x="26799" y="22454"/>
                    <a:pt x="26652" y="22454"/>
                  </a:cubicBezTo>
                  <a:cubicBezTo>
                    <a:pt x="24878" y="22454"/>
                    <a:pt x="22971" y="21708"/>
                    <a:pt x="22189" y="21708"/>
                  </a:cubicBezTo>
                  <a:cubicBezTo>
                    <a:pt x="21710" y="21708"/>
                    <a:pt x="21655" y="21989"/>
                    <a:pt x="22312" y="22893"/>
                  </a:cubicBezTo>
                  <a:cubicBezTo>
                    <a:pt x="24133" y="25395"/>
                    <a:pt x="27318" y="27214"/>
                    <a:pt x="28453" y="29261"/>
                  </a:cubicBezTo>
                  <a:cubicBezTo>
                    <a:pt x="29591" y="31307"/>
                    <a:pt x="28453" y="32673"/>
                    <a:pt x="30274" y="32900"/>
                  </a:cubicBezTo>
                  <a:cubicBezTo>
                    <a:pt x="30424" y="32919"/>
                    <a:pt x="30567" y="32928"/>
                    <a:pt x="30705" y="32928"/>
                  </a:cubicBezTo>
                  <a:cubicBezTo>
                    <a:pt x="32227" y="32928"/>
                    <a:pt x="33011" y="31760"/>
                    <a:pt x="33226" y="29085"/>
                  </a:cubicBezTo>
                  <a:cubicBezTo>
                    <a:pt x="32163" y="26138"/>
                    <a:pt x="30072" y="21325"/>
                    <a:pt x="28227" y="19480"/>
                  </a:cubicBezTo>
                  <a:cubicBezTo>
                    <a:pt x="25725" y="16979"/>
                    <a:pt x="22085" y="12657"/>
                    <a:pt x="19583" y="11066"/>
                  </a:cubicBezTo>
                  <a:cubicBezTo>
                    <a:pt x="17082" y="9474"/>
                    <a:pt x="15262" y="9246"/>
                    <a:pt x="15262" y="9246"/>
                  </a:cubicBezTo>
                  <a:cubicBezTo>
                    <a:pt x="15262" y="9246"/>
                    <a:pt x="11622" y="7200"/>
                    <a:pt x="10032" y="5607"/>
                  </a:cubicBezTo>
                  <a:cubicBezTo>
                    <a:pt x="8439" y="4015"/>
                    <a:pt x="7074" y="1059"/>
                    <a:pt x="4346" y="377"/>
                  </a:cubicBezTo>
                  <a:cubicBezTo>
                    <a:pt x="3178" y="85"/>
                    <a:pt x="1969" y="1"/>
                    <a:pt x="9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944;p70"/>
            <p:cNvSpPr/>
            <p:nvPr/>
          </p:nvSpPr>
          <p:spPr>
            <a:xfrm>
              <a:off x="-3002550" y="803425"/>
              <a:ext cx="308125" cy="468675"/>
            </a:xfrm>
            <a:custGeom>
              <a:avLst/>
              <a:gdLst/>
              <a:ahLst/>
              <a:cxnLst/>
              <a:rect l="l" t="t" r="r" b="b"/>
              <a:pathLst>
                <a:path w="12325" h="18747" extrusionOk="0">
                  <a:moveTo>
                    <a:pt x="3605" y="0"/>
                  </a:moveTo>
                  <a:cubicBezTo>
                    <a:pt x="3066" y="1199"/>
                    <a:pt x="2274" y="3140"/>
                    <a:pt x="2274" y="4190"/>
                  </a:cubicBezTo>
                  <a:cubicBezTo>
                    <a:pt x="2274" y="5782"/>
                    <a:pt x="1819" y="11241"/>
                    <a:pt x="1819" y="11241"/>
                  </a:cubicBezTo>
                  <a:lnTo>
                    <a:pt x="1364" y="12834"/>
                  </a:lnTo>
                  <a:cubicBezTo>
                    <a:pt x="1364" y="12834"/>
                    <a:pt x="1364" y="13287"/>
                    <a:pt x="0" y="13516"/>
                  </a:cubicBezTo>
                  <a:cubicBezTo>
                    <a:pt x="171" y="13743"/>
                    <a:pt x="384" y="13828"/>
                    <a:pt x="625" y="13828"/>
                  </a:cubicBezTo>
                  <a:cubicBezTo>
                    <a:pt x="1350" y="13828"/>
                    <a:pt x="2332" y="13061"/>
                    <a:pt x="3185" y="13061"/>
                  </a:cubicBezTo>
                  <a:cubicBezTo>
                    <a:pt x="4322" y="13061"/>
                    <a:pt x="4776" y="13516"/>
                    <a:pt x="5231" y="14880"/>
                  </a:cubicBezTo>
                  <a:cubicBezTo>
                    <a:pt x="5686" y="16245"/>
                    <a:pt x="7505" y="18746"/>
                    <a:pt x="7505" y="18746"/>
                  </a:cubicBezTo>
                  <a:cubicBezTo>
                    <a:pt x="7505" y="18746"/>
                    <a:pt x="7052" y="15335"/>
                    <a:pt x="7277" y="13971"/>
                  </a:cubicBezTo>
                  <a:cubicBezTo>
                    <a:pt x="7504" y="12605"/>
                    <a:pt x="10917" y="8512"/>
                    <a:pt x="12054" y="5782"/>
                  </a:cubicBezTo>
                  <a:cubicBezTo>
                    <a:pt x="12316" y="5152"/>
                    <a:pt x="12324" y="4910"/>
                    <a:pt x="12182" y="4910"/>
                  </a:cubicBezTo>
                  <a:cubicBezTo>
                    <a:pt x="11706" y="4910"/>
                    <a:pt x="9553" y="7601"/>
                    <a:pt x="9553" y="7601"/>
                  </a:cubicBezTo>
                  <a:lnTo>
                    <a:pt x="6823" y="1689"/>
                  </a:lnTo>
                  <a:lnTo>
                    <a:pt x="4549" y="96"/>
                  </a:lnTo>
                  <a:cubicBezTo>
                    <a:pt x="4237" y="45"/>
                    <a:pt x="3922" y="13"/>
                    <a:pt x="36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503;p46"/>
          <p:cNvGrpSpPr/>
          <p:nvPr/>
        </p:nvGrpSpPr>
        <p:grpSpPr>
          <a:xfrm>
            <a:off x="0" y="150956"/>
            <a:ext cx="874836" cy="606444"/>
            <a:chOff x="239675" y="1066175"/>
            <a:chExt cx="535625" cy="371300"/>
          </a:xfrm>
        </p:grpSpPr>
        <p:sp>
          <p:nvSpPr>
            <p:cNvPr id="64" name="Google Shape;504;p46"/>
            <p:cNvSpPr/>
            <p:nvPr/>
          </p:nvSpPr>
          <p:spPr>
            <a:xfrm>
              <a:off x="369025" y="1066175"/>
              <a:ext cx="31375" cy="39925"/>
            </a:xfrm>
            <a:custGeom>
              <a:avLst/>
              <a:gdLst/>
              <a:ahLst/>
              <a:cxnLst/>
              <a:rect l="l" t="t" r="r" b="b"/>
              <a:pathLst>
                <a:path w="1255" h="1597" extrusionOk="0">
                  <a:moveTo>
                    <a:pt x="0" y="1"/>
                  </a:moveTo>
                  <a:lnTo>
                    <a:pt x="0" y="1597"/>
                  </a:lnTo>
                  <a:lnTo>
                    <a:pt x="1254" y="1597"/>
                  </a:lnTo>
                  <a:lnTo>
                    <a:pt x="1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05;p46"/>
            <p:cNvSpPr/>
            <p:nvPr/>
          </p:nvSpPr>
          <p:spPr>
            <a:xfrm>
              <a:off x="601175" y="1066175"/>
              <a:ext cx="31425" cy="39925"/>
            </a:xfrm>
            <a:custGeom>
              <a:avLst/>
              <a:gdLst/>
              <a:ahLst/>
              <a:cxnLst/>
              <a:rect l="l" t="t" r="r" b="b"/>
              <a:pathLst>
                <a:path w="1257" h="1597" extrusionOk="0">
                  <a:moveTo>
                    <a:pt x="1" y="1"/>
                  </a:moveTo>
                  <a:lnTo>
                    <a:pt x="1" y="1597"/>
                  </a:lnTo>
                  <a:lnTo>
                    <a:pt x="1256" y="1597"/>
                  </a:lnTo>
                  <a:lnTo>
                    <a:pt x="12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06;p46"/>
            <p:cNvSpPr/>
            <p:nvPr/>
          </p:nvSpPr>
          <p:spPr>
            <a:xfrm>
              <a:off x="239675" y="1092900"/>
              <a:ext cx="535625" cy="344575"/>
            </a:xfrm>
            <a:custGeom>
              <a:avLst/>
              <a:gdLst/>
              <a:ahLst/>
              <a:cxnLst/>
              <a:rect l="l" t="t" r="r" b="b"/>
              <a:pathLst>
                <a:path w="21425" h="13783" extrusionOk="0">
                  <a:moveTo>
                    <a:pt x="5174" y="1"/>
                  </a:moveTo>
                  <a:lnTo>
                    <a:pt x="1" y="9375"/>
                  </a:lnTo>
                  <a:lnTo>
                    <a:pt x="1" y="13783"/>
                  </a:lnTo>
                  <a:lnTo>
                    <a:pt x="21424" y="13783"/>
                  </a:lnTo>
                  <a:lnTo>
                    <a:pt x="21424" y="9360"/>
                  </a:lnTo>
                  <a:lnTo>
                    <a:pt x="157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07;p46"/>
            <p:cNvSpPr/>
            <p:nvPr/>
          </p:nvSpPr>
          <p:spPr>
            <a:xfrm>
              <a:off x="239675" y="1092875"/>
              <a:ext cx="258700" cy="344600"/>
            </a:xfrm>
            <a:custGeom>
              <a:avLst/>
              <a:gdLst/>
              <a:ahLst/>
              <a:cxnLst/>
              <a:rect l="l" t="t" r="r" b="b"/>
              <a:pathLst>
                <a:path w="10348" h="13784" extrusionOk="0">
                  <a:moveTo>
                    <a:pt x="5174" y="0"/>
                  </a:moveTo>
                  <a:lnTo>
                    <a:pt x="4545" y="1139"/>
                  </a:lnTo>
                  <a:lnTo>
                    <a:pt x="1" y="9376"/>
                  </a:lnTo>
                  <a:lnTo>
                    <a:pt x="1" y="13784"/>
                  </a:lnTo>
                  <a:lnTo>
                    <a:pt x="10347" y="13784"/>
                  </a:lnTo>
                  <a:lnTo>
                    <a:pt x="10347" y="9376"/>
                  </a:lnTo>
                  <a:lnTo>
                    <a:pt x="5801" y="1139"/>
                  </a:lnTo>
                  <a:lnTo>
                    <a:pt x="51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08;p46"/>
            <p:cNvSpPr/>
            <p:nvPr/>
          </p:nvSpPr>
          <p:spPr>
            <a:xfrm>
              <a:off x="498300" y="1327275"/>
              <a:ext cx="277000" cy="110200"/>
            </a:xfrm>
            <a:custGeom>
              <a:avLst/>
              <a:gdLst/>
              <a:ahLst/>
              <a:cxnLst/>
              <a:rect l="l" t="t" r="r" b="b"/>
              <a:pathLst>
                <a:path w="11080" h="4408" extrusionOk="0">
                  <a:moveTo>
                    <a:pt x="1" y="0"/>
                  </a:moveTo>
                  <a:lnTo>
                    <a:pt x="1" y="4408"/>
                  </a:lnTo>
                  <a:lnTo>
                    <a:pt x="11079" y="4408"/>
                  </a:lnTo>
                  <a:lnTo>
                    <a:pt x="1107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09;p46"/>
            <p:cNvSpPr/>
            <p:nvPr/>
          </p:nvSpPr>
          <p:spPr>
            <a:xfrm>
              <a:off x="353300" y="1092875"/>
              <a:ext cx="31425" cy="344600"/>
            </a:xfrm>
            <a:custGeom>
              <a:avLst/>
              <a:gdLst/>
              <a:ahLst/>
              <a:cxnLst/>
              <a:rect l="l" t="t" r="r" b="b"/>
              <a:pathLst>
                <a:path w="1257" h="13784" extrusionOk="0">
                  <a:moveTo>
                    <a:pt x="629" y="0"/>
                  </a:moveTo>
                  <a:lnTo>
                    <a:pt x="0" y="1139"/>
                  </a:lnTo>
                  <a:lnTo>
                    <a:pt x="0" y="13784"/>
                  </a:lnTo>
                  <a:lnTo>
                    <a:pt x="1256" y="13784"/>
                  </a:lnTo>
                  <a:lnTo>
                    <a:pt x="1256" y="1139"/>
                  </a:lnTo>
                  <a:lnTo>
                    <a:pt x="6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AutoShape 21">
            <a:extLst>
              <a:ext uri="{FF2B5EF4-FFF2-40B4-BE49-F238E27FC236}">
                <a16:creationId xmlns:a16="http://schemas.microsoft.com/office/drawing/2014/main" id="{7861859E-0668-CB15-DD94-3FF2E850C811}"/>
              </a:ext>
            </a:extLst>
          </p:cNvPr>
          <p:cNvSpPr>
            <a:spLocks noChangeArrowheads="1"/>
          </p:cNvSpPr>
          <p:nvPr/>
        </p:nvSpPr>
        <p:spPr bwMode="auto">
          <a:xfrm>
            <a:off x="148267" y="2517443"/>
            <a:ext cx="7235513" cy="1719277"/>
          </a:xfrm>
          <a:prstGeom prst="horizontalScroll">
            <a:avLst>
              <a:gd name="adj" fmla="val 12500"/>
            </a:avLst>
          </a:prstGeom>
          <a:solidFill>
            <a:srgbClr val="CCFFCC"/>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vi-VN" altLang="en-US" b="1" dirty="0">
                <a:solidFill>
                  <a:srgbClr val="0000FF"/>
                </a:solidFill>
                <a:latin typeface="Cambria" panose="02040503050406030204" pitchFamily="18" charset="0"/>
                <a:ea typeface="Cambria" panose="02040503050406030204" pitchFamily="18" charset="0"/>
                <a:cs typeface="Arial" panose="020B0604020202020204" pitchFamily="34" charset="0"/>
              </a:rPr>
              <a:t>Hai câu thơ trên nói đến sự kiện nào?</a:t>
            </a:r>
            <a:endParaRPr lang="en-US" altLang="en-US" b="1" dirty="0">
              <a:solidFill>
                <a:srgbClr val="0000FF"/>
              </a:solidFill>
              <a:latin typeface="Cambria" panose="02040503050406030204" pitchFamily="18" charset="0"/>
              <a:ea typeface="Cambria" panose="02040503050406030204" pitchFamily="18" charset="0"/>
              <a:cs typeface="Arial" panose="020B0604020202020204" pitchFamily="34" charset="0"/>
            </a:endParaRPr>
          </a:p>
          <a:p>
            <a:pPr algn="ctr"/>
            <a:r>
              <a:rPr lang="vi-VN" altLang="en-US" b="1" dirty="0">
                <a:solidFill>
                  <a:srgbClr val="0000FF"/>
                </a:solidFill>
                <a:latin typeface="Cambria" panose="02040503050406030204" pitchFamily="18" charset="0"/>
                <a:ea typeface="Cambria" panose="02040503050406030204" pitchFamily="18" charset="0"/>
                <a:cs typeface="Arial" panose="020B0604020202020204" pitchFamily="34" charset="0"/>
              </a:rPr>
              <a:t>Hãy chia sẻ những hiểu biết của em về sự kiện đó.</a:t>
            </a:r>
            <a:endParaRPr lang="en-US" altLang="en-US" b="1" dirty="0">
              <a:solidFill>
                <a:srgbClr val="0000F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92611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70" name="Rounded Rectangle 69"/>
          <p:cNvSpPr/>
          <p:nvPr/>
        </p:nvSpPr>
        <p:spPr>
          <a:xfrm>
            <a:off x="1652089" y="617220"/>
            <a:ext cx="6234611" cy="3626147"/>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342900" lvl="0" indent="-342900" algn="just">
              <a:buFont typeface="Wingdings" panose="05000000000000000000" pitchFamily="2" charset="2"/>
              <a:buChar char="q"/>
              <a:defRPr/>
            </a:pPr>
            <a:r>
              <a:rPr lang="vi-VN" sz="2400" b="1" dirty="0">
                <a:solidFill>
                  <a:srgbClr val="FFFFFF"/>
                </a:solidFill>
                <a:effectLst>
                  <a:outerShdw blurRad="38100" dist="38100" dir="2700000" algn="tl">
                    <a:srgbClr val="000000">
                      <a:alpha val="43137"/>
                    </a:srgbClr>
                  </a:outerShdw>
                </a:effectLst>
                <a:latin typeface="Arial"/>
              </a:rPr>
              <a:t>Hai câu thơ trên nói đến chiến thắng Điện Biên Phủ năm 1954.</a:t>
            </a:r>
          </a:p>
          <a:p>
            <a:pPr marL="342900" lvl="0" indent="-342900" algn="just">
              <a:buFont typeface="Wingdings" panose="05000000000000000000" pitchFamily="2" charset="2"/>
              <a:buChar char="q"/>
              <a:defRPr/>
            </a:pPr>
            <a:r>
              <a:rPr lang="vi-VN" sz="2400" b="1" dirty="0">
                <a:solidFill>
                  <a:srgbClr val="FFFFFF"/>
                </a:solidFill>
                <a:effectLst>
                  <a:outerShdw blurRad="38100" dist="38100" dir="2700000" algn="tl">
                    <a:srgbClr val="000000">
                      <a:alpha val="43137"/>
                    </a:srgbClr>
                  </a:outerShdw>
                </a:effectLst>
                <a:latin typeface="Arial"/>
              </a:rPr>
              <a:t>Đây là thắng lợi quân sự lớn nhất của quân đội và nhân dân Việt Nam trong cuộc kháng chiến chống thực dân Pháp, buộc Pháp phải đàm phán, ký kết Hiệp định Giơnevơ về kết thúc chiến tranh, lập lại hoà bình ở Đông Dương.</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sym typeface="Arial"/>
            </a:endParaRPr>
          </a:p>
        </p:txBody>
      </p:sp>
      <p:grpSp>
        <p:nvGrpSpPr>
          <p:cNvPr id="72" name="Google Shape;1945;p70"/>
          <p:cNvGrpSpPr/>
          <p:nvPr/>
        </p:nvGrpSpPr>
        <p:grpSpPr>
          <a:xfrm>
            <a:off x="7454911" y="237021"/>
            <a:ext cx="1395463" cy="1890327"/>
            <a:chOff x="-6586050" y="658250"/>
            <a:chExt cx="2015400" cy="3154350"/>
          </a:xfrm>
        </p:grpSpPr>
        <p:sp>
          <p:nvSpPr>
            <p:cNvPr id="73" name="Google Shape;1946;p70"/>
            <p:cNvSpPr/>
            <p:nvPr/>
          </p:nvSpPr>
          <p:spPr>
            <a:xfrm>
              <a:off x="-6586050" y="658250"/>
              <a:ext cx="2015400" cy="3154350"/>
            </a:xfrm>
            <a:custGeom>
              <a:avLst/>
              <a:gdLst/>
              <a:ahLst/>
              <a:cxnLst/>
              <a:rect l="l" t="t" r="r" b="b"/>
              <a:pathLst>
                <a:path w="80616" h="126174" extrusionOk="0">
                  <a:moveTo>
                    <a:pt x="26355" y="47522"/>
                  </a:moveTo>
                  <a:cubicBezTo>
                    <a:pt x="26355" y="47522"/>
                    <a:pt x="27684" y="47965"/>
                    <a:pt x="28570" y="48186"/>
                  </a:cubicBezTo>
                  <a:cubicBezTo>
                    <a:pt x="29456" y="48408"/>
                    <a:pt x="30562" y="49074"/>
                    <a:pt x="30562" y="49074"/>
                  </a:cubicBezTo>
                  <a:lnTo>
                    <a:pt x="35434" y="52173"/>
                  </a:lnTo>
                  <a:lnTo>
                    <a:pt x="38978" y="52173"/>
                  </a:lnTo>
                  <a:lnTo>
                    <a:pt x="42522" y="54831"/>
                  </a:lnTo>
                  <a:cubicBezTo>
                    <a:pt x="42522" y="54831"/>
                    <a:pt x="42245" y="55245"/>
                    <a:pt x="41596" y="56165"/>
                  </a:cubicBezTo>
                  <a:cubicBezTo>
                    <a:pt x="41336" y="56177"/>
                    <a:pt x="41077" y="56183"/>
                    <a:pt x="40822" y="56183"/>
                  </a:cubicBezTo>
                  <a:cubicBezTo>
                    <a:pt x="40036" y="56183"/>
                    <a:pt x="39299" y="56118"/>
                    <a:pt x="38757" y="55938"/>
                  </a:cubicBezTo>
                  <a:cubicBezTo>
                    <a:pt x="36987" y="55349"/>
                    <a:pt x="27705" y="48993"/>
                    <a:pt x="25656" y="47582"/>
                  </a:cubicBezTo>
                  <a:cubicBezTo>
                    <a:pt x="26070" y="47548"/>
                    <a:pt x="26355" y="47522"/>
                    <a:pt x="26355" y="47522"/>
                  </a:cubicBezTo>
                  <a:close/>
                  <a:moveTo>
                    <a:pt x="49831" y="75206"/>
                  </a:moveTo>
                  <a:lnTo>
                    <a:pt x="48945" y="78528"/>
                  </a:lnTo>
                  <a:lnTo>
                    <a:pt x="49167" y="79857"/>
                  </a:lnTo>
                  <a:cubicBezTo>
                    <a:pt x="48696" y="79909"/>
                    <a:pt x="48237" y="79937"/>
                    <a:pt x="47811" y="79937"/>
                  </a:cubicBezTo>
                  <a:cubicBezTo>
                    <a:pt x="46434" y="79937"/>
                    <a:pt x="45401" y="79648"/>
                    <a:pt x="45401" y="78971"/>
                  </a:cubicBezTo>
                  <a:cubicBezTo>
                    <a:pt x="45401" y="78085"/>
                    <a:pt x="46952" y="77199"/>
                    <a:pt x="47616" y="76756"/>
                  </a:cubicBezTo>
                  <a:cubicBezTo>
                    <a:pt x="48281" y="76313"/>
                    <a:pt x="49830" y="75206"/>
                    <a:pt x="49831" y="75206"/>
                  </a:cubicBezTo>
                  <a:close/>
                  <a:moveTo>
                    <a:pt x="39816" y="1"/>
                  </a:moveTo>
                  <a:cubicBezTo>
                    <a:pt x="39240" y="1"/>
                    <a:pt x="38663" y="42"/>
                    <a:pt x="38093" y="128"/>
                  </a:cubicBezTo>
                  <a:cubicBezTo>
                    <a:pt x="33663" y="794"/>
                    <a:pt x="31671" y="6107"/>
                    <a:pt x="31671" y="6107"/>
                  </a:cubicBezTo>
                  <a:cubicBezTo>
                    <a:pt x="31671" y="6107"/>
                    <a:pt x="31448" y="7659"/>
                    <a:pt x="30562" y="8100"/>
                  </a:cubicBezTo>
                  <a:cubicBezTo>
                    <a:pt x="29678" y="8543"/>
                    <a:pt x="28792" y="9651"/>
                    <a:pt x="29676" y="10315"/>
                  </a:cubicBezTo>
                  <a:cubicBezTo>
                    <a:pt x="30562" y="10980"/>
                    <a:pt x="33886" y="11866"/>
                    <a:pt x="33886" y="11866"/>
                  </a:cubicBezTo>
                  <a:cubicBezTo>
                    <a:pt x="33886" y="11866"/>
                    <a:pt x="34106" y="15409"/>
                    <a:pt x="34329" y="16738"/>
                  </a:cubicBezTo>
                  <a:cubicBezTo>
                    <a:pt x="34549" y="18065"/>
                    <a:pt x="38314" y="21832"/>
                    <a:pt x="38314" y="21832"/>
                  </a:cubicBezTo>
                  <a:cubicBezTo>
                    <a:pt x="38314" y="21832"/>
                    <a:pt x="37650" y="22718"/>
                    <a:pt x="37650" y="24267"/>
                  </a:cubicBezTo>
                  <a:cubicBezTo>
                    <a:pt x="37650" y="25817"/>
                    <a:pt x="35435" y="27146"/>
                    <a:pt x="36764" y="28475"/>
                  </a:cubicBezTo>
                  <a:cubicBezTo>
                    <a:pt x="38093" y="29804"/>
                    <a:pt x="38536" y="30690"/>
                    <a:pt x="39200" y="31354"/>
                  </a:cubicBezTo>
                  <a:cubicBezTo>
                    <a:pt x="39864" y="32019"/>
                    <a:pt x="40307" y="34232"/>
                    <a:pt x="40307" y="35118"/>
                  </a:cubicBezTo>
                  <a:cubicBezTo>
                    <a:pt x="40307" y="36004"/>
                    <a:pt x="39864" y="39548"/>
                    <a:pt x="39864" y="39548"/>
                  </a:cubicBezTo>
                  <a:lnTo>
                    <a:pt x="38314" y="41541"/>
                  </a:lnTo>
                  <a:cubicBezTo>
                    <a:pt x="38314" y="41541"/>
                    <a:pt x="36985" y="41763"/>
                    <a:pt x="36099" y="41763"/>
                  </a:cubicBezTo>
                  <a:cubicBezTo>
                    <a:pt x="35508" y="41763"/>
                    <a:pt x="34820" y="41468"/>
                    <a:pt x="34098" y="41468"/>
                  </a:cubicBezTo>
                  <a:cubicBezTo>
                    <a:pt x="33737" y="41468"/>
                    <a:pt x="33368" y="41542"/>
                    <a:pt x="32998" y="41763"/>
                  </a:cubicBezTo>
                  <a:cubicBezTo>
                    <a:pt x="31891" y="42427"/>
                    <a:pt x="30785" y="42870"/>
                    <a:pt x="30785" y="42870"/>
                  </a:cubicBezTo>
                  <a:cubicBezTo>
                    <a:pt x="30785" y="42870"/>
                    <a:pt x="27684" y="42206"/>
                    <a:pt x="26577" y="42206"/>
                  </a:cubicBezTo>
                  <a:cubicBezTo>
                    <a:pt x="25469" y="42206"/>
                    <a:pt x="21925" y="40212"/>
                    <a:pt x="21925" y="40212"/>
                  </a:cubicBezTo>
                  <a:cubicBezTo>
                    <a:pt x="21925" y="40212"/>
                    <a:pt x="20933" y="39645"/>
                    <a:pt x="19969" y="39645"/>
                  </a:cubicBezTo>
                  <a:cubicBezTo>
                    <a:pt x="19729" y="39645"/>
                    <a:pt x="19490" y="39681"/>
                    <a:pt x="19268" y="39769"/>
                  </a:cubicBezTo>
                  <a:cubicBezTo>
                    <a:pt x="18160" y="40212"/>
                    <a:pt x="16832" y="40434"/>
                    <a:pt x="16832" y="40434"/>
                  </a:cubicBezTo>
                  <a:lnTo>
                    <a:pt x="9967" y="39105"/>
                  </a:lnTo>
                  <a:lnTo>
                    <a:pt x="7974" y="39550"/>
                  </a:lnTo>
                  <a:lnTo>
                    <a:pt x="3103" y="39550"/>
                  </a:lnTo>
                  <a:cubicBezTo>
                    <a:pt x="3103" y="39550"/>
                    <a:pt x="3103" y="37114"/>
                    <a:pt x="2217" y="37114"/>
                  </a:cubicBezTo>
                  <a:cubicBezTo>
                    <a:pt x="1331" y="37114"/>
                    <a:pt x="1551" y="39107"/>
                    <a:pt x="1551" y="39107"/>
                  </a:cubicBezTo>
                  <a:lnTo>
                    <a:pt x="0" y="39328"/>
                  </a:lnTo>
                  <a:lnTo>
                    <a:pt x="443" y="41763"/>
                  </a:lnTo>
                  <a:lnTo>
                    <a:pt x="3765" y="42206"/>
                  </a:lnTo>
                  <a:lnTo>
                    <a:pt x="6200" y="42649"/>
                  </a:lnTo>
                  <a:cubicBezTo>
                    <a:pt x="6200" y="42649"/>
                    <a:pt x="7309" y="43978"/>
                    <a:pt x="7972" y="43978"/>
                  </a:cubicBezTo>
                  <a:cubicBezTo>
                    <a:pt x="8636" y="43978"/>
                    <a:pt x="8636" y="42872"/>
                    <a:pt x="8636" y="42872"/>
                  </a:cubicBezTo>
                  <a:lnTo>
                    <a:pt x="14838" y="43978"/>
                  </a:lnTo>
                  <a:lnTo>
                    <a:pt x="18825" y="46857"/>
                  </a:lnTo>
                  <a:cubicBezTo>
                    <a:pt x="18825" y="46857"/>
                    <a:pt x="21704" y="47743"/>
                    <a:pt x="22811" y="47743"/>
                  </a:cubicBezTo>
                  <a:cubicBezTo>
                    <a:pt x="22811" y="47743"/>
                    <a:pt x="31226" y="52837"/>
                    <a:pt x="34327" y="54830"/>
                  </a:cubicBezTo>
                  <a:cubicBezTo>
                    <a:pt x="36247" y="56064"/>
                    <a:pt x="39100" y="56704"/>
                    <a:pt x="40995" y="57013"/>
                  </a:cubicBezTo>
                  <a:cubicBezTo>
                    <a:pt x="40986" y="57023"/>
                    <a:pt x="40980" y="57034"/>
                    <a:pt x="40972" y="57045"/>
                  </a:cubicBezTo>
                  <a:cubicBezTo>
                    <a:pt x="39864" y="58596"/>
                    <a:pt x="39643" y="61032"/>
                    <a:pt x="39643" y="61032"/>
                  </a:cubicBezTo>
                  <a:cubicBezTo>
                    <a:pt x="39643" y="61032"/>
                    <a:pt x="36764" y="63026"/>
                    <a:pt x="35878" y="65462"/>
                  </a:cubicBezTo>
                  <a:cubicBezTo>
                    <a:pt x="34992" y="67897"/>
                    <a:pt x="30785" y="74763"/>
                    <a:pt x="30340" y="75649"/>
                  </a:cubicBezTo>
                  <a:cubicBezTo>
                    <a:pt x="29897" y="76535"/>
                    <a:pt x="29897" y="78750"/>
                    <a:pt x="32334" y="82072"/>
                  </a:cubicBezTo>
                  <a:cubicBezTo>
                    <a:pt x="34770" y="85394"/>
                    <a:pt x="39864" y="88272"/>
                    <a:pt x="42300" y="89601"/>
                  </a:cubicBezTo>
                  <a:cubicBezTo>
                    <a:pt x="44129" y="90599"/>
                    <a:pt x="46333" y="90723"/>
                    <a:pt x="47318" y="90723"/>
                  </a:cubicBezTo>
                  <a:cubicBezTo>
                    <a:pt x="47645" y="90723"/>
                    <a:pt x="47838" y="90710"/>
                    <a:pt x="47838" y="90710"/>
                  </a:cubicBezTo>
                  <a:cubicBezTo>
                    <a:pt x="47838" y="90710"/>
                    <a:pt x="48945" y="94252"/>
                    <a:pt x="48945" y="96246"/>
                  </a:cubicBezTo>
                  <a:cubicBezTo>
                    <a:pt x="48945" y="98241"/>
                    <a:pt x="49388" y="101119"/>
                    <a:pt x="49388" y="103112"/>
                  </a:cubicBezTo>
                  <a:cubicBezTo>
                    <a:pt x="49388" y="105105"/>
                    <a:pt x="48945" y="106877"/>
                    <a:pt x="50053" y="107985"/>
                  </a:cubicBezTo>
                  <a:cubicBezTo>
                    <a:pt x="51160" y="109092"/>
                    <a:pt x="51160" y="110421"/>
                    <a:pt x="51160" y="111970"/>
                  </a:cubicBezTo>
                  <a:cubicBezTo>
                    <a:pt x="51160" y="113522"/>
                    <a:pt x="50496" y="115071"/>
                    <a:pt x="50053" y="116178"/>
                  </a:cubicBezTo>
                  <a:cubicBezTo>
                    <a:pt x="49610" y="117286"/>
                    <a:pt x="49167" y="119058"/>
                    <a:pt x="47173" y="119722"/>
                  </a:cubicBezTo>
                  <a:cubicBezTo>
                    <a:pt x="45180" y="120387"/>
                    <a:pt x="40086" y="123487"/>
                    <a:pt x="40086" y="124373"/>
                  </a:cubicBezTo>
                  <a:cubicBezTo>
                    <a:pt x="40086" y="125259"/>
                    <a:pt x="41636" y="125923"/>
                    <a:pt x="44294" y="126145"/>
                  </a:cubicBezTo>
                  <a:cubicBezTo>
                    <a:pt x="44531" y="126165"/>
                    <a:pt x="44792" y="126174"/>
                    <a:pt x="45073" y="126174"/>
                  </a:cubicBezTo>
                  <a:cubicBezTo>
                    <a:pt x="47939" y="126174"/>
                    <a:pt x="52788" y="125219"/>
                    <a:pt x="53595" y="124816"/>
                  </a:cubicBezTo>
                  <a:cubicBezTo>
                    <a:pt x="54481" y="124373"/>
                    <a:pt x="56919" y="123709"/>
                    <a:pt x="58246" y="123266"/>
                  </a:cubicBezTo>
                  <a:cubicBezTo>
                    <a:pt x="59575" y="122823"/>
                    <a:pt x="60682" y="123044"/>
                    <a:pt x="59575" y="120608"/>
                  </a:cubicBezTo>
                  <a:cubicBezTo>
                    <a:pt x="58468" y="118172"/>
                    <a:pt x="58025" y="117286"/>
                    <a:pt x="58025" y="115737"/>
                  </a:cubicBezTo>
                  <a:cubicBezTo>
                    <a:pt x="58025" y="114187"/>
                    <a:pt x="58246" y="111086"/>
                    <a:pt x="58246" y="111086"/>
                  </a:cubicBezTo>
                  <a:cubicBezTo>
                    <a:pt x="58246" y="111086"/>
                    <a:pt x="60018" y="107540"/>
                    <a:pt x="60018" y="103776"/>
                  </a:cubicBezTo>
                  <a:cubicBezTo>
                    <a:pt x="60018" y="100011"/>
                    <a:pt x="58911" y="93366"/>
                    <a:pt x="58911" y="93366"/>
                  </a:cubicBezTo>
                  <a:cubicBezTo>
                    <a:pt x="58911" y="93366"/>
                    <a:pt x="61347" y="90044"/>
                    <a:pt x="61347" y="87388"/>
                  </a:cubicBezTo>
                  <a:cubicBezTo>
                    <a:pt x="61347" y="84730"/>
                    <a:pt x="59353" y="83622"/>
                    <a:pt x="59353" y="83622"/>
                  </a:cubicBezTo>
                  <a:lnTo>
                    <a:pt x="60239" y="79857"/>
                  </a:lnTo>
                  <a:cubicBezTo>
                    <a:pt x="60239" y="79857"/>
                    <a:pt x="61568" y="79857"/>
                    <a:pt x="62011" y="78307"/>
                  </a:cubicBezTo>
                  <a:cubicBezTo>
                    <a:pt x="62454" y="76756"/>
                    <a:pt x="63340" y="71441"/>
                    <a:pt x="63340" y="71441"/>
                  </a:cubicBezTo>
                  <a:cubicBezTo>
                    <a:pt x="63340" y="71441"/>
                    <a:pt x="70426" y="67677"/>
                    <a:pt x="71978" y="66791"/>
                  </a:cubicBezTo>
                  <a:cubicBezTo>
                    <a:pt x="73527" y="65905"/>
                    <a:pt x="73529" y="63026"/>
                    <a:pt x="73529" y="61475"/>
                  </a:cubicBezTo>
                  <a:cubicBezTo>
                    <a:pt x="73529" y="59925"/>
                    <a:pt x="69764" y="54166"/>
                    <a:pt x="69764" y="54166"/>
                  </a:cubicBezTo>
                  <a:lnTo>
                    <a:pt x="69764" y="54166"/>
                  </a:lnTo>
                  <a:cubicBezTo>
                    <a:pt x="69764" y="54166"/>
                    <a:pt x="74194" y="54609"/>
                    <a:pt x="75965" y="54609"/>
                  </a:cubicBezTo>
                  <a:cubicBezTo>
                    <a:pt x="77737" y="54609"/>
                    <a:pt x="79066" y="53280"/>
                    <a:pt x="79731" y="51509"/>
                  </a:cubicBezTo>
                  <a:cubicBezTo>
                    <a:pt x="80395" y="49737"/>
                    <a:pt x="80615" y="49074"/>
                    <a:pt x="79950" y="47743"/>
                  </a:cubicBezTo>
                  <a:cubicBezTo>
                    <a:pt x="79286" y="46414"/>
                    <a:pt x="78843" y="45307"/>
                    <a:pt x="78400" y="44421"/>
                  </a:cubicBezTo>
                  <a:cubicBezTo>
                    <a:pt x="77957" y="43535"/>
                    <a:pt x="76851" y="41543"/>
                    <a:pt x="76851" y="40657"/>
                  </a:cubicBezTo>
                  <a:cubicBezTo>
                    <a:pt x="76851" y="39771"/>
                    <a:pt x="76408" y="37778"/>
                    <a:pt x="76408" y="37778"/>
                  </a:cubicBezTo>
                  <a:cubicBezTo>
                    <a:pt x="76408" y="37778"/>
                    <a:pt x="77071" y="37556"/>
                    <a:pt x="75742" y="35563"/>
                  </a:cubicBezTo>
                  <a:cubicBezTo>
                    <a:pt x="74413" y="33570"/>
                    <a:pt x="73750" y="32462"/>
                    <a:pt x="72864" y="32019"/>
                  </a:cubicBezTo>
                  <a:cubicBezTo>
                    <a:pt x="71978" y="31576"/>
                    <a:pt x="71314" y="31133"/>
                    <a:pt x="70428" y="30469"/>
                  </a:cubicBezTo>
                  <a:cubicBezTo>
                    <a:pt x="69542" y="29804"/>
                    <a:pt x="68213" y="28918"/>
                    <a:pt x="68213" y="28918"/>
                  </a:cubicBezTo>
                  <a:lnTo>
                    <a:pt x="65998" y="27589"/>
                  </a:lnTo>
                  <a:cubicBezTo>
                    <a:pt x="65998" y="27589"/>
                    <a:pt x="65112" y="26482"/>
                    <a:pt x="64669" y="25596"/>
                  </a:cubicBezTo>
                  <a:cubicBezTo>
                    <a:pt x="64227" y="24710"/>
                    <a:pt x="63562" y="22938"/>
                    <a:pt x="62676" y="22718"/>
                  </a:cubicBezTo>
                  <a:cubicBezTo>
                    <a:pt x="61790" y="22495"/>
                    <a:pt x="59797" y="22495"/>
                    <a:pt x="59797" y="22495"/>
                  </a:cubicBezTo>
                  <a:cubicBezTo>
                    <a:pt x="59797" y="22495"/>
                    <a:pt x="57803" y="18508"/>
                    <a:pt x="55810" y="18065"/>
                  </a:cubicBezTo>
                  <a:cubicBezTo>
                    <a:pt x="55219" y="17934"/>
                    <a:pt x="54667" y="17900"/>
                    <a:pt x="54165" y="17900"/>
                  </a:cubicBezTo>
                  <a:cubicBezTo>
                    <a:pt x="53632" y="17900"/>
                    <a:pt x="53155" y="17938"/>
                    <a:pt x="52750" y="17938"/>
                  </a:cubicBezTo>
                  <a:cubicBezTo>
                    <a:pt x="52252" y="17938"/>
                    <a:pt x="51861" y="17880"/>
                    <a:pt x="51603" y="17622"/>
                  </a:cubicBezTo>
                  <a:cubicBezTo>
                    <a:pt x="50939" y="16959"/>
                    <a:pt x="48281" y="13637"/>
                    <a:pt x="48281" y="13637"/>
                  </a:cubicBezTo>
                  <a:cubicBezTo>
                    <a:pt x="48281" y="13637"/>
                    <a:pt x="50496" y="8543"/>
                    <a:pt x="48945" y="4999"/>
                  </a:cubicBezTo>
                  <a:cubicBezTo>
                    <a:pt x="47594" y="1911"/>
                    <a:pt x="43720" y="1"/>
                    <a:pt x="3981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947;p70"/>
            <p:cNvSpPr/>
            <p:nvPr/>
          </p:nvSpPr>
          <p:spPr>
            <a:xfrm>
              <a:off x="-5700175" y="1204025"/>
              <a:ext cx="132925" cy="267625"/>
            </a:xfrm>
            <a:custGeom>
              <a:avLst/>
              <a:gdLst/>
              <a:ahLst/>
              <a:cxnLst/>
              <a:rect l="l" t="t" r="r" b="b"/>
              <a:pathLst>
                <a:path w="5317" h="10705" extrusionOk="0">
                  <a:moveTo>
                    <a:pt x="2879" y="1"/>
                  </a:moveTo>
                  <a:cubicBezTo>
                    <a:pt x="2879" y="1"/>
                    <a:pt x="2215" y="887"/>
                    <a:pt x="2215" y="2436"/>
                  </a:cubicBezTo>
                  <a:cubicBezTo>
                    <a:pt x="2215" y="3986"/>
                    <a:pt x="0" y="5315"/>
                    <a:pt x="1329" y="6644"/>
                  </a:cubicBezTo>
                  <a:cubicBezTo>
                    <a:pt x="2658" y="7973"/>
                    <a:pt x="3101" y="8859"/>
                    <a:pt x="3765" y="9524"/>
                  </a:cubicBezTo>
                  <a:cubicBezTo>
                    <a:pt x="4003" y="9762"/>
                    <a:pt x="4211" y="10200"/>
                    <a:pt x="4383" y="10704"/>
                  </a:cubicBezTo>
                  <a:cubicBezTo>
                    <a:pt x="4481" y="10613"/>
                    <a:pt x="4569" y="10515"/>
                    <a:pt x="4651" y="10410"/>
                  </a:cubicBezTo>
                  <a:cubicBezTo>
                    <a:pt x="5316" y="9524"/>
                    <a:pt x="5094" y="2659"/>
                    <a:pt x="5094" y="1773"/>
                  </a:cubicBezTo>
                  <a:cubicBezTo>
                    <a:pt x="5094" y="887"/>
                    <a:pt x="2879" y="1"/>
                    <a:pt x="28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948;p70"/>
            <p:cNvSpPr/>
            <p:nvPr/>
          </p:nvSpPr>
          <p:spPr>
            <a:xfrm>
              <a:off x="-5356900" y="1105875"/>
              <a:ext cx="349200" cy="320750"/>
            </a:xfrm>
            <a:custGeom>
              <a:avLst/>
              <a:gdLst/>
              <a:ahLst/>
              <a:cxnLst/>
              <a:rect l="l" t="t" r="r" b="b"/>
              <a:pathLst>
                <a:path w="13968" h="12830" extrusionOk="0">
                  <a:moveTo>
                    <a:pt x="4997" y="0"/>
                  </a:moveTo>
                  <a:cubicBezTo>
                    <a:pt x="4984" y="0"/>
                    <a:pt x="4971" y="0"/>
                    <a:pt x="4958" y="0"/>
                  </a:cubicBezTo>
                  <a:cubicBezTo>
                    <a:pt x="4827" y="109"/>
                    <a:pt x="4717" y="232"/>
                    <a:pt x="4652" y="383"/>
                  </a:cubicBezTo>
                  <a:cubicBezTo>
                    <a:pt x="4652" y="383"/>
                    <a:pt x="6424" y="383"/>
                    <a:pt x="3986" y="1934"/>
                  </a:cubicBezTo>
                  <a:cubicBezTo>
                    <a:pt x="1551" y="3484"/>
                    <a:pt x="1" y="4370"/>
                    <a:pt x="1108" y="5476"/>
                  </a:cubicBezTo>
                  <a:cubicBezTo>
                    <a:pt x="2216" y="6585"/>
                    <a:pt x="3766" y="7912"/>
                    <a:pt x="4872" y="8134"/>
                  </a:cubicBezTo>
                  <a:cubicBezTo>
                    <a:pt x="5124" y="8185"/>
                    <a:pt x="5330" y="8201"/>
                    <a:pt x="5506" y="8201"/>
                  </a:cubicBezTo>
                  <a:cubicBezTo>
                    <a:pt x="5818" y="8201"/>
                    <a:pt x="6035" y="8150"/>
                    <a:pt x="6244" y="8150"/>
                  </a:cubicBezTo>
                  <a:cubicBezTo>
                    <a:pt x="6436" y="8150"/>
                    <a:pt x="6621" y="8193"/>
                    <a:pt x="6867" y="8357"/>
                  </a:cubicBezTo>
                  <a:cubicBezTo>
                    <a:pt x="7530" y="8800"/>
                    <a:pt x="10188" y="11678"/>
                    <a:pt x="11295" y="12121"/>
                  </a:cubicBezTo>
                  <a:cubicBezTo>
                    <a:pt x="11918" y="12370"/>
                    <a:pt x="12961" y="12829"/>
                    <a:pt x="13479" y="12829"/>
                  </a:cubicBezTo>
                  <a:cubicBezTo>
                    <a:pt x="13882" y="12829"/>
                    <a:pt x="13967" y="12551"/>
                    <a:pt x="13288" y="11678"/>
                  </a:cubicBezTo>
                  <a:cubicBezTo>
                    <a:pt x="11738" y="9684"/>
                    <a:pt x="9080" y="4813"/>
                    <a:pt x="10631" y="4592"/>
                  </a:cubicBezTo>
                  <a:cubicBezTo>
                    <a:pt x="10631" y="4592"/>
                    <a:pt x="8637" y="605"/>
                    <a:pt x="6644" y="162"/>
                  </a:cubicBezTo>
                  <a:cubicBezTo>
                    <a:pt x="6049" y="30"/>
                    <a:pt x="5501" y="0"/>
                    <a:pt x="49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949;p70"/>
            <p:cNvSpPr/>
            <p:nvPr/>
          </p:nvSpPr>
          <p:spPr>
            <a:xfrm>
              <a:off x="-5921650" y="1684350"/>
              <a:ext cx="404225" cy="98300"/>
            </a:xfrm>
            <a:custGeom>
              <a:avLst/>
              <a:gdLst/>
              <a:ahLst/>
              <a:cxnLst/>
              <a:rect l="l" t="t" r="r" b="b"/>
              <a:pathLst>
                <a:path w="16169" h="3932" extrusionOk="0">
                  <a:moveTo>
                    <a:pt x="12126" y="1"/>
                  </a:moveTo>
                  <a:lnTo>
                    <a:pt x="11738" y="499"/>
                  </a:lnTo>
                  <a:cubicBezTo>
                    <a:pt x="11738" y="499"/>
                    <a:pt x="10409" y="719"/>
                    <a:pt x="9523" y="719"/>
                  </a:cubicBezTo>
                  <a:cubicBezTo>
                    <a:pt x="8933" y="719"/>
                    <a:pt x="8244" y="424"/>
                    <a:pt x="7523" y="424"/>
                  </a:cubicBezTo>
                  <a:cubicBezTo>
                    <a:pt x="7162" y="424"/>
                    <a:pt x="6793" y="498"/>
                    <a:pt x="6424" y="719"/>
                  </a:cubicBezTo>
                  <a:cubicBezTo>
                    <a:pt x="5315" y="1385"/>
                    <a:pt x="4209" y="1828"/>
                    <a:pt x="4209" y="1828"/>
                  </a:cubicBezTo>
                  <a:cubicBezTo>
                    <a:pt x="4209" y="1828"/>
                    <a:pt x="1108" y="1162"/>
                    <a:pt x="1" y="1162"/>
                  </a:cubicBezTo>
                  <a:lnTo>
                    <a:pt x="4652" y="3820"/>
                  </a:lnTo>
                  <a:cubicBezTo>
                    <a:pt x="4652" y="3820"/>
                    <a:pt x="6645" y="3931"/>
                    <a:pt x="8859" y="3931"/>
                  </a:cubicBezTo>
                  <a:cubicBezTo>
                    <a:pt x="11074" y="3931"/>
                    <a:pt x="13510" y="3820"/>
                    <a:pt x="14396" y="3377"/>
                  </a:cubicBezTo>
                  <a:cubicBezTo>
                    <a:pt x="16168" y="2491"/>
                    <a:pt x="12624" y="499"/>
                    <a:pt x="12624" y="499"/>
                  </a:cubicBezTo>
                  <a:lnTo>
                    <a:pt x="1212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950;p70"/>
            <p:cNvSpPr/>
            <p:nvPr/>
          </p:nvSpPr>
          <p:spPr>
            <a:xfrm>
              <a:off x="-5836400" y="658325"/>
              <a:ext cx="330775" cy="248525"/>
            </a:xfrm>
            <a:custGeom>
              <a:avLst/>
              <a:gdLst/>
              <a:ahLst/>
              <a:cxnLst/>
              <a:rect l="l" t="t" r="r" b="b"/>
              <a:pathLst>
                <a:path w="13231" h="9941" extrusionOk="0">
                  <a:moveTo>
                    <a:pt x="9817" y="0"/>
                  </a:moveTo>
                  <a:cubicBezTo>
                    <a:pt x="9245" y="0"/>
                    <a:pt x="8673" y="41"/>
                    <a:pt x="8107" y="126"/>
                  </a:cubicBezTo>
                  <a:cubicBezTo>
                    <a:pt x="3677" y="790"/>
                    <a:pt x="1685" y="6104"/>
                    <a:pt x="1685" y="6104"/>
                  </a:cubicBezTo>
                  <a:cubicBezTo>
                    <a:pt x="1685" y="6104"/>
                    <a:pt x="1462" y="7656"/>
                    <a:pt x="576" y="8099"/>
                  </a:cubicBezTo>
                  <a:cubicBezTo>
                    <a:pt x="369" y="8204"/>
                    <a:pt x="176" y="8335"/>
                    <a:pt x="1" y="8487"/>
                  </a:cubicBezTo>
                  <a:cubicBezTo>
                    <a:pt x="536" y="8373"/>
                    <a:pt x="1070" y="8290"/>
                    <a:pt x="1506" y="8290"/>
                  </a:cubicBezTo>
                  <a:cubicBezTo>
                    <a:pt x="1651" y="8290"/>
                    <a:pt x="1786" y="8299"/>
                    <a:pt x="1905" y="8319"/>
                  </a:cubicBezTo>
                  <a:cubicBezTo>
                    <a:pt x="3088" y="8516"/>
                    <a:pt x="9884" y="9941"/>
                    <a:pt x="11834" y="9941"/>
                  </a:cubicBezTo>
                  <a:cubicBezTo>
                    <a:pt x="12075" y="9941"/>
                    <a:pt x="12242" y="9919"/>
                    <a:pt x="12315" y="9871"/>
                  </a:cubicBezTo>
                  <a:cubicBezTo>
                    <a:pt x="12979" y="9428"/>
                    <a:pt x="8550" y="7876"/>
                    <a:pt x="7444" y="6547"/>
                  </a:cubicBezTo>
                  <a:cubicBezTo>
                    <a:pt x="6337" y="5218"/>
                    <a:pt x="8771" y="4332"/>
                    <a:pt x="8771" y="4332"/>
                  </a:cubicBezTo>
                  <a:cubicBezTo>
                    <a:pt x="8771" y="4332"/>
                    <a:pt x="11632" y="1677"/>
                    <a:pt x="13230" y="488"/>
                  </a:cubicBezTo>
                  <a:cubicBezTo>
                    <a:pt x="12138" y="170"/>
                    <a:pt x="10979" y="0"/>
                    <a:pt x="98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951;p70"/>
            <p:cNvSpPr/>
            <p:nvPr/>
          </p:nvSpPr>
          <p:spPr>
            <a:xfrm>
              <a:off x="-5700175" y="2056725"/>
              <a:ext cx="413575" cy="487250"/>
            </a:xfrm>
            <a:custGeom>
              <a:avLst/>
              <a:gdLst/>
              <a:ahLst/>
              <a:cxnLst/>
              <a:rect l="l" t="t" r="r" b="b"/>
              <a:pathLst>
                <a:path w="16543" h="19490" extrusionOk="0">
                  <a:moveTo>
                    <a:pt x="9745" y="0"/>
                  </a:moveTo>
                  <a:lnTo>
                    <a:pt x="5537" y="1107"/>
                  </a:lnTo>
                  <a:cubicBezTo>
                    <a:pt x="4430" y="1107"/>
                    <a:pt x="4208" y="5094"/>
                    <a:pt x="4208" y="5094"/>
                  </a:cubicBezTo>
                  <a:cubicBezTo>
                    <a:pt x="4208" y="5094"/>
                    <a:pt x="3544" y="7752"/>
                    <a:pt x="3101" y="8416"/>
                  </a:cubicBezTo>
                  <a:cubicBezTo>
                    <a:pt x="2658" y="9080"/>
                    <a:pt x="2879" y="10409"/>
                    <a:pt x="2879" y="11738"/>
                  </a:cubicBezTo>
                  <a:cubicBezTo>
                    <a:pt x="2879" y="13067"/>
                    <a:pt x="3322" y="14396"/>
                    <a:pt x="3322" y="14396"/>
                  </a:cubicBezTo>
                  <a:lnTo>
                    <a:pt x="0" y="19489"/>
                  </a:lnTo>
                  <a:lnTo>
                    <a:pt x="9745" y="17495"/>
                  </a:lnTo>
                  <a:lnTo>
                    <a:pt x="5094" y="16609"/>
                  </a:lnTo>
                  <a:lnTo>
                    <a:pt x="10188" y="15058"/>
                  </a:lnTo>
                  <a:cubicBezTo>
                    <a:pt x="10188" y="15058"/>
                    <a:pt x="6413" y="13270"/>
                    <a:pt x="6579" y="13270"/>
                  </a:cubicBezTo>
                  <a:cubicBezTo>
                    <a:pt x="6589" y="13270"/>
                    <a:pt x="6610" y="13276"/>
                    <a:pt x="6645" y="13287"/>
                  </a:cubicBezTo>
                  <a:cubicBezTo>
                    <a:pt x="7309" y="13508"/>
                    <a:pt x="13068" y="14837"/>
                    <a:pt x="13068" y="14837"/>
                  </a:cubicBezTo>
                  <a:cubicBezTo>
                    <a:pt x="13068" y="14837"/>
                    <a:pt x="12182" y="12844"/>
                    <a:pt x="12403" y="12179"/>
                  </a:cubicBezTo>
                  <a:cubicBezTo>
                    <a:pt x="12625" y="11515"/>
                    <a:pt x="15947" y="11293"/>
                    <a:pt x="16390" y="10186"/>
                  </a:cubicBezTo>
                  <a:cubicBezTo>
                    <a:pt x="16543" y="9803"/>
                    <a:pt x="16114" y="9685"/>
                    <a:pt x="15451" y="9685"/>
                  </a:cubicBezTo>
                  <a:cubicBezTo>
                    <a:pt x="14379" y="9685"/>
                    <a:pt x="12693" y="9994"/>
                    <a:pt x="11862" y="9994"/>
                  </a:cubicBezTo>
                  <a:cubicBezTo>
                    <a:pt x="11719" y="9994"/>
                    <a:pt x="11602" y="9985"/>
                    <a:pt x="11517" y="9964"/>
                  </a:cubicBezTo>
                  <a:cubicBezTo>
                    <a:pt x="10631" y="9743"/>
                    <a:pt x="13953" y="8414"/>
                    <a:pt x="13953" y="8414"/>
                  </a:cubicBezTo>
                  <a:cubicBezTo>
                    <a:pt x="13953" y="8414"/>
                    <a:pt x="11074" y="6199"/>
                    <a:pt x="10188" y="4872"/>
                  </a:cubicBezTo>
                  <a:cubicBezTo>
                    <a:pt x="9302" y="3543"/>
                    <a:pt x="9745" y="1"/>
                    <a:pt x="97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 name="Google Shape;928;p56"/>
          <p:cNvGrpSpPr/>
          <p:nvPr/>
        </p:nvGrpSpPr>
        <p:grpSpPr>
          <a:xfrm>
            <a:off x="565623" y="4015814"/>
            <a:ext cx="2117501" cy="1127686"/>
            <a:chOff x="1137702" y="238125"/>
            <a:chExt cx="2568536" cy="1367887"/>
          </a:xfrm>
        </p:grpSpPr>
        <p:sp>
          <p:nvSpPr>
            <p:cNvPr id="4" name="Google Shape;929;p56"/>
            <p:cNvSpPr/>
            <p:nvPr/>
          </p:nvSpPr>
          <p:spPr>
            <a:xfrm>
              <a:off x="1671816" y="985151"/>
              <a:ext cx="321954" cy="177900"/>
            </a:xfrm>
            <a:custGeom>
              <a:avLst/>
              <a:gdLst/>
              <a:ahLst/>
              <a:cxnLst/>
              <a:rect l="l" t="t" r="r" b="b"/>
              <a:pathLst>
                <a:path w="14183" h="7837" extrusionOk="0">
                  <a:moveTo>
                    <a:pt x="0" y="1"/>
                  </a:moveTo>
                  <a:lnTo>
                    <a:pt x="0" y="7836"/>
                  </a:lnTo>
                  <a:lnTo>
                    <a:pt x="13667" y="7836"/>
                  </a:lnTo>
                  <a:cubicBezTo>
                    <a:pt x="13999" y="7836"/>
                    <a:pt x="14183" y="7448"/>
                    <a:pt x="13972" y="7190"/>
                  </a:cubicBezTo>
                  <a:lnTo>
                    <a:pt x="13347" y="6427"/>
                  </a:lnTo>
                  <a:cubicBezTo>
                    <a:pt x="12519" y="5415"/>
                    <a:pt x="12068" y="4149"/>
                    <a:pt x="12068" y="2844"/>
                  </a:cubicBezTo>
                  <a:lnTo>
                    <a:pt x="12068"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930;p56"/>
            <p:cNvSpPr/>
            <p:nvPr/>
          </p:nvSpPr>
          <p:spPr>
            <a:xfrm>
              <a:off x="3472246" y="618846"/>
              <a:ext cx="233992" cy="86510"/>
            </a:xfrm>
            <a:custGeom>
              <a:avLst/>
              <a:gdLst/>
              <a:ahLst/>
              <a:cxnLst/>
              <a:rect l="l" t="t" r="r" b="b"/>
              <a:pathLst>
                <a:path w="10308" h="3811" extrusionOk="0">
                  <a:moveTo>
                    <a:pt x="1906" y="0"/>
                  </a:moveTo>
                  <a:cubicBezTo>
                    <a:pt x="853" y="0"/>
                    <a:pt x="0" y="854"/>
                    <a:pt x="0" y="1906"/>
                  </a:cubicBezTo>
                  <a:cubicBezTo>
                    <a:pt x="0" y="2957"/>
                    <a:pt x="853" y="3811"/>
                    <a:pt x="1906" y="3811"/>
                  </a:cubicBezTo>
                  <a:lnTo>
                    <a:pt x="8402" y="3811"/>
                  </a:lnTo>
                  <a:cubicBezTo>
                    <a:pt x="9454" y="3811"/>
                    <a:pt x="10308" y="2957"/>
                    <a:pt x="10308" y="1906"/>
                  </a:cubicBezTo>
                  <a:cubicBezTo>
                    <a:pt x="10308" y="854"/>
                    <a:pt x="9454" y="0"/>
                    <a:pt x="840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931;p56"/>
            <p:cNvSpPr/>
            <p:nvPr/>
          </p:nvSpPr>
          <p:spPr>
            <a:xfrm>
              <a:off x="2525562" y="704088"/>
              <a:ext cx="400065" cy="739907"/>
            </a:xfrm>
            <a:custGeom>
              <a:avLst/>
              <a:gdLst/>
              <a:ahLst/>
              <a:cxnLst/>
              <a:rect l="l" t="t" r="r" b="b"/>
              <a:pathLst>
                <a:path w="17624" h="32595" extrusionOk="0">
                  <a:moveTo>
                    <a:pt x="9095" y="1"/>
                  </a:moveTo>
                  <a:cubicBezTo>
                    <a:pt x="8995" y="1"/>
                    <a:pt x="8892" y="22"/>
                    <a:pt x="8790" y="70"/>
                  </a:cubicBezTo>
                  <a:lnTo>
                    <a:pt x="1000" y="10"/>
                  </a:lnTo>
                  <a:cubicBezTo>
                    <a:pt x="997" y="10"/>
                    <a:pt x="995" y="10"/>
                    <a:pt x="992" y="10"/>
                  </a:cubicBezTo>
                  <a:cubicBezTo>
                    <a:pt x="424" y="10"/>
                    <a:pt x="1" y="538"/>
                    <a:pt x="128" y="1094"/>
                  </a:cubicBezTo>
                  <a:lnTo>
                    <a:pt x="7101" y="31906"/>
                  </a:lnTo>
                  <a:cubicBezTo>
                    <a:pt x="7199" y="32329"/>
                    <a:pt x="7573" y="32595"/>
                    <a:pt x="7969" y="32595"/>
                  </a:cubicBezTo>
                  <a:cubicBezTo>
                    <a:pt x="8120" y="32595"/>
                    <a:pt x="8273" y="32556"/>
                    <a:pt x="8415" y="32474"/>
                  </a:cubicBezTo>
                  <a:lnTo>
                    <a:pt x="16559" y="27660"/>
                  </a:lnTo>
                  <a:cubicBezTo>
                    <a:pt x="17471" y="27121"/>
                    <a:pt x="17624" y="25862"/>
                    <a:pt x="16865" y="25122"/>
                  </a:cubicBezTo>
                  <a:cubicBezTo>
                    <a:pt x="16454" y="24721"/>
                    <a:pt x="16287" y="24131"/>
                    <a:pt x="16428" y="23574"/>
                  </a:cubicBezTo>
                  <a:lnTo>
                    <a:pt x="16828" y="22008"/>
                  </a:lnTo>
                  <a:cubicBezTo>
                    <a:pt x="16970" y="21451"/>
                    <a:pt x="16804" y="20860"/>
                    <a:pt x="16392" y="20458"/>
                  </a:cubicBezTo>
                  <a:lnTo>
                    <a:pt x="15237" y="19330"/>
                  </a:lnTo>
                  <a:cubicBezTo>
                    <a:pt x="14825" y="18929"/>
                    <a:pt x="14659" y="18338"/>
                    <a:pt x="14801" y="17781"/>
                  </a:cubicBezTo>
                  <a:lnTo>
                    <a:pt x="15201" y="16216"/>
                  </a:lnTo>
                  <a:cubicBezTo>
                    <a:pt x="15342" y="15659"/>
                    <a:pt x="15177" y="15069"/>
                    <a:pt x="14765" y="14667"/>
                  </a:cubicBezTo>
                  <a:lnTo>
                    <a:pt x="13609" y="13539"/>
                  </a:lnTo>
                  <a:cubicBezTo>
                    <a:pt x="13198" y="13138"/>
                    <a:pt x="13032" y="12546"/>
                    <a:pt x="13175" y="11989"/>
                  </a:cubicBezTo>
                  <a:lnTo>
                    <a:pt x="13573" y="10424"/>
                  </a:lnTo>
                  <a:cubicBezTo>
                    <a:pt x="13715" y="9867"/>
                    <a:pt x="13549" y="9277"/>
                    <a:pt x="13138" y="8875"/>
                  </a:cubicBezTo>
                  <a:lnTo>
                    <a:pt x="11982" y="7747"/>
                  </a:lnTo>
                  <a:cubicBezTo>
                    <a:pt x="11570" y="7345"/>
                    <a:pt x="11405" y="6754"/>
                    <a:pt x="11548" y="6198"/>
                  </a:cubicBezTo>
                  <a:lnTo>
                    <a:pt x="11946" y="4633"/>
                  </a:lnTo>
                  <a:cubicBezTo>
                    <a:pt x="12088" y="4076"/>
                    <a:pt x="11922" y="3485"/>
                    <a:pt x="11512" y="3083"/>
                  </a:cubicBezTo>
                  <a:lnTo>
                    <a:pt x="9989" y="1598"/>
                  </a:lnTo>
                  <a:cubicBezTo>
                    <a:pt x="9804" y="1418"/>
                    <a:pt x="9729" y="1152"/>
                    <a:pt x="9793" y="903"/>
                  </a:cubicBezTo>
                  <a:cubicBezTo>
                    <a:pt x="9915" y="422"/>
                    <a:pt x="9538" y="1"/>
                    <a:pt x="90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932;p56"/>
            <p:cNvSpPr/>
            <p:nvPr/>
          </p:nvSpPr>
          <p:spPr>
            <a:xfrm>
              <a:off x="1310368" y="534170"/>
              <a:ext cx="2297149" cy="284499"/>
            </a:xfrm>
            <a:custGeom>
              <a:avLst/>
              <a:gdLst/>
              <a:ahLst/>
              <a:cxnLst/>
              <a:rect l="l" t="t" r="r" b="b"/>
              <a:pathLst>
                <a:path w="101196" h="12533" extrusionOk="0">
                  <a:moveTo>
                    <a:pt x="2706" y="0"/>
                  </a:moveTo>
                  <a:cubicBezTo>
                    <a:pt x="1214" y="0"/>
                    <a:pt x="1" y="1214"/>
                    <a:pt x="1" y="2710"/>
                  </a:cubicBezTo>
                  <a:lnTo>
                    <a:pt x="1" y="9828"/>
                  </a:lnTo>
                  <a:cubicBezTo>
                    <a:pt x="1" y="11320"/>
                    <a:pt x="1214" y="12533"/>
                    <a:pt x="2706" y="12533"/>
                  </a:cubicBezTo>
                  <a:lnTo>
                    <a:pt x="98490" y="12533"/>
                  </a:lnTo>
                  <a:cubicBezTo>
                    <a:pt x="99984" y="12533"/>
                    <a:pt x="101195" y="11322"/>
                    <a:pt x="101195" y="9828"/>
                  </a:cubicBezTo>
                  <a:lnTo>
                    <a:pt x="101195" y="2710"/>
                  </a:lnTo>
                  <a:cubicBezTo>
                    <a:pt x="101195" y="1212"/>
                    <a:pt x="99988" y="0"/>
                    <a:pt x="984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933;p56"/>
            <p:cNvSpPr/>
            <p:nvPr/>
          </p:nvSpPr>
          <p:spPr>
            <a:xfrm>
              <a:off x="2687240" y="446272"/>
              <a:ext cx="722995" cy="89552"/>
            </a:xfrm>
            <a:custGeom>
              <a:avLst/>
              <a:gdLst/>
              <a:ahLst/>
              <a:cxnLst/>
              <a:rect l="l" t="t" r="r" b="b"/>
              <a:pathLst>
                <a:path w="31850" h="3945" extrusionOk="0">
                  <a:moveTo>
                    <a:pt x="56" y="1"/>
                  </a:moveTo>
                  <a:cubicBezTo>
                    <a:pt x="25" y="1"/>
                    <a:pt x="1" y="25"/>
                    <a:pt x="1" y="55"/>
                  </a:cubicBezTo>
                  <a:lnTo>
                    <a:pt x="1" y="3889"/>
                  </a:lnTo>
                  <a:cubicBezTo>
                    <a:pt x="1" y="3920"/>
                    <a:pt x="25" y="3944"/>
                    <a:pt x="56" y="3944"/>
                  </a:cubicBezTo>
                  <a:lnTo>
                    <a:pt x="31796" y="3944"/>
                  </a:lnTo>
                  <a:cubicBezTo>
                    <a:pt x="31826" y="3944"/>
                    <a:pt x="31850" y="3920"/>
                    <a:pt x="31850" y="3889"/>
                  </a:cubicBezTo>
                  <a:lnTo>
                    <a:pt x="31850" y="55"/>
                  </a:lnTo>
                  <a:cubicBezTo>
                    <a:pt x="31850" y="25"/>
                    <a:pt x="31826" y="1"/>
                    <a:pt x="3179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934;p56"/>
            <p:cNvSpPr/>
            <p:nvPr/>
          </p:nvSpPr>
          <p:spPr>
            <a:xfrm>
              <a:off x="1744006" y="885856"/>
              <a:ext cx="533336" cy="366174"/>
            </a:xfrm>
            <a:custGeom>
              <a:avLst/>
              <a:gdLst/>
              <a:ahLst/>
              <a:cxnLst/>
              <a:rect l="l" t="t" r="r" b="b"/>
              <a:pathLst>
                <a:path w="23495" h="16131" extrusionOk="0">
                  <a:moveTo>
                    <a:pt x="21583" y="0"/>
                  </a:moveTo>
                  <a:lnTo>
                    <a:pt x="16672" y="11386"/>
                  </a:lnTo>
                  <a:cubicBezTo>
                    <a:pt x="15976" y="13001"/>
                    <a:pt x="14385" y="14047"/>
                    <a:pt x="12627" y="14047"/>
                  </a:cubicBezTo>
                  <a:cubicBezTo>
                    <a:pt x="12626" y="14047"/>
                    <a:pt x="12625" y="14047"/>
                    <a:pt x="12624" y="14047"/>
                  </a:cubicBezTo>
                  <a:lnTo>
                    <a:pt x="0" y="14047"/>
                  </a:lnTo>
                  <a:lnTo>
                    <a:pt x="0" y="16131"/>
                  </a:lnTo>
                  <a:lnTo>
                    <a:pt x="12624" y="16131"/>
                  </a:lnTo>
                  <a:cubicBezTo>
                    <a:pt x="12625" y="16131"/>
                    <a:pt x="12626" y="16131"/>
                    <a:pt x="12627" y="16131"/>
                  </a:cubicBezTo>
                  <a:cubicBezTo>
                    <a:pt x="15217" y="16131"/>
                    <a:pt x="17559" y="14589"/>
                    <a:pt x="18585" y="12210"/>
                  </a:cubicBezTo>
                  <a:lnTo>
                    <a:pt x="23494" y="826"/>
                  </a:lnTo>
                  <a:lnTo>
                    <a:pt x="21583"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935;p56"/>
            <p:cNvSpPr/>
            <p:nvPr/>
          </p:nvSpPr>
          <p:spPr>
            <a:xfrm>
              <a:off x="1301287" y="850670"/>
              <a:ext cx="564731" cy="755343"/>
            </a:xfrm>
            <a:custGeom>
              <a:avLst/>
              <a:gdLst/>
              <a:ahLst/>
              <a:cxnLst/>
              <a:rect l="l" t="t" r="r" b="b"/>
              <a:pathLst>
                <a:path w="24878" h="33275" extrusionOk="0">
                  <a:moveTo>
                    <a:pt x="11165" y="0"/>
                  </a:moveTo>
                  <a:cubicBezTo>
                    <a:pt x="9926" y="0"/>
                    <a:pt x="8821" y="816"/>
                    <a:pt x="8472" y="2021"/>
                  </a:cubicBezTo>
                  <a:lnTo>
                    <a:pt x="516" y="29712"/>
                  </a:lnTo>
                  <a:cubicBezTo>
                    <a:pt x="1" y="31499"/>
                    <a:pt x="1340" y="33275"/>
                    <a:pt x="3196" y="33275"/>
                  </a:cubicBezTo>
                  <a:lnTo>
                    <a:pt x="15304" y="33275"/>
                  </a:lnTo>
                  <a:cubicBezTo>
                    <a:pt x="16885" y="33275"/>
                    <a:pt x="18132" y="31969"/>
                    <a:pt x="18098" y="30393"/>
                  </a:cubicBezTo>
                  <a:cubicBezTo>
                    <a:pt x="18068" y="29142"/>
                    <a:pt x="18103" y="27896"/>
                    <a:pt x="18186" y="26659"/>
                  </a:cubicBezTo>
                  <a:cubicBezTo>
                    <a:pt x="18251" y="25696"/>
                    <a:pt x="18349" y="24738"/>
                    <a:pt x="18471" y="23796"/>
                  </a:cubicBezTo>
                  <a:cubicBezTo>
                    <a:pt x="18570" y="23031"/>
                    <a:pt x="18683" y="22275"/>
                    <a:pt x="18815" y="21528"/>
                  </a:cubicBezTo>
                  <a:cubicBezTo>
                    <a:pt x="18982" y="20557"/>
                    <a:pt x="19178" y="19600"/>
                    <a:pt x="19390" y="18667"/>
                  </a:cubicBezTo>
                  <a:cubicBezTo>
                    <a:pt x="19561" y="17894"/>
                    <a:pt x="19747" y="17141"/>
                    <a:pt x="19949" y="16404"/>
                  </a:cubicBezTo>
                  <a:cubicBezTo>
                    <a:pt x="20208" y="15417"/>
                    <a:pt x="20489" y="14455"/>
                    <a:pt x="20778" y="13537"/>
                  </a:cubicBezTo>
                  <a:cubicBezTo>
                    <a:pt x="21029" y="12752"/>
                    <a:pt x="21280" y="11996"/>
                    <a:pt x="21539" y="11275"/>
                  </a:cubicBezTo>
                  <a:cubicBezTo>
                    <a:pt x="21893" y="10258"/>
                    <a:pt x="22257" y="9301"/>
                    <a:pt x="22609" y="8412"/>
                  </a:cubicBezTo>
                  <a:cubicBezTo>
                    <a:pt x="23125" y="7112"/>
                    <a:pt x="23631" y="5958"/>
                    <a:pt x="24077" y="4981"/>
                  </a:cubicBezTo>
                  <a:cubicBezTo>
                    <a:pt x="24878" y="3239"/>
                    <a:pt x="23724" y="1226"/>
                    <a:pt x="21814" y="1039"/>
                  </a:cubicBezTo>
                  <a:lnTo>
                    <a:pt x="11433" y="13"/>
                  </a:lnTo>
                  <a:cubicBezTo>
                    <a:pt x="11343" y="5"/>
                    <a:pt x="11254" y="0"/>
                    <a:pt x="1116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936;p56"/>
            <p:cNvSpPr/>
            <p:nvPr/>
          </p:nvSpPr>
          <p:spPr>
            <a:xfrm>
              <a:off x="1474724" y="287568"/>
              <a:ext cx="956101" cy="331284"/>
            </a:xfrm>
            <a:custGeom>
              <a:avLst/>
              <a:gdLst/>
              <a:ahLst/>
              <a:cxnLst/>
              <a:rect l="l" t="t" r="r" b="b"/>
              <a:pathLst>
                <a:path w="42119" h="14594" extrusionOk="0">
                  <a:moveTo>
                    <a:pt x="7291" y="0"/>
                  </a:moveTo>
                  <a:cubicBezTo>
                    <a:pt x="5359" y="0"/>
                    <a:pt x="3504" y="768"/>
                    <a:pt x="2137" y="2135"/>
                  </a:cubicBezTo>
                  <a:cubicBezTo>
                    <a:pt x="769" y="3503"/>
                    <a:pt x="1" y="5359"/>
                    <a:pt x="2" y="7294"/>
                  </a:cubicBezTo>
                  <a:cubicBezTo>
                    <a:pt x="2" y="11324"/>
                    <a:pt x="3266" y="14593"/>
                    <a:pt x="7296" y="14593"/>
                  </a:cubicBezTo>
                  <a:lnTo>
                    <a:pt x="34820" y="14593"/>
                  </a:lnTo>
                  <a:cubicBezTo>
                    <a:pt x="34824" y="14593"/>
                    <a:pt x="34829" y="14593"/>
                    <a:pt x="34833" y="14593"/>
                  </a:cubicBezTo>
                  <a:cubicBezTo>
                    <a:pt x="36764" y="14593"/>
                    <a:pt x="38617" y="13823"/>
                    <a:pt x="39979" y="12453"/>
                  </a:cubicBezTo>
                  <a:cubicBezTo>
                    <a:pt x="41299" y="11133"/>
                    <a:pt x="42119" y="9312"/>
                    <a:pt x="42119" y="7294"/>
                  </a:cubicBezTo>
                  <a:cubicBezTo>
                    <a:pt x="42119" y="3264"/>
                    <a:pt x="38850" y="0"/>
                    <a:pt x="34820" y="0"/>
                  </a:cubicBezTo>
                  <a:lnTo>
                    <a:pt x="7296" y="0"/>
                  </a:lnTo>
                  <a:cubicBezTo>
                    <a:pt x="7295" y="0"/>
                    <a:pt x="7293" y="0"/>
                    <a:pt x="729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937;p56"/>
            <p:cNvSpPr/>
            <p:nvPr/>
          </p:nvSpPr>
          <p:spPr>
            <a:xfrm>
              <a:off x="1137702" y="735847"/>
              <a:ext cx="1934608" cy="254308"/>
            </a:xfrm>
            <a:custGeom>
              <a:avLst/>
              <a:gdLst/>
              <a:ahLst/>
              <a:cxnLst/>
              <a:rect l="l" t="t" r="r" b="b"/>
              <a:pathLst>
                <a:path w="85225" h="11203" extrusionOk="0">
                  <a:moveTo>
                    <a:pt x="5601" y="1"/>
                  </a:moveTo>
                  <a:cubicBezTo>
                    <a:pt x="2507" y="1"/>
                    <a:pt x="0" y="2509"/>
                    <a:pt x="0" y="5601"/>
                  </a:cubicBezTo>
                  <a:cubicBezTo>
                    <a:pt x="0" y="8695"/>
                    <a:pt x="2507" y="11202"/>
                    <a:pt x="5601" y="11202"/>
                  </a:cubicBezTo>
                  <a:lnTo>
                    <a:pt x="83534" y="11202"/>
                  </a:lnTo>
                  <a:cubicBezTo>
                    <a:pt x="84467" y="11202"/>
                    <a:pt x="85224" y="10445"/>
                    <a:pt x="85224" y="9511"/>
                  </a:cubicBezTo>
                  <a:lnTo>
                    <a:pt x="85224" y="1692"/>
                  </a:lnTo>
                  <a:cubicBezTo>
                    <a:pt x="85224" y="758"/>
                    <a:pt x="84467" y="1"/>
                    <a:pt x="8353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938;p56"/>
            <p:cNvSpPr/>
            <p:nvPr/>
          </p:nvSpPr>
          <p:spPr>
            <a:xfrm>
              <a:off x="1874174" y="238125"/>
              <a:ext cx="300480" cy="624886"/>
            </a:xfrm>
            <a:custGeom>
              <a:avLst/>
              <a:gdLst/>
              <a:ahLst/>
              <a:cxnLst/>
              <a:rect l="l" t="t" r="r" b="b"/>
              <a:pathLst>
                <a:path w="13237" h="27528" extrusionOk="0">
                  <a:moveTo>
                    <a:pt x="8247" y="0"/>
                  </a:moveTo>
                  <a:cubicBezTo>
                    <a:pt x="7608" y="0"/>
                    <a:pt x="7047" y="428"/>
                    <a:pt x="6882" y="1046"/>
                  </a:cubicBezTo>
                  <a:lnTo>
                    <a:pt x="242" y="25748"/>
                  </a:lnTo>
                  <a:cubicBezTo>
                    <a:pt x="0" y="26646"/>
                    <a:pt x="676" y="27528"/>
                    <a:pt x="1606" y="27528"/>
                  </a:cubicBezTo>
                  <a:lnTo>
                    <a:pt x="4990" y="27528"/>
                  </a:lnTo>
                  <a:cubicBezTo>
                    <a:pt x="5629" y="27528"/>
                    <a:pt x="6188" y="27098"/>
                    <a:pt x="6354" y="26481"/>
                  </a:cubicBezTo>
                  <a:lnTo>
                    <a:pt x="12995" y="1780"/>
                  </a:lnTo>
                  <a:cubicBezTo>
                    <a:pt x="13236" y="882"/>
                    <a:pt x="12562" y="0"/>
                    <a:pt x="1163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939;p56"/>
            <p:cNvSpPr/>
            <p:nvPr/>
          </p:nvSpPr>
          <p:spPr>
            <a:xfrm>
              <a:off x="1676787" y="238125"/>
              <a:ext cx="300480" cy="624886"/>
            </a:xfrm>
            <a:custGeom>
              <a:avLst/>
              <a:gdLst/>
              <a:ahLst/>
              <a:cxnLst/>
              <a:rect l="l" t="t" r="r" b="b"/>
              <a:pathLst>
                <a:path w="13237" h="27528" extrusionOk="0">
                  <a:moveTo>
                    <a:pt x="8247" y="0"/>
                  </a:moveTo>
                  <a:cubicBezTo>
                    <a:pt x="7607" y="0"/>
                    <a:pt x="7048" y="428"/>
                    <a:pt x="6882" y="1046"/>
                  </a:cubicBezTo>
                  <a:lnTo>
                    <a:pt x="242" y="25748"/>
                  </a:lnTo>
                  <a:cubicBezTo>
                    <a:pt x="1" y="26646"/>
                    <a:pt x="675" y="27528"/>
                    <a:pt x="1605" y="27528"/>
                  </a:cubicBezTo>
                  <a:lnTo>
                    <a:pt x="4991" y="27528"/>
                  </a:lnTo>
                  <a:cubicBezTo>
                    <a:pt x="5629" y="27526"/>
                    <a:pt x="6188" y="27098"/>
                    <a:pt x="6354" y="26481"/>
                  </a:cubicBezTo>
                  <a:lnTo>
                    <a:pt x="12995" y="1780"/>
                  </a:lnTo>
                  <a:cubicBezTo>
                    <a:pt x="13236" y="882"/>
                    <a:pt x="12562" y="0"/>
                    <a:pt x="1163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940;p56"/>
            <p:cNvSpPr/>
            <p:nvPr/>
          </p:nvSpPr>
          <p:spPr>
            <a:xfrm>
              <a:off x="2765718" y="639458"/>
              <a:ext cx="481830" cy="255738"/>
            </a:xfrm>
            <a:custGeom>
              <a:avLst/>
              <a:gdLst/>
              <a:ahLst/>
              <a:cxnLst/>
              <a:rect l="l" t="t" r="r" b="b"/>
              <a:pathLst>
                <a:path w="21226" h="11266" extrusionOk="0">
                  <a:moveTo>
                    <a:pt x="1566" y="1"/>
                  </a:moveTo>
                  <a:cubicBezTo>
                    <a:pt x="699" y="1"/>
                    <a:pt x="0" y="699"/>
                    <a:pt x="0" y="1567"/>
                  </a:cubicBezTo>
                  <a:lnTo>
                    <a:pt x="0" y="9701"/>
                  </a:lnTo>
                  <a:cubicBezTo>
                    <a:pt x="0" y="10568"/>
                    <a:pt x="699" y="11266"/>
                    <a:pt x="1566" y="11266"/>
                  </a:cubicBezTo>
                  <a:lnTo>
                    <a:pt x="19660" y="11266"/>
                  </a:lnTo>
                  <a:cubicBezTo>
                    <a:pt x="20528" y="11266"/>
                    <a:pt x="21226" y="10568"/>
                    <a:pt x="21226" y="9701"/>
                  </a:cubicBezTo>
                  <a:lnTo>
                    <a:pt x="21226" y="1567"/>
                  </a:lnTo>
                  <a:cubicBezTo>
                    <a:pt x="21226" y="699"/>
                    <a:pt x="20528" y="1"/>
                    <a:pt x="1966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941;p56"/>
            <p:cNvSpPr/>
            <p:nvPr/>
          </p:nvSpPr>
          <p:spPr>
            <a:xfrm>
              <a:off x="3472246" y="585407"/>
              <a:ext cx="61313" cy="150456"/>
            </a:xfrm>
            <a:custGeom>
              <a:avLst/>
              <a:gdLst/>
              <a:ahLst/>
              <a:cxnLst/>
              <a:rect l="l" t="t" r="r" b="b"/>
              <a:pathLst>
                <a:path w="2701" h="6628" extrusionOk="0">
                  <a:moveTo>
                    <a:pt x="1350" y="1"/>
                  </a:moveTo>
                  <a:cubicBezTo>
                    <a:pt x="605" y="1"/>
                    <a:pt x="0" y="606"/>
                    <a:pt x="0" y="1351"/>
                  </a:cubicBezTo>
                  <a:lnTo>
                    <a:pt x="0" y="5278"/>
                  </a:lnTo>
                  <a:cubicBezTo>
                    <a:pt x="0" y="6023"/>
                    <a:pt x="605" y="6628"/>
                    <a:pt x="1350" y="6628"/>
                  </a:cubicBezTo>
                  <a:cubicBezTo>
                    <a:pt x="2095" y="6628"/>
                    <a:pt x="2700" y="6023"/>
                    <a:pt x="2700" y="5278"/>
                  </a:cubicBezTo>
                  <a:lnTo>
                    <a:pt x="2700" y="1351"/>
                  </a:lnTo>
                  <a:cubicBezTo>
                    <a:pt x="2700" y="606"/>
                    <a:pt x="2095" y="1"/>
                    <a:pt x="135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942;p56"/>
            <p:cNvSpPr/>
            <p:nvPr/>
          </p:nvSpPr>
          <p:spPr>
            <a:xfrm>
              <a:off x="3361238" y="585407"/>
              <a:ext cx="61335" cy="150456"/>
            </a:xfrm>
            <a:custGeom>
              <a:avLst/>
              <a:gdLst/>
              <a:ahLst/>
              <a:cxnLst/>
              <a:rect l="l" t="t" r="r" b="b"/>
              <a:pathLst>
                <a:path w="2702" h="6628" extrusionOk="0">
                  <a:moveTo>
                    <a:pt x="1351" y="1"/>
                  </a:moveTo>
                  <a:cubicBezTo>
                    <a:pt x="606" y="1"/>
                    <a:pt x="1" y="606"/>
                    <a:pt x="1" y="1351"/>
                  </a:cubicBezTo>
                  <a:lnTo>
                    <a:pt x="1" y="5278"/>
                  </a:lnTo>
                  <a:cubicBezTo>
                    <a:pt x="1" y="6023"/>
                    <a:pt x="606" y="6628"/>
                    <a:pt x="1351" y="6628"/>
                  </a:cubicBezTo>
                  <a:cubicBezTo>
                    <a:pt x="2098" y="6628"/>
                    <a:pt x="2701" y="6023"/>
                    <a:pt x="2701" y="5278"/>
                  </a:cubicBezTo>
                  <a:lnTo>
                    <a:pt x="2701" y="1351"/>
                  </a:lnTo>
                  <a:cubicBezTo>
                    <a:pt x="2701" y="606"/>
                    <a:pt x="2098" y="1"/>
                    <a:pt x="135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943;p56"/>
            <p:cNvSpPr/>
            <p:nvPr/>
          </p:nvSpPr>
          <p:spPr>
            <a:xfrm>
              <a:off x="2856568" y="415489"/>
              <a:ext cx="62856" cy="169932"/>
            </a:xfrm>
            <a:custGeom>
              <a:avLst/>
              <a:gdLst/>
              <a:ahLst/>
              <a:cxnLst/>
              <a:rect l="l" t="t" r="r" b="b"/>
              <a:pathLst>
                <a:path w="2769" h="7486" extrusionOk="0">
                  <a:moveTo>
                    <a:pt x="1382" y="1"/>
                  </a:moveTo>
                  <a:cubicBezTo>
                    <a:pt x="618" y="1"/>
                    <a:pt x="0" y="621"/>
                    <a:pt x="0" y="1384"/>
                  </a:cubicBezTo>
                  <a:lnTo>
                    <a:pt x="0" y="6102"/>
                  </a:lnTo>
                  <a:cubicBezTo>
                    <a:pt x="0" y="6866"/>
                    <a:pt x="620" y="7486"/>
                    <a:pt x="1384" y="7486"/>
                  </a:cubicBezTo>
                  <a:cubicBezTo>
                    <a:pt x="2149" y="7486"/>
                    <a:pt x="2769" y="6866"/>
                    <a:pt x="2769" y="6102"/>
                  </a:cubicBezTo>
                  <a:lnTo>
                    <a:pt x="2769" y="1384"/>
                  </a:lnTo>
                  <a:cubicBezTo>
                    <a:pt x="2769" y="621"/>
                    <a:pt x="2150" y="1"/>
                    <a:pt x="1386" y="1"/>
                  </a:cubicBezTo>
                  <a:cubicBezTo>
                    <a:pt x="1386" y="1"/>
                    <a:pt x="1385" y="1"/>
                    <a:pt x="1384" y="1"/>
                  </a:cubicBezTo>
                  <a:cubicBezTo>
                    <a:pt x="1383" y="1"/>
                    <a:pt x="1383" y="1"/>
                    <a:pt x="138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944;p56"/>
            <p:cNvSpPr/>
            <p:nvPr/>
          </p:nvSpPr>
          <p:spPr>
            <a:xfrm>
              <a:off x="2959631" y="415489"/>
              <a:ext cx="62856" cy="169932"/>
            </a:xfrm>
            <a:custGeom>
              <a:avLst/>
              <a:gdLst/>
              <a:ahLst/>
              <a:cxnLst/>
              <a:rect l="l" t="t" r="r" b="b"/>
              <a:pathLst>
                <a:path w="2769" h="7486" extrusionOk="0">
                  <a:moveTo>
                    <a:pt x="1383" y="1"/>
                  </a:moveTo>
                  <a:cubicBezTo>
                    <a:pt x="618" y="1"/>
                    <a:pt x="0" y="621"/>
                    <a:pt x="0" y="1384"/>
                  </a:cubicBezTo>
                  <a:lnTo>
                    <a:pt x="0" y="6102"/>
                  </a:lnTo>
                  <a:cubicBezTo>
                    <a:pt x="0" y="6866"/>
                    <a:pt x="620" y="7486"/>
                    <a:pt x="1385" y="7486"/>
                  </a:cubicBezTo>
                  <a:cubicBezTo>
                    <a:pt x="2150" y="7486"/>
                    <a:pt x="2769" y="6866"/>
                    <a:pt x="2769" y="6102"/>
                  </a:cubicBezTo>
                  <a:lnTo>
                    <a:pt x="2769" y="1384"/>
                  </a:lnTo>
                  <a:cubicBezTo>
                    <a:pt x="2769" y="621"/>
                    <a:pt x="2151" y="1"/>
                    <a:pt x="1387" y="1"/>
                  </a:cubicBezTo>
                  <a:cubicBezTo>
                    <a:pt x="1387" y="1"/>
                    <a:pt x="1386" y="1"/>
                    <a:pt x="1385" y="1"/>
                  </a:cubicBezTo>
                  <a:cubicBezTo>
                    <a:pt x="1384" y="1"/>
                    <a:pt x="1384" y="1"/>
                    <a:pt x="138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31666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deo game with a nuclear explosion&#10;&#10;Description automatically generated">
            <a:extLst>
              <a:ext uri="{FF2B5EF4-FFF2-40B4-BE49-F238E27FC236}">
                <a16:creationId xmlns:a16="http://schemas.microsoft.com/office/drawing/2014/main" id="{60BDC63F-6041-A4DD-606E-4677E21405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20" descr="Tải mẫu bộ đội vector, file AI, EPS, PNG, SVG, PSD, JPG/JPEG miễn phí">
            <a:extLst>
              <a:ext uri="{FF2B5EF4-FFF2-40B4-BE49-F238E27FC236}">
                <a16:creationId xmlns:a16="http://schemas.microsoft.com/office/drawing/2014/main" id="{4FBB5488-4297-AD3F-CDF7-F755538C4DC3}"/>
              </a:ext>
            </a:extLst>
          </p:cNvPr>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r="34283"/>
          <a:stretch/>
        </p:blipFill>
        <p:spPr bwMode="auto">
          <a:xfrm>
            <a:off x="2008629" y="2757488"/>
            <a:ext cx="2202148" cy="2513212"/>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CEAD4DB5-40BE-FA5F-77EC-429E7825F3C4}"/>
              </a:ext>
            </a:extLst>
          </p:cNvPr>
          <p:cNvGrpSpPr/>
          <p:nvPr/>
        </p:nvGrpSpPr>
        <p:grpSpPr>
          <a:xfrm>
            <a:off x="4608871" y="2042652"/>
            <a:ext cx="4830099" cy="2995775"/>
            <a:chOff x="6194322" y="2625212"/>
            <a:chExt cx="6440132" cy="3994367"/>
          </a:xfrm>
        </p:grpSpPr>
        <p:sp>
          <p:nvSpPr>
            <p:cNvPr id="9" name="Freeform 3">
              <a:extLst>
                <a:ext uri="{FF2B5EF4-FFF2-40B4-BE49-F238E27FC236}">
                  <a16:creationId xmlns:a16="http://schemas.microsoft.com/office/drawing/2014/main" id="{1C43E1AE-313C-9EDF-B140-CB1D1D21DFB6}"/>
                </a:ext>
              </a:extLst>
            </p:cNvPr>
            <p:cNvSpPr/>
            <p:nvPr/>
          </p:nvSpPr>
          <p:spPr>
            <a:xfrm flipH="1">
              <a:off x="6194322" y="2625212"/>
              <a:ext cx="6119645" cy="3994367"/>
            </a:xfrm>
            <a:custGeom>
              <a:avLst/>
              <a:gdLst/>
              <a:ahLst/>
              <a:cxnLst/>
              <a:rect l="l" t="t" r="r" b="b"/>
              <a:pathLst>
                <a:path w="7065413" h="4114800">
                  <a:moveTo>
                    <a:pt x="0" y="0"/>
                  </a:moveTo>
                  <a:lnTo>
                    <a:pt x="7065413" y="0"/>
                  </a:lnTo>
                  <a:lnTo>
                    <a:pt x="706541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85800">
                <a:buClrTx/>
              </a:pPr>
              <a:endParaRPr lang="en-US" sz="1350" kern="1200">
                <a:solidFill>
                  <a:prstClr val="black"/>
                </a:solidFill>
                <a:latin typeface="Calibri" panose="020F0502020204030204"/>
                <a:ea typeface="+mn-ea"/>
                <a:cs typeface="+mn-cs"/>
              </a:endParaRPr>
            </a:p>
          </p:txBody>
        </p:sp>
        <p:sp>
          <p:nvSpPr>
            <p:cNvPr id="10" name="Freeform 2">
              <a:extLst>
                <a:ext uri="{FF2B5EF4-FFF2-40B4-BE49-F238E27FC236}">
                  <a16:creationId xmlns:a16="http://schemas.microsoft.com/office/drawing/2014/main" id="{693CF38B-1D4A-BB02-7DFA-2E89F16EB797}"/>
                </a:ext>
              </a:extLst>
            </p:cNvPr>
            <p:cNvSpPr/>
            <p:nvPr/>
          </p:nvSpPr>
          <p:spPr>
            <a:xfrm>
              <a:off x="10259412" y="2625212"/>
              <a:ext cx="2375042" cy="2491228"/>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85800">
                <a:buClrTx/>
              </a:pPr>
              <a:endParaRPr lang="en-US" sz="1350" kern="1200">
                <a:solidFill>
                  <a:prstClr val="black"/>
                </a:solidFill>
                <a:latin typeface="Calibri" panose="020F0502020204030204"/>
                <a:ea typeface="+mn-ea"/>
                <a:cs typeface="+mn-cs"/>
              </a:endParaRPr>
            </a:p>
          </p:txBody>
        </p:sp>
      </p:grpSp>
      <p:sp>
        <p:nvSpPr>
          <p:cNvPr id="15" name="Freeform 3">
            <a:extLst>
              <a:ext uri="{FF2B5EF4-FFF2-40B4-BE49-F238E27FC236}">
                <a16:creationId xmlns:a16="http://schemas.microsoft.com/office/drawing/2014/main" id="{D90F7EC7-F492-DB5E-33AD-F409C4D94CAC}"/>
              </a:ext>
            </a:extLst>
          </p:cNvPr>
          <p:cNvSpPr/>
          <p:nvPr/>
        </p:nvSpPr>
        <p:spPr>
          <a:xfrm>
            <a:off x="-71437" y="1243012"/>
            <a:ext cx="1815869" cy="2100263"/>
          </a:xfrm>
          <a:custGeom>
            <a:avLst/>
            <a:gdLst/>
            <a:ahLst/>
            <a:cxnLst/>
            <a:rect l="l" t="t" r="r" b="b"/>
            <a:pathLst>
              <a:path w="3585019" h="4114800">
                <a:moveTo>
                  <a:pt x="0" y="0"/>
                </a:moveTo>
                <a:lnTo>
                  <a:pt x="3585020" y="0"/>
                </a:lnTo>
                <a:lnTo>
                  <a:pt x="35850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85800">
              <a:buClrTx/>
            </a:pPr>
            <a:endParaRPr lang="en-US" sz="1350" kern="1200">
              <a:solidFill>
                <a:prstClr val="black"/>
              </a:solidFill>
              <a:latin typeface="Calibri" panose="020F0502020204030204"/>
              <a:ea typeface="+mn-ea"/>
              <a:cs typeface="+mn-cs"/>
            </a:endParaRPr>
          </a:p>
        </p:txBody>
      </p:sp>
      <p:pic>
        <p:nvPicPr>
          <p:cNvPr id="16" name="Picture 15" descr="A cartoon of a person in a uniform holding an object&#10;&#10;Description automatically generated">
            <a:extLst>
              <a:ext uri="{FF2B5EF4-FFF2-40B4-BE49-F238E27FC236}">
                <a16:creationId xmlns:a16="http://schemas.microsoft.com/office/drawing/2014/main" id="{1025269E-4F67-1F8B-2F6D-16C1FD1732A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2881" y="2081893"/>
            <a:ext cx="2893219" cy="3168764"/>
          </a:xfrm>
          <a:prstGeom prst="rect">
            <a:avLst/>
          </a:prstGeom>
        </p:spPr>
      </p:pic>
      <p:pic>
        <p:nvPicPr>
          <p:cNvPr id="17" name="Picture 16" descr="A cartoon of a person in a uniform holding an object&#10;&#10;Description automatically generated">
            <a:extLst>
              <a:ext uri="{FF2B5EF4-FFF2-40B4-BE49-F238E27FC236}">
                <a16:creationId xmlns:a16="http://schemas.microsoft.com/office/drawing/2014/main" id="{CEAF37DD-26E3-7399-0312-3298038F6E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2969" y="2578893"/>
            <a:ext cx="2721769" cy="2721769"/>
          </a:xfrm>
          <a:prstGeom prst="rect">
            <a:avLst/>
          </a:prstGeom>
        </p:spPr>
      </p:pic>
      <p:pic>
        <p:nvPicPr>
          <p:cNvPr id="2" name="Picture 1">
            <a:extLst>
              <a:ext uri="{FF2B5EF4-FFF2-40B4-BE49-F238E27FC236}">
                <a16:creationId xmlns:a16="http://schemas.microsoft.com/office/drawing/2014/main" id="{C5E0EB7F-5BD2-D7C0-A3BA-62D2444B19E5}"/>
              </a:ext>
            </a:extLst>
          </p:cNvPr>
          <p:cNvPicPr>
            <a:picLocks noChangeAspect="1"/>
          </p:cNvPicPr>
          <p:nvPr/>
        </p:nvPicPr>
        <p:blipFill>
          <a:blip r:embed="rId11"/>
          <a:stretch>
            <a:fillRect/>
          </a:stretch>
        </p:blipFill>
        <p:spPr>
          <a:xfrm>
            <a:off x="1292083" y="72349"/>
            <a:ext cx="6194073" cy="944962"/>
          </a:xfrm>
          <a:prstGeom prst="rect">
            <a:avLst/>
          </a:prstGeom>
        </p:spPr>
      </p:pic>
      <p:sp>
        <p:nvSpPr>
          <p:cNvPr id="4" name="Rounded Rectangle 5">
            <a:extLst>
              <a:ext uri="{FF2B5EF4-FFF2-40B4-BE49-F238E27FC236}">
                <a16:creationId xmlns:a16="http://schemas.microsoft.com/office/drawing/2014/main" id="{5F19222F-4088-DEF6-BD47-AF3FB38AE873}"/>
              </a:ext>
            </a:extLst>
          </p:cNvPr>
          <p:cNvSpPr/>
          <p:nvPr/>
        </p:nvSpPr>
        <p:spPr>
          <a:xfrm>
            <a:off x="1132071" y="1426854"/>
            <a:ext cx="7362261" cy="1491606"/>
          </a:xfrm>
          <a:prstGeom prst="round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DE9AC38-6453-15FC-86BD-5C58481BC58E}"/>
              </a:ext>
            </a:extLst>
          </p:cNvPr>
          <p:cNvPicPr>
            <a:picLocks noChangeAspect="1"/>
          </p:cNvPicPr>
          <p:nvPr/>
        </p:nvPicPr>
        <p:blipFill>
          <a:blip r:embed="rId12"/>
          <a:stretch>
            <a:fillRect/>
          </a:stretch>
        </p:blipFill>
        <p:spPr>
          <a:xfrm>
            <a:off x="1272540" y="1470366"/>
            <a:ext cx="7121984" cy="1595234"/>
          </a:xfrm>
          <a:prstGeom prst="rect">
            <a:avLst/>
          </a:prstGeom>
        </p:spPr>
      </p:pic>
      <p:pic>
        <p:nvPicPr>
          <p:cNvPr id="20" name="Picture 19">
            <a:extLst>
              <a:ext uri="{FF2B5EF4-FFF2-40B4-BE49-F238E27FC236}">
                <a16:creationId xmlns:a16="http://schemas.microsoft.com/office/drawing/2014/main" id="{DEF2E9D0-572B-B51E-1A92-A83E267C9BF9}"/>
              </a:ext>
            </a:extLst>
          </p:cNvPr>
          <p:cNvPicPr>
            <a:picLocks noChangeAspect="1"/>
          </p:cNvPicPr>
          <p:nvPr/>
        </p:nvPicPr>
        <p:blipFill>
          <a:blip r:embed="rId13"/>
          <a:stretch>
            <a:fillRect/>
          </a:stretch>
        </p:blipFill>
        <p:spPr>
          <a:xfrm>
            <a:off x="100488" y="177504"/>
            <a:ext cx="2206943" cy="963251"/>
          </a:xfrm>
          <a:prstGeom prst="rect">
            <a:avLst/>
          </a:prstGeom>
        </p:spPr>
      </p:pic>
    </p:spTree>
    <p:extLst>
      <p:ext uri="{BB962C8B-B14F-4D97-AF65-F5344CB8AC3E}">
        <p14:creationId xmlns:p14="http://schemas.microsoft.com/office/powerpoint/2010/main" val="56082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2"/>
                                        </p:tgtEl>
                                        <p:attrNameLst>
                                          <p:attrName>r</p:attrName>
                                        </p:attrNameLst>
                                      </p:cBhvr>
                                    </p:animRot>
                                    <p:animRot by="-240000">
                                      <p:cBhvr>
                                        <p:cTn id="13" dur="200" fill="hold">
                                          <p:stCondLst>
                                            <p:cond delay="200"/>
                                          </p:stCondLst>
                                        </p:cTn>
                                        <p:tgtEl>
                                          <p:spTgt spid="12"/>
                                        </p:tgtEl>
                                        <p:attrNameLst>
                                          <p:attrName>r</p:attrName>
                                        </p:attrNameLst>
                                      </p:cBhvr>
                                    </p:animRot>
                                    <p:animRot by="240000">
                                      <p:cBhvr>
                                        <p:cTn id="14" dur="200" fill="hold">
                                          <p:stCondLst>
                                            <p:cond delay="400"/>
                                          </p:stCondLst>
                                        </p:cTn>
                                        <p:tgtEl>
                                          <p:spTgt spid="12"/>
                                        </p:tgtEl>
                                        <p:attrNameLst>
                                          <p:attrName>r</p:attrName>
                                        </p:attrNameLst>
                                      </p:cBhvr>
                                    </p:animRot>
                                    <p:animRot by="-240000">
                                      <p:cBhvr>
                                        <p:cTn id="15" dur="200" fill="hold">
                                          <p:stCondLst>
                                            <p:cond delay="600"/>
                                          </p:stCondLst>
                                        </p:cTn>
                                        <p:tgtEl>
                                          <p:spTgt spid="12"/>
                                        </p:tgtEl>
                                        <p:attrNameLst>
                                          <p:attrName>r</p:attrName>
                                        </p:attrNameLst>
                                      </p:cBhvr>
                                    </p:animRot>
                                    <p:animRot by="120000">
                                      <p:cBhvr>
                                        <p:cTn id="16" dur="200" fill="hold">
                                          <p:stCondLst>
                                            <p:cond delay="800"/>
                                          </p:stCondLst>
                                        </p:cTn>
                                        <p:tgtEl>
                                          <p:spTgt spid="1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6"/>
                                        </p:tgtEl>
                                        <p:attrNameLst>
                                          <p:attrName>r</p:attrName>
                                        </p:attrNameLst>
                                      </p:cBhvr>
                                    </p:animRot>
                                    <p:animRot by="-240000">
                                      <p:cBhvr>
                                        <p:cTn id="19" dur="200" fill="hold">
                                          <p:stCondLst>
                                            <p:cond delay="200"/>
                                          </p:stCondLst>
                                        </p:cTn>
                                        <p:tgtEl>
                                          <p:spTgt spid="16"/>
                                        </p:tgtEl>
                                        <p:attrNameLst>
                                          <p:attrName>r</p:attrName>
                                        </p:attrNameLst>
                                      </p:cBhvr>
                                    </p:animRot>
                                    <p:animRot by="240000">
                                      <p:cBhvr>
                                        <p:cTn id="20" dur="200" fill="hold">
                                          <p:stCondLst>
                                            <p:cond delay="400"/>
                                          </p:stCondLst>
                                        </p:cTn>
                                        <p:tgtEl>
                                          <p:spTgt spid="16"/>
                                        </p:tgtEl>
                                        <p:attrNameLst>
                                          <p:attrName>r</p:attrName>
                                        </p:attrNameLst>
                                      </p:cBhvr>
                                    </p:animRot>
                                    <p:animRot by="-240000">
                                      <p:cBhvr>
                                        <p:cTn id="21" dur="200" fill="hold">
                                          <p:stCondLst>
                                            <p:cond delay="600"/>
                                          </p:stCondLst>
                                        </p:cTn>
                                        <p:tgtEl>
                                          <p:spTgt spid="16"/>
                                        </p:tgtEl>
                                        <p:attrNameLst>
                                          <p:attrName>r</p:attrName>
                                        </p:attrNameLst>
                                      </p:cBhvr>
                                    </p:animRot>
                                    <p:animRot by="120000">
                                      <p:cBhvr>
                                        <p:cTn id="22" dur="200" fill="hold">
                                          <p:stCondLst>
                                            <p:cond delay="800"/>
                                          </p:stCondLst>
                                        </p:cTn>
                                        <p:tgtEl>
                                          <p:spTgt spid="1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7"/>
                                        </p:tgtEl>
                                        <p:attrNameLst>
                                          <p:attrName>r</p:attrName>
                                        </p:attrNameLst>
                                      </p:cBhvr>
                                    </p:animRot>
                                    <p:animRot by="-240000">
                                      <p:cBhvr>
                                        <p:cTn id="25" dur="200" fill="hold">
                                          <p:stCondLst>
                                            <p:cond delay="200"/>
                                          </p:stCondLst>
                                        </p:cTn>
                                        <p:tgtEl>
                                          <p:spTgt spid="17"/>
                                        </p:tgtEl>
                                        <p:attrNameLst>
                                          <p:attrName>r</p:attrName>
                                        </p:attrNameLst>
                                      </p:cBhvr>
                                    </p:animRot>
                                    <p:animRot by="240000">
                                      <p:cBhvr>
                                        <p:cTn id="26" dur="200" fill="hold">
                                          <p:stCondLst>
                                            <p:cond delay="400"/>
                                          </p:stCondLst>
                                        </p:cTn>
                                        <p:tgtEl>
                                          <p:spTgt spid="17"/>
                                        </p:tgtEl>
                                        <p:attrNameLst>
                                          <p:attrName>r</p:attrName>
                                        </p:attrNameLst>
                                      </p:cBhvr>
                                    </p:animRot>
                                    <p:animRot by="-240000">
                                      <p:cBhvr>
                                        <p:cTn id="27" dur="200" fill="hold">
                                          <p:stCondLst>
                                            <p:cond delay="600"/>
                                          </p:stCondLst>
                                        </p:cTn>
                                        <p:tgtEl>
                                          <p:spTgt spid="17"/>
                                        </p:tgtEl>
                                        <p:attrNameLst>
                                          <p:attrName>r</p:attrName>
                                        </p:attrNameLst>
                                      </p:cBhvr>
                                    </p:animRot>
                                    <p:animRot by="120000">
                                      <p:cBhvr>
                                        <p:cTn id="28" dur="200" fill="hold">
                                          <p:stCondLst>
                                            <p:cond delay="800"/>
                                          </p:stCondLst>
                                        </p:cTn>
                                        <p:tgtEl>
                                          <p:spTgt spid="17"/>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grpSp>
        <p:nvGrpSpPr>
          <p:cNvPr id="375" name="Google Shape;375;p42"/>
          <p:cNvGrpSpPr/>
          <p:nvPr/>
        </p:nvGrpSpPr>
        <p:grpSpPr>
          <a:xfrm>
            <a:off x="-371469" y="2107456"/>
            <a:ext cx="2094428" cy="2952391"/>
            <a:chOff x="2116050" y="240375"/>
            <a:chExt cx="3379200" cy="5236250"/>
          </a:xfrm>
        </p:grpSpPr>
        <p:sp>
          <p:nvSpPr>
            <p:cNvPr id="376" name="Google Shape;376;p42"/>
            <p:cNvSpPr/>
            <p:nvPr/>
          </p:nvSpPr>
          <p:spPr>
            <a:xfrm>
              <a:off x="3956500" y="2699775"/>
              <a:ext cx="1538750" cy="2776850"/>
            </a:xfrm>
            <a:custGeom>
              <a:avLst/>
              <a:gdLst/>
              <a:ahLst/>
              <a:cxnLst/>
              <a:rect l="l" t="t" r="r" b="b"/>
              <a:pathLst>
                <a:path w="61550" h="111074" extrusionOk="0">
                  <a:moveTo>
                    <a:pt x="1735" y="1"/>
                  </a:moveTo>
                  <a:lnTo>
                    <a:pt x="1735" y="1"/>
                  </a:lnTo>
                  <a:cubicBezTo>
                    <a:pt x="0" y="9187"/>
                    <a:pt x="554" y="18572"/>
                    <a:pt x="2357" y="27807"/>
                  </a:cubicBezTo>
                  <a:cubicBezTo>
                    <a:pt x="3544" y="33868"/>
                    <a:pt x="5262" y="39865"/>
                    <a:pt x="7227" y="45691"/>
                  </a:cubicBezTo>
                  <a:cubicBezTo>
                    <a:pt x="12290" y="60718"/>
                    <a:pt x="18964" y="75256"/>
                    <a:pt x="22454" y="90735"/>
                  </a:cubicBezTo>
                  <a:cubicBezTo>
                    <a:pt x="23866" y="97001"/>
                    <a:pt x="24714" y="103729"/>
                    <a:pt x="22410" y="109725"/>
                  </a:cubicBezTo>
                  <a:cubicBezTo>
                    <a:pt x="22233" y="110181"/>
                    <a:pt x="22040" y="110633"/>
                    <a:pt x="21831" y="111073"/>
                  </a:cubicBezTo>
                  <a:lnTo>
                    <a:pt x="61400" y="111073"/>
                  </a:lnTo>
                  <a:lnTo>
                    <a:pt x="61550" y="110960"/>
                  </a:lnTo>
                  <a:cubicBezTo>
                    <a:pt x="49400" y="94746"/>
                    <a:pt x="31274" y="70065"/>
                    <a:pt x="27639" y="62480"/>
                  </a:cubicBezTo>
                  <a:cubicBezTo>
                    <a:pt x="25014" y="56992"/>
                    <a:pt x="18153" y="42674"/>
                    <a:pt x="11909" y="27807"/>
                  </a:cubicBezTo>
                  <a:cubicBezTo>
                    <a:pt x="7791" y="17976"/>
                    <a:pt x="3925" y="7915"/>
                    <a:pt x="173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2"/>
            <p:cNvSpPr/>
            <p:nvPr/>
          </p:nvSpPr>
          <p:spPr>
            <a:xfrm>
              <a:off x="2116050" y="619950"/>
              <a:ext cx="2458300" cy="4856675"/>
            </a:xfrm>
            <a:custGeom>
              <a:avLst/>
              <a:gdLst/>
              <a:ahLst/>
              <a:cxnLst/>
              <a:rect l="l" t="t" r="r" b="b"/>
              <a:pathLst>
                <a:path w="98332" h="194267" extrusionOk="0">
                  <a:moveTo>
                    <a:pt x="79060" y="1"/>
                  </a:moveTo>
                  <a:cubicBezTo>
                    <a:pt x="78714" y="1"/>
                    <a:pt x="78352" y="17"/>
                    <a:pt x="77972" y="50"/>
                  </a:cubicBezTo>
                  <a:cubicBezTo>
                    <a:pt x="75594" y="248"/>
                    <a:pt x="72480" y="962"/>
                    <a:pt x="67943" y="1284"/>
                  </a:cubicBezTo>
                  <a:cubicBezTo>
                    <a:pt x="67196" y="1338"/>
                    <a:pt x="66417" y="1381"/>
                    <a:pt x="65596" y="1414"/>
                  </a:cubicBezTo>
                  <a:cubicBezTo>
                    <a:pt x="65731" y="1504"/>
                    <a:pt x="65859" y="1596"/>
                    <a:pt x="65984" y="1698"/>
                  </a:cubicBezTo>
                  <a:cubicBezTo>
                    <a:pt x="66238" y="1891"/>
                    <a:pt x="66477" y="2104"/>
                    <a:pt x="66702" y="2332"/>
                  </a:cubicBezTo>
                  <a:cubicBezTo>
                    <a:pt x="66814" y="2439"/>
                    <a:pt x="66922" y="2551"/>
                    <a:pt x="67029" y="2670"/>
                  </a:cubicBezTo>
                  <a:cubicBezTo>
                    <a:pt x="67191" y="2846"/>
                    <a:pt x="67341" y="3035"/>
                    <a:pt x="67486" y="3223"/>
                  </a:cubicBezTo>
                  <a:cubicBezTo>
                    <a:pt x="67567" y="3324"/>
                    <a:pt x="67636" y="3426"/>
                    <a:pt x="67706" y="3534"/>
                  </a:cubicBezTo>
                  <a:cubicBezTo>
                    <a:pt x="67844" y="3727"/>
                    <a:pt x="67971" y="3928"/>
                    <a:pt x="68088" y="4135"/>
                  </a:cubicBezTo>
                  <a:cubicBezTo>
                    <a:pt x="68372" y="4645"/>
                    <a:pt x="68593" y="5166"/>
                    <a:pt x="68743" y="5681"/>
                  </a:cubicBezTo>
                  <a:cubicBezTo>
                    <a:pt x="68796" y="5863"/>
                    <a:pt x="68836" y="6042"/>
                    <a:pt x="68871" y="6221"/>
                  </a:cubicBezTo>
                  <a:cubicBezTo>
                    <a:pt x="69053" y="7162"/>
                    <a:pt x="68980" y="8049"/>
                    <a:pt x="68619" y="8731"/>
                  </a:cubicBezTo>
                  <a:cubicBezTo>
                    <a:pt x="68499" y="8950"/>
                    <a:pt x="68346" y="9152"/>
                    <a:pt x="68169" y="9327"/>
                  </a:cubicBezTo>
                  <a:cubicBezTo>
                    <a:pt x="68124" y="9373"/>
                    <a:pt x="68076" y="9413"/>
                    <a:pt x="68024" y="9451"/>
                  </a:cubicBezTo>
                  <a:cubicBezTo>
                    <a:pt x="67925" y="9535"/>
                    <a:pt x="67820" y="9609"/>
                    <a:pt x="67706" y="9671"/>
                  </a:cubicBezTo>
                  <a:cubicBezTo>
                    <a:pt x="67650" y="9705"/>
                    <a:pt x="67590" y="9734"/>
                    <a:pt x="67530" y="9761"/>
                  </a:cubicBezTo>
                  <a:lnTo>
                    <a:pt x="67524" y="9761"/>
                  </a:lnTo>
                  <a:cubicBezTo>
                    <a:pt x="67430" y="9807"/>
                    <a:pt x="67333" y="9847"/>
                    <a:pt x="67234" y="9880"/>
                  </a:cubicBezTo>
                  <a:cubicBezTo>
                    <a:pt x="67127" y="9920"/>
                    <a:pt x="67018" y="9954"/>
                    <a:pt x="66907" y="9982"/>
                  </a:cubicBezTo>
                  <a:cubicBezTo>
                    <a:pt x="66789" y="10020"/>
                    <a:pt x="66665" y="10046"/>
                    <a:pt x="66542" y="10073"/>
                  </a:cubicBezTo>
                  <a:cubicBezTo>
                    <a:pt x="66424" y="10095"/>
                    <a:pt x="66305" y="10121"/>
                    <a:pt x="66182" y="10137"/>
                  </a:cubicBezTo>
                  <a:lnTo>
                    <a:pt x="66177" y="10137"/>
                  </a:lnTo>
                  <a:cubicBezTo>
                    <a:pt x="66167" y="10137"/>
                    <a:pt x="66150" y="10143"/>
                    <a:pt x="66139" y="10143"/>
                  </a:cubicBezTo>
                  <a:cubicBezTo>
                    <a:pt x="66042" y="10158"/>
                    <a:pt x="65941" y="10170"/>
                    <a:pt x="65833" y="10185"/>
                  </a:cubicBezTo>
                  <a:cubicBezTo>
                    <a:pt x="65763" y="10197"/>
                    <a:pt x="65693" y="10208"/>
                    <a:pt x="65624" y="10213"/>
                  </a:cubicBezTo>
                  <a:cubicBezTo>
                    <a:pt x="65431" y="10235"/>
                    <a:pt x="65232" y="10251"/>
                    <a:pt x="65033" y="10262"/>
                  </a:cubicBezTo>
                  <a:cubicBezTo>
                    <a:pt x="64636" y="10288"/>
                    <a:pt x="64223" y="10299"/>
                    <a:pt x="63804" y="10299"/>
                  </a:cubicBezTo>
                  <a:cubicBezTo>
                    <a:pt x="60861" y="10299"/>
                    <a:pt x="57602" y="9762"/>
                    <a:pt x="57602" y="9762"/>
                  </a:cubicBezTo>
                  <a:cubicBezTo>
                    <a:pt x="54987" y="8415"/>
                    <a:pt x="53419" y="7196"/>
                    <a:pt x="52497" y="6171"/>
                  </a:cubicBezTo>
                  <a:cubicBezTo>
                    <a:pt x="52432" y="6106"/>
                    <a:pt x="52378" y="6041"/>
                    <a:pt x="52319" y="5971"/>
                  </a:cubicBezTo>
                  <a:cubicBezTo>
                    <a:pt x="52207" y="5837"/>
                    <a:pt x="52105" y="5708"/>
                    <a:pt x="52013" y="5580"/>
                  </a:cubicBezTo>
                  <a:cubicBezTo>
                    <a:pt x="51970" y="5521"/>
                    <a:pt x="51928" y="5462"/>
                    <a:pt x="51884" y="5398"/>
                  </a:cubicBezTo>
                  <a:cubicBezTo>
                    <a:pt x="51804" y="5273"/>
                    <a:pt x="51728" y="5156"/>
                    <a:pt x="51664" y="5038"/>
                  </a:cubicBezTo>
                  <a:cubicBezTo>
                    <a:pt x="51632" y="4983"/>
                    <a:pt x="51605" y="4930"/>
                    <a:pt x="51578" y="4877"/>
                  </a:cubicBezTo>
                  <a:cubicBezTo>
                    <a:pt x="51451" y="4626"/>
                    <a:pt x="51354" y="4361"/>
                    <a:pt x="51289" y="4087"/>
                  </a:cubicBezTo>
                  <a:cubicBezTo>
                    <a:pt x="51269" y="4018"/>
                    <a:pt x="51256" y="3949"/>
                    <a:pt x="51251" y="3878"/>
                  </a:cubicBezTo>
                  <a:cubicBezTo>
                    <a:pt x="51176" y="3384"/>
                    <a:pt x="51267" y="3057"/>
                    <a:pt x="51321" y="2912"/>
                  </a:cubicBezTo>
                  <a:cubicBezTo>
                    <a:pt x="51328" y="2889"/>
                    <a:pt x="51337" y="2868"/>
                    <a:pt x="51348" y="2847"/>
                  </a:cubicBezTo>
                  <a:lnTo>
                    <a:pt x="51348" y="2842"/>
                  </a:lnTo>
                  <a:cubicBezTo>
                    <a:pt x="51337" y="2847"/>
                    <a:pt x="51331" y="2847"/>
                    <a:pt x="51321" y="2853"/>
                  </a:cubicBezTo>
                  <a:cubicBezTo>
                    <a:pt x="51192" y="2906"/>
                    <a:pt x="51069" y="2960"/>
                    <a:pt x="50955" y="3019"/>
                  </a:cubicBezTo>
                  <a:lnTo>
                    <a:pt x="50779" y="3116"/>
                  </a:lnTo>
                  <a:cubicBezTo>
                    <a:pt x="50622" y="3205"/>
                    <a:pt x="50472" y="3308"/>
                    <a:pt x="50333" y="3422"/>
                  </a:cubicBezTo>
                  <a:cubicBezTo>
                    <a:pt x="50305" y="3448"/>
                    <a:pt x="50279" y="3469"/>
                    <a:pt x="50252" y="3496"/>
                  </a:cubicBezTo>
                  <a:cubicBezTo>
                    <a:pt x="50216" y="3528"/>
                    <a:pt x="50181" y="3562"/>
                    <a:pt x="50151" y="3599"/>
                  </a:cubicBezTo>
                  <a:cubicBezTo>
                    <a:pt x="50097" y="3650"/>
                    <a:pt x="50049" y="3706"/>
                    <a:pt x="50006" y="3766"/>
                  </a:cubicBezTo>
                  <a:cubicBezTo>
                    <a:pt x="49930" y="3863"/>
                    <a:pt x="49864" y="3967"/>
                    <a:pt x="49807" y="4076"/>
                  </a:cubicBezTo>
                  <a:cubicBezTo>
                    <a:pt x="49774" y="4136"/>
                    <a:pt x="49747" y="4199"/>
                    <a:pt x="49727" y="4265"/>
                  </a:cubicBezTo>
                  <a:cubicBezTo>
                    <a:pt x="49707" y="4293"/>
                    <a:pt x="49694" y="4326"/>
                    <a:pt x="49688" y="4361"/>
                  </a:cubicBezTo>
                  <a:cubicBezTo>
                    <a:pt x="49664" y="4424"/>
                    <a:pt x="49645" y="4488"/>
                    <a:pt x="49629" y="4554"/>
                  </a:cubicBezTo>
                  <a:cubicBezTo>
                    <a:pt x="49624" y="4554"/>
                    <a:pt x="49624" y="4559"/>
                    <a:pt x="49624" y="4565"/>
                  </a:cubicBezTo>
                  <a:cubicBezTo>
                    <a:pt x="49609" y="4630"/>
                    <a:pt x="49592" y="4700"/>
                    <a:pt x="49581" y="4770"/>
                  </a:cubicBezTo>
                  <a:cubicBezTo>
                    <a:pt x="49484" y="5285"/>
                    <a:pt x="49527" y="5903"/>
                    <a:pt x="49619" y="6622"/>
                  </a:cubicBezTo>
                  <a:cubicBezTo>
                    <a:pt x="49635" y="6724"/>
                    <a:pt x="49657" y="6821"/>
                    <a:pt x="49672" y="6928"/>
                  </a:cubicBezTo>
                  <a:cubicBezTo>
                    <a:pt x="50006" y="8453"/>
                    <a:pt x="51348" y="10858"/>
                    <a:pt x="53614" y="13032"/>
                  </a:cubicBezTo>
                  <a:cubicBezTo>
                    <a:pt x="55422" y="14771"/>
                    <a:pt x="57817" y="16361"/>
                    <a:pt x="60749" y="17247"/>
                  </a:cubicBezTo>
                  <a:cubicBezTo>
                    <a:pt x="61978" y="17617"/>
                    <a:pt x="63299" y="17859"/>
                    <a:pt x="64711" y="17940"/>
                  </a:cubicBezTo>
                  <a:cubicBezTo>
                    <a:pt x="64882" y="17951"/>
                    <a:pt x="65060" y="17962"/>
                    <a:pt x="65237" y="17967"/>
                  </a:cubicBezTo>
                  <a:cubicBezTo>
                    <a:pt x="65328" y="17967"/>
                    <a:pt x="65414" y="17972"/>
                    <a:pt x="65505" y="17972"/>
                  </a:cubicBezTo>
                  <a:cubicBezTo>
                    <a:pt x="65585" y="17973"/>
                    <a:pt x="65665" y="17973"/>
                    <a:pt x="65746" y="17973"/>
                  </a:cubicBezTo>
                  <a:cubicBezTo>
                    <a:pt x="66887" y="17973"/>
                    <a:pt x="68085" y="17864"/>
                    <a:pt x="69339" y="17623"/>
                  </a:cubicBezTo>
                  <a:cubicBezTo>
                    <a:pt x="69516" y="17586"/>
                    <a:pt x="69693" y="17547"/>
                    <a:pt x="69876" y="17510"/>
                  </a:cubicBezTo>
                  <a:cubicBezTo>
                    <a:pt x="70634" y="17349"/>
                    <a:pt x="71383" y="17146"/>
                    <a:pt x="72120" y="16904"/>
                  </a:cubicBezTo>
                  <a:cubicBezTo>
                    <a:pt x="72893" y="16657"/>
                    <a:pt x="73677" y="16356"/>
                    <a:pt x="74483" y="16001"/>
                  </a:cubicBezTo>
                  <a:lnTo>
                    <a:pt x="74461" y="15959"/>
                  </a:lnTo>
                  <a:cubicBezTo>
                    <a:pt x="76168" y="14971"/>
                    <a:pt x="77881" y="13978"/>
                    <a:pt x="79599" y="12995"/>
                  </a:cubicBezTo>
                  <a:cubicBezTo>
                    <a:pt x="79631" y="12973"/>
                    <a:pt x="79665" y="12956"/>
                    <a:pt x="79701" y="12942"/>
                  </a:cubicBezTo>
                  <a:cubicBezTo>
                    <a:pt x="79765" y="12904"/>
                    <a:pt x="79841" y="12867"/>
                    <a:pt x="79910" y="12834"/>
                  </a:cubicBezTo>
                  <a:cubicBezTo>
                    <a:pt x="79982" y="12803"/>
                    <a:pt x="80055" y="12776"/>
                    <a:pt x="80131" y="12753"/>
                  </a:cubicBezTo>
                  <a:cubicBezTo>
                    <a:pt x="80242" y="12717"/>
                    <a:pt x="80356" y="12696"/>
                    <a:pt x="80464" y="12696"/>
                  </a:cubicBezTo>
                  <a:cubicBezTo>
                    <a:pt x="80549" y="12696"/>
                    <a:pt x="80630" y="12709"/>
                    <a:pt x="80705" y="12737"/>
                  </a:cubicBezTo>
                  <a:cubicBezTo>
                    <a:pt x="80707" y="12739"/>
                    <a:pt x="80708" y="12739"/>
                    <a:pt x="80709" y="12739"/>
                  </a:cubicBezTo>
                  <a:cubicBezTo>
                    <a:pt x="80711" y="12739"/>
                    <a:pt x="80711" y="12737"/>
                    <a:pt x="80711" y="12737"/>
                  </a:cubicBezTo>
                  <a:cubicBezTo>
                    <a:pt x="80788" y="12766"/>
                    <a:pt x="80858" y="12812"/>
                    <a:pt x="80915" y="12872"/>
                  </a:cubicBezTo>
                  <a:lnTo>
                    <a:pt x="80915" y="12878"/>
                  </a:lnTo>
                  <a:cubicBezTo>
                    <a:pt x="80943" y="12905"/>
                    <a:pt x="80968" y="12935"/>
                    <a:pt x="80990" y="12968"/>
                  </a:cubicBezTo>
                  <a:cubicBezTo>
                    <a:pt x="81010" y="13000"/>
                    <a:pt x="81028" y="13031"/>
                    <a:pt x="81043" y="13065"/>
                  </a:cubicBezTo>
                  <a:cubicBezTo>
                    <a:pt x="81188" y="13436"/>
                    <a:pt x="80915" y="13930"/>
                    <a:pt x="80636" y="14262"/>
                  </a:cubicBezTo>
                  <a:cubicBezTo>
                    <a:pt x="80072" y="14928"/>
                    <a:pt x="79460" y="15551"/>
                    <a:pt x="78816" y="16141"/>
                  </a:cubicBezTo>
                  <a:cubicBezTo>
                    <a:pt x="78386" y="16539"/>
                    <a:pt x="77946" y="16919"/>
                    <a:pt x="77500" y="17290"/>
                  </a:cubicBezTo>
                  <a:cubicBezTo>
                    <a:pt x="77275" y="17478"/>
                    <a:pt x="77049" y="17661"/>
                    <a:pt x="76818" y="17843"/>
                  </a:cubicBezTo>
                  <a:cubicBezTo>
                    <a:pt x="76368" y="18208"/>
                    <a:pt x="75906" y="18568"/>
                    <a:pt x="75450" y="18928"/>
                  </a:cubicBezTo>
                  <a:lnTo>
                    <a:pt x="84717" y="16361"/>
                  </a:lnTo>
                  <a:cubicBezTo>
                    <a:pt x="84815" y="16334"/>
                    <a:pt x="84911" y="16321"/>
                    <a:pt x="85003" y="16321"/>
                  </a:cubicBezTo>
                  <a:cubicBezTo>
                    <a:pt x="85781" y="16321"/>
                    <a:pt x="86335" y="17220"/>
                    <a:pt x="85859" y="17935"/>
                  </a:cubicBezTo>
                  <a:cubicBezTo>
                    <a:pt x="85588" y="18340"/>
                    <a:pt x="85277" y="18717"/>
                    <a:pt x="84932" y="19062"/>
                  </a:cubicBezTo>
                  <a:cubicBezTo>
                    <a:pt x="84357" y="19642"/>
                    <a:pt x="83685" y="20141"/>
                    <a:pt x="82977" y="20538"/>
                  </a:cubicBezTo>
                  <a:cubicBezTo>
                    <a:pt x="82407" y="20861"/>
                    <a:pt x="81817" y="21129"/>
                    <a:pt x="81210" y="21365"/>
                  </a:cubicBezTo>
                  <a:cubicBezTo>
                    <a:pt x="79873" y="21880"/>
                    <a:pt x="78461" y="22209"/>
                    <a:pt x="77066" y="22536"/>
                  </a:cubicBezTo>
                  <a:cubicBezTo>
                    <a:pt x="77302" y="22533"/>
                    <a:pt x="77538" y="22532"/>
                    <a:pt x="77774" y="22532"/>
                  </a:cubicBezTo>
                  <a:cubicBezTo>
                    <a:pt x="78010" y="22532"/>
                    <a:pt x="78247" y="22533"/>
                    <a:pt x="78483" y="22536"/>
                  </a:cubicBezTo>
                  <a:cubicBezTo>
                    <a:pt x="79342" y="22552"/>
                    <a:pt x="80202" y="22589"/>
                    <a:pt x="81054" y="22648"/>
                  </a:cubicBezTo>
                  <a:cubicBezTo>
                    <a:pt x="81344" y="22670"/>
                    <a:pt x="81634" y="22697"/>
                    <a:pt x="81924" y="22718"/>
                  </a:cubicBezTo>
                  <a:cubicBezTo>
                    <a:pt x="82493" y="22767"/>
                    <a:pt x="83063" y="22826"/>
                    <a:pt x="83632" y="22901"/>
                  </a:cubicBezTo>
                  <a:cubicBezTo>
                    <a:pt x="83916" y="22933"/>
                    <a:pt x="84201" y="22971"/>
                    <a:pt x="84486" y="23013"/>
                  </a:cubicBezTo>
                  <a:cubicBezTo>
                    <a:pt x="84807" y="23061"/>
                    <a:pt x="85130" y="23105"/>
                    <a:pt x="85457" y="23158"/>
                  </a:cubicBezTo>
                  <a:cubicBezTo>
                    <a:pt x="86149" y="23271"/>
                    <a:pt x="86483" y="24001"/>
                    <a:pt x="86230" y="24576"/>
                  </a:cubicBezTo>
                  <a:cubicBezTo>
                    <a:pt x="86214" y="24609"/>
                    <a:pt x="86198" y="24635"/>
                    <a:pt x="86182" y="24667"/>
                  </a:cubicBezTo>
                  <a:cubicBezTo>
                    <a:pt x="86124" y="24766"/>
                    <a:pt x="86052" y="24854"/>
                    <a:pt x="85967" y="24930"/>
                  </a:cubicBezTo>
                  <a:cubicBezTo>
                    <a:pt x="84591" y="26139"/>
                    <a:pt x="82774" y="26849"/>
                    <a:pt x="80939" y="26849"/>
                  </a:cubicBezTo>
                  <a:cubicBezTo>
                    <a:pt x="80770" y="26849"/>
                    <a:pt x="80601" y="26843"/>
                    <a:pt x="80432" y="26831"/>
                  </a:cubicBezTo>
                  <a:lnTo>
                    <a:pt x="80432" y="26831"/>
                  </a:lnTo>
                  <a:lnTo>
                    <a:pt x="83015" y="27438"/>
                  </a:lnTo>
                  <a:lnTo>
                    <a:pt x="84915" y="27883"/>
                  </a:lnTo>
                  <a:cubicBezTo>
                    <a:pt x="84953" y="27893"/>
                    <a:pt x="84990" y="27906"/>
                    <a:pt x="85027" y="27921"/>
                  </a:cubicBezTo>
                  <a:cubicBezTo>
                    <a:pt x="85441" y="28098"/>
                    <a:pt x="85501" y="28645"/>
                    <a:pt x="85205" y="28925"/>
                  </a:cubicBezTo>
                  <a:cubicBezTo>
                    <a:pt x="85155" y="28976"/>
                    <a:pt x="85094" y="29016"/>
                    <a:pt x="85027" y="29043"/>
                  </a:cubicBezTo>
                  <a:cubicBezTo>
                    <a:pt x="84996" y="29054"/>
                    <a:pt x="84958" y="29065"/>
                    <a:pt x="84921" y="29075"/>
                  </a:cubicBezTo>
                  <a:cubicBezTo>
                    <a:pt x="84277" y="29227"/>
                    <a:pt x="83618" y="29303"/>
                    <a:pt x="82958" y="29303"/>
                  </a:cubicBezTo>
                  <a:cubicBezTo>
                    <a:pt x="82832" y="29303"/>
                    <a:pt x="82706" y="29300"/>
                    <a:pt x="82580" y="29295"/>
                  </a:cubicBezTo>
                  <a:lnTo>
                    <a:pt x="82547" y="29295"/>
                  </a:lnTo>
                  <a:cubicBezTo>
                    <a:pt x="82306" y="29284"/>
                    <a:pt x="82064" y="29263"/>
                    <a:pt x="81823" y="29230"/>
                  </a:cubicBezTo>
                  <a:cubicBezTo>
                    <a:pt x="81575" y="29199"/>
                    <a:pt x="81329" y="29155"/>
                    <a:pt x="81082" y="29102"/>
                  </a:cubicBezTo>
                  <a:cubicBezTo>
                    <a:pt x="80835" y="29048"/>
                    <a:pt x="80593" y="28984"/>
                    <a:pt x="80351" y="28909"/>
                  </a:cubicBezTo>
                  <a:cubicBezTo>
                    <a:pt x="80233" y="28865"/>
                    <a:pt x="80115" y="28828"/>
                    <a:pt x="79997" y="28785"/>
                  </a:cubicBezTo>
                  <a:cubicBezTo>
                    <a:pt x="79991" y="28790"/>
                    <a:pt x="79991" y="28790"/>
                    <a:pt x="79987" y="28790"/>
                  </a:cubicBezTo>
                  <a:lnTo>
                    <a:pt x="79987" y="28785"/>
                  </a:lnTo>
                  <a:cubicBezTo>
                    <a:pt x="79477" y="28731"/>
                    <a:pt x="78875" y="28650"/>
                    <a:pt x="78225" y="28533"/>
                  </a:cubicBezTo>
                  <a:cubicBezTo>
                    <a:pt x="77742" y="28441"/>
                    <a:pt x="77233" y="28329"/>
                    <a:pt x="76722" y="28189"/>
                  </a:cubicBezTo>
                  <a:cubicBezTo>
                    <a:pt x="76217" y="28050"/>
                    <a:pt x="75713" y="27884"/>
                    <a:pt x="75230" y="27679"/>
                  </a:cubicBezTo>
                  <a:cubicBezTo>
                    <a:pt x="75068" y="27609"/>
                    <a:pt x="74912" y="27539"/>
                    <a:pt x="74758" y="27464"/>
                  </a:cubicBezTo>
                  <a:cubicBezTo>
                    <a:pt x="74602" y="27389"/>
                    <a:pt x="74451" y="27308"/>
                    <a:pt x="74306" y="27229"/>
                  </a:cubicBezTo>
                  <a:cubicBezTo>
                    <a:pt x="73715" y="26896"/>
                    <a:pt x="73205" y="26493"/>
                    <a:pt x="72819" y="26015"/>
                  </a:cubicBezTo>
                  <a:lnTo>
                    <a:pt x="72272" y="26118"/>
                  </a:lnTo>
                  <a:cubicBezTo>
                    <a:pt x="70037" y="25290"/>
                    <a:pt x="67647" y="24455"/>
                    <a:pt x="65310" y="24455"/>
                  </a:cubicBezTo>
                  <a:cubicBezTo>
                    <a:pt x="64676" y="24455"/>
                    <a:pt x="64046" y="24517"/>
                    <a:pt x="63423" y="24657"/>
                  </a:cubicBezTo>
                  <a:cubicBezTo>
                    <a:pt x="63160" y="24711"/>
                    <a:pt x="62899" y="24783"/>
                    <a:pt x="62645" y="24871"/>
                  </a:cubicBezTo>
                  <a:cubicBezTo>
                    <a:pt x="60122" y="25720"/>
                    <a:pt x="58306" y="27846"/>
                    <a:pt x="56309" y="29628"/>
                  </a:cubicBezTo>
                  <a:cubicBezTo>
                    <a:pt x="56175" y="29746"/>
                    <a:pt x="56041" y="29864"/>
                    <a:pt x="55907" y="29977"/>
                  </a:cubicBezTo>
                  <a:cubicBezTo>
                    <a:pt x="55730" y="30128"/>
                    <a:pt x="55547" y="30278"/>
                    <a:pt x="55365" y="30422"/>
                  </a:cubicBezTo>
                  <a:cubicBezTo>
                    <a:pt x="55199" y="30562"/>
                    <a:pt x="55032" y="30692"/>
                    <a:pt x="54860" y="30820"/>
                  </a:cubicBezTo>
                  <a:lnTo>
                    <a:pt x="54796" y="30868"/>
                  </a:lnTo>
                  <a:cubicBezTo>
                    <a:pt x="54613" y="31008"/>
                    <a:pt x="54430" y="31142"/>
                    <a:pt x="54243" y="31271"/>
                  </a:cubicBezTo>
                  <a:cubicBezTo>
                    <a:pt x="54055" y="31410"/>
                    <a:pt x="53861" y="31545"/>
                    <a:pt x="53668" y="31669"/>
                  </a:cubicBezTo>
                  <a:cubicBezTo>
                    <a:pt x="53475" y="31803"/>
                    <a:pt x="53282" y="31931"/>
                    <a:pt x="53083" y="32060"/>
                  </a:cubicBezTo>
                  <a:cubicBezTo>
                    <a:pt x="52884" y="32189"/>
                    <a:pt x="52686" y="32318"/>
                    <a:pt x="52487" y="32436"/>
                  </a:cubicBezTo>
                  <a:cubicBezTo>
                    <a:pt x="51612" y="32989"/>
                    <a:pt x="50710" y="33510"/>
                    <a:pt x="49808" y="34020"/>
                  </a:cubicBezTo>
                  <a:cubicBezTo>
                    <a:pt x="49368" y="34278"/>
                    <a:pt x="48922" y="34524"/>
                    <a:pt x="48487" y="34777"/>
                  </a:cubicBezTo>
                  <a:cubicBezTo>
                    <a:pt x="48074" y="35014"/>
                    <a:pt x="47666" y="35249"/>
                    <a:pt x="47263" y="35491"/>
                  </a:cubicBezTo>
                  <a:cubicBezTo>
                    <a:pt x="46511" y="35936"/>
                    <a:pt x="45771" y="36398"/>
                    <a:pt x="45051" y="36887"/>
                  </a:cubicBezTo>
                  <a:cubicBezTo>
                    <a:pt x="41502" y="39303"/>
                    <a:pt x="38248" y="42825"/>
                    <a:pt x="37964" y="47105"/>
                  </a:cubicBezTo>
                  <a:cubicBezTo>
                    <a:pt x="37765" y="49949"/>
                    <a:pt x="38829" y="53112"/>
                    <a:pt x="37233" y="55458"/>
                  </a:cubicBezTo>
                  <a:cubicBezTo>
                    <a:pt x="36856" y="56014"/>
                    <a:pt x="36204" y="56482"/>
                    <a:pt x="35586" y="56482"/>
                  </a:cubicBezTo>
                  <a:cubicBezTo>
                    <a:pt x="35535" y="56482"/>
                    <a:pt x="35484" y="56479"/>
                    <a:pt x="35434" y="56473"/>
                  </a:cubicBezTo>
                  <a:cubicBezTo>
                    <a:pt x="35281" y="56450"/>
                    <a:pt x="35132" y="56395"/>
                    <a:pt x="35000" y="56311"/>
                  </a:cubicBezTo>
                  <a:cubicBezTo>
                    <a:pt x="34925" y="56266"/>
                    <a:pt x="34856" y="56209"/>
                    <a:pt x="34795" y="56146"/>
                  </a:cubicBezTo>
                  <a:cubicBezTo>
                    <a:pt x="34371" y="55716"/>
                    <a:pt x="34318" y="55002"/>
                    <a:pt x="34312" y="54368"/>
                  </a:cubicBezTo>
                  <a:cubicBezTo>
                    <a:pt x="34296" y="52365"/>
                    <a:pt x="34280" y="50357"/>
                    <a:pt x="34264" y="48361"/>
                  </a:cubicBezTo>
                  <a:cubicBezTo>
                    <a:pt x="34259" y="47443"/>
                    <a:pt x="34151" y="46352"/>
                    <a:pt x="33545" y="45746"/>
                  </a:cubicBezTo>
                  <a:cubicBezTo>
                    <a:pt x="33500" y="45697"/>
                    <a:pt x="33452" y="45652"/>
                    <a:pt x="33400" y="45612"/>
                  </a:cubicBezTo>
                  <a:cubicBezTo>
                    <a:pt x="33291" y="45529"/>
                    <a:pt x="33172" y="45460"/>
                    <a:pt x="33045" y="45407"/>
                  </a:cubicBezTo>
                  <a:cubicBezTo>
                    <a:pt x="32940" y="45364"/>
                    <a:pt x="32829" y="45333"/>
                    <a:pt x="32718" y="45310"/>
                  </a:cubicBezTo>
                  <a:cubicBezTo>
                    <a:pt x="32622" y="45292"/>
                    <a:pt x="32526" y="45284"/>
                    <a:pt x="32429" y="45284"/>
                  </a:cubicBezTo>
                  <a:cubicBezTo>
                    <a:pt x="32025" y="45284"/>
                    <a:pt x="31620" y="45427"/>
                    <a:pt x="31226" y="45627"/>
                  </a:cubicBezTo>
                  <a:cubicBezTo>
                    <a:pt x="31075" y="45702"/>
                    <a:pt x="30930" y="45783"/>
                    <a:pt x="30780" y="45868"/>
                  </a:cubicBezTo>
                  <a:cubicBezTo>
                    <a:pt x="30539" y="46013"/>
                    <a:pt x="30297" y="46164"/>
                    <a:pt x="30065" y="46303"/>
                  </a:cubicBezTo>
                  <a:cubicBezTo>
                    <a:pt x="29889" y="46411"/>
                    <a:pt x="29707" y="46512"/>
                    <a:pt x="29524" y="46604"/>
                  </a:cubicBezTo>
                  <a:cubicBezTo>
                    <a:pt x="28967" y="46886"/>
                    <a:pt x="28385" y="47113"/>
                    <a:pt x="27784" y="47281"/>
                  </a:cubicBezTo>
                  <a:cubicBezTo>
                    <a:pt x="27381" y="47387"/>
                    <a:pt x="26973" y="47470"/>
                    <a:pt x="26560" y="47528"/>
                  </a:cubicBezTo>
                  <a:cubicBezTo>
                    <a:pt x="26150" y="47582"/>
                    <a:pt x="25735" y="47610"/>
                    <a:pt x="25320" y="47610"/>
                  </a:cubicBezTo>
                  <a:cubicBezTo>
                    <a:pt x="24752" y="47610"/>
                    <a:pt x="24184" y="47558"/>
                    <a:pt x="23629" y="47452"/>
                  </a:cubicBezTo>
                  <a:cubicBezTo>
                    <a:pt x="23441" y="47415"/>
                    <a:pt x="23258" y="47377"/>
                    <a:pt x="23076" y="47329"/>
                  </a:cubicBezTo>
                  <a:cubicBezTo>
                    <a:pt x="24155" y="46798"/>
                    <a:pt x="25041" y="45880"/>
                    <a:pt x="25530" y="44784"/>
                  </a:cubicBezTo>
                  <a:lnTo>
                    <a:pt x="25530" y="44784"/>
                  </a:lnTo>
                  <a:cubicBezTo>
                    <a:pt x="24032" y="45064"/>
                    <a:pt x="22431" y="45323"/>
                    <a:pt x="20888" y="45323"/>
                  </a:cubicBezTo>
                  <a:cubicBezTo>
                    <a:pt x="19002" y="45323"/>
                    <a:pt x="17200" y="44937"/>
                    <a:pt x="15774" y="43732"/>
                  </a:cubicBezTo>
                  <a:cubicBezTo>
                    <a:pt x="16408" y="43464"/>
                    <a:pt x="17041" y="43196"/>
                    <a:pt x="17669" y="42926"/>
                  </a:cubicBezTo>
                  <a:cubicBezTo>
                    <a:pt x="16300" y="42449"/>
                    <a:pt x="15301" y="41606"/>
                    <a:pt x="15334" y="40231"/>
                  </a:cubicBezTo>
                  <a:cubicBezTo>
                    <a:pt x="15334" y="40231"/>
                    <a:pt x="15705" y="39614"/>
                    <a:pt x="15956" y="38771"/>
                  </a:cubicBezTo>
                  <a:lnTo>
                    <a:pt x="15650" y="38685"/>
                  </a:lnTo>
                  <a:cubicBezTo>
                    <a:pt x="11808" y="38064"/>
                    <a:pt x="7962" y="37445"/>
                    <a:pt x="4113" y="36828"/>
                  </a:cubicBezTo>
                  <a:lnTo>
                    <a:pt x="3952" y="36795"/>
                  </a:lnTo>
                  <a:cubicBezTo>
                    <a:pt x="3895" y="36784"/>
                    <a:pt x="3839" y="36770"/>
                    <a:pt x="3785" y="36753"/>
                  </a:cubicBezTo>
                  <a:cubicBezTo>
                    <a:pt x="3695" y="36728"/>
                    <a:pt x="3609" y="36693"/>
                    <a:pt x="3528" y="36650"/>
                  </a:cubicBezTo>
                  <a:cubicBezTo>
                    <a:pt x="3493" y="36636"/>
                    <a:pt x="3460" y="36619"/>
                    <a:pt x="3431" y="36597"/>
                  </a:cubicBezTo>
                  <a:cubicBezTo>
                    <a:pt x="3373" y="36560"/>
                    <a:pt x="3319" y="36516"/>
                    <a:pt x="3274" y="36465"/>
                  </a:cubicBezTo>
                  <a:cubicBezTo>
                    <a:pt x="3250" y="36434"/>
                    <a:pt x="3228" y="36401"/>
                    <a:pt x="3210" y="36366"/>
                  </a:cubicBezTo>
                  <a:cubicBezTo>
                    <a:pt x="3187" y="36324"/>
                    <a:pt x="3158" y="36287"/>
                    <a:pt x="3146" y="36237"/>
                  </a:cubicBezTo>
                  <a:cubicBezTo>
                    <a:pt x="3139" y="36212"/>
                    <a:pt x="3136" y="36187"/>
                    <a:pt x="3135" y="36162"/>
                  </a:cubicBezTo>
                  <a:cubicBezTo>
                    <a:pt x="3120" y="35754"/>
                    <a:pt x="3576" y="35507"/>
                    <a:pt x="3952" y="35372"/>
                  </a:cubicBezTo>
                  <a:cubicBezTo>
                    <a:pt x="5543" y="34792"/>
                    <a:pt x="7136" y="34213"/>
                    <a:pt x="8729" y="33633"/>
                  </a:cubicBezTo>
                  <a:cubicBezTo>
                    <a:pt x="6495" y="32597"/>
                    <a:pt x="4692" y="30659"/>
                    <a:pt x="3822" y="28351"/>
                  </a:cubicBezTo>
                  <a:lnTo>
                    <a:pt x="3822" y="28351"/>
                  </a:lnTo>
                  <a:cubicBezTo>
                    <a:pt x="4735" y="28806"/>
                    <a:pt x="5653" y="29263"/>
                    <a:pt x="6565" y="29719"/>
                  </a:cubicBezTo>
                  <a:cubicBezTo>
                    <a:pt x="7483" y="30175"/>
                    <a:pt x="8401" y="30626"/>
                    <a:pt x="9314" y="31082"/>
                  </a:cubicBezTo>
                  <a:cubicBezTo>
                    <a:pt x="9148" y="30841"/>
                    <a:pt x="8987" y="30599"/>
                    <a:pt x="8836" y="30352"/>
                  </a:cubicBezTo>
                  <a:lnTo>
                    <a:pt x="8836" y="30347"/>
                  </a:lnTo>
                  <a:cubicBezTo>
                    <a:pt x="8772" y="30240"/>
                    <a:pt x="8713" y="30127"/>
                    <a:pt x="8649" y="30020"/>
                  </a:cubicBezTo>
                  <a:cubicBezTo>
                    <a:pt x="7731" y="28334"/>
                    <a:pt x="7237" y="26423"/>
                    <a:pt x="7215" y="24506"/>
                  </a:cubicBezTo>
                  <a:cubicBezTo>
                    <a:pt x="7210" y="23834"/>
                    <a:pt x="7323" y="23045"/>
                    <a:pt x="7918" y="22723"/>
                  </a:cubicBezTo>
                  <a:lnTo>
                    <a:pt x="8047" y="22659"/>
                  </a:lnTo>
                  <a:cubicBezTo>
                    <a:pt x="8132" y="22626"/>
                    <a:pt x="8220" y="22606"/>
                    <a:pt x="8311" y="22595"/>
                  </a:cubicBezTo>
                  <a:cubicBezTo>
                    <a:pt x="8357" y="22589"/>
                    <a:pt x="8403" y="22586"/>
                    <a:pt x="8449" y="22586"/>
                  </a:cubicBezTo>
                  <a:cubicBezTo>
                    <a:pt x="8667" y="22586"/>
                    <a:pt x="8888" y="22648"/>
                    <a:pt x="9106" y="22751"/>
                  </a:cubicBezTo>
                  <a:cubicBezTo>
                    <a:pt x="9254" y="22821"/>
                    <a:pt x="9396" y="22906"/>
                    <a:pt x="9530" y="23002"/>
                  </a:cubicBezTo>
                  <a:cubicBezTo>
                    <a:pt x="9732" y="23149"/>
                    <a:pt x="9920" y="23312"/>
                    <a:pt x="10094" y="23491"/>
                  </a:cubicBezTo>
                  <a:cubicBezTo>
                    <a:pt x="11827" y="25301"/>
                    <a:pt x="12993" y="27556"/>
                    <a:pt x="14243" y="29730"/>
                  </a:cubicBezTo>
                  <a:cubicBezTo>
                    <a:pt x="15490" y="31904"/>
                    <a:pt x="16891" y="34079"/>
                    <a:pt x="18925" y="35539"/>
                  </a:cubicBezTo>
                  <a:cubicBezTo>
                    <a:pt x="20228" y="36477"/>
                    <a:pt x="21859" y="37067"/>
                    <a:pt x="23445" y="37067"/>
                  </a:cubicBezTo>
                  <a:cubicBezTo>
                    <a:pt x="23558" y="37067"/>
                    <a:pt x="23671" y="37064"/>
                    <a:pt x="23784" y="37058"/>
                  </a:cubicBezTo>
                  <a:cubicBezTo>
                    <a:pt x="24004" y="37048"/>
                    <a:pt x="24222" y="37025"/>
                    <a:pt x="24439" y="36988"/>
                  </a:cubicBezTo>
                  <a:cubicBezTo>
                    <a:pt x="24655" y="36951"/>
                    <a:pt x="24868" y="36903"/>
                    <a:pt x="25078" y="36844"/>
                  </a:cubicBezTo>
                  <a:cubicBezTo>
                    <a:pt x="25185" y="36816"/>
                    <a:pt x="25291" y="36781"/>
                    <a:pt x="25395" y="36742"/>
                  </a:cubicBezTo>
                  <a:cubicBezTo>
                    <a:pt x="25605" y="36666"/>
                    <a:pt x="25809" y="36576"/>
                    <a:pt x="26007" y="36474"/>
                  </a:cubicBezTo>
                  <a:cubicBezTo>
                    <a:pt x="26684" y="36125"/>
                    <a:pt x="27285" y="35635"/>
                    <a:pt x="27871" y="35131"/>
                  </a:cubicBezTo>
                  <a:cubicBezTo>
                    <a:pt x="28161" y="34874"/>
                    <a:pt x="28450" y="34616"/>
                    <a:pt x="28745" y="34375"/>
                  </a:cubicBezTo>
                  <a:cubicBezTo>
                    <a:pt x="29035" y="34127"/>
                    <a:pt x="29331" y="33892"/>
                    <a:pt x="29642" y="33687"/>
                  </a:cubicBezTo>
                  <a:cubicBezTo>
                    <a:pt x="29975" y="30369"/>
                    <a:pt x="22458" y="18665"/>
                    <a:pt x="19516" y="15454"/>
                  </a:cubicBezTo>
                  <a:cubicBezTo>
                    <a:pt x="18834" y="14714"/>
                    <a:pt x="18174" y="14273"/>
                    <a:pt x="17476" y="14075"/>
                  </a:cubicBezTo>
                  <a:cubicBezTo>
                    <a:pt x="17465" y="14069"/>
                    <a:pt x="17449" y="14069"/>
                    <a:pt x="17438" y="14064"/>
                  </a:cubicBezTo>
                  <a:cubicBezTo>
                    <a:pt x="17205" y="13999"/>
                    <a:pt x="16966" y="13961"/>
                    <a:pt x="16724" y="13950"/>
                  </a:cubicBezTo>
                  <a:cubicBezTo>
                    <a:pt x="16644" y="13945"/>
                    <a:pt x="16563" y="13942"/>
                    <a:pt x="16483" y="13942"/>
                  </a:cubicBezTo>
                  <a:cubicBezTo>
                    <a:pt x="16425" y="13942"/>
                    <a:pt x="16368" y="13943"/>
                    <a:pt x="16311" y="13946"/>
                  </a:cubicBezTo>
                  <a:cubicBezTo>
                    <a:pt x="16241" y="13950"/>
                    <a:pt x="16166" y="13956"/>
                    <a:pt x="16101" y="13961"/>
                  </a:cubicBezTo>
                  <a:cubicBezTo>
                    <a:pt x="13964" y="14187"/>
                    <a:pt x="11388" y="16045"/>
                    <a:pt x="7442" y="18177"/>
                  </a:cubicBezTo>
                  <a:cubicBezTo>
                    <a:pt x="2582" y="20802"/>
                    <a:pt x="1713" y="24087"/>
                    <a:pt x="1010" y="28259"/>
                  </a:cubicBezTo>
                  <a:cubicBezTo>
                    <a:pt x="810" y="29429"/>
                    <a:pt x="623" y="30664"/>
                    <a:pt x="366" y="31975"/>
                  </a:cubicBezTo>
                  <a:cubicBezTo>
                    <a:pt x="0" y="33806"/>
                    <a:pt x="86" y="35223"/>
                    <a:pt x="414" y="36619"/>
                  </a:cubicBezTo>
                  <a:lnTo>
                    <a:pt x="414" y="36624"/>
                  </a:lnTo>
                  <a:cubicBezTo>
                    <a:pt x="440" y="36731"/>
                    <a:pt x="467" y="36843"/>
                    <a:pt x="494" y="36951"/>
                  </a:cubicBezTo>
                  <a:lnTo>
                    <a:pt x="494" y="36968"/>
                  </a:lnTo>
                  <a:cubicBezTo>
                    <a:pt x="1031" y="39061"/>
                    <a:pt x="2061" y="41182"/>
                    <a:pt x="2867" y="44640"/>
                  </a:cubicBezTo>
                  <a:lnTo>
                    <a:pt x="2867" y="44646"/>
                  </a:lnTo>
                  <a:cubicBezTo>
                    <a:pt x="3620" y="45925"/>
                    <a:pt x="4525" y="47109"/>
                    <a:pt x="5561" y="48173"/>
                  </a:cubicBezTo>
                  <a:cubicBezTo>
                    <a:pt x="6807" y="49450"/>
                    <a:pt x="8236" y="50546"/>
                    <a:pt x="9793" y="51399"/>
                  </a:cubicBezTo>
                  <a:cubicBezTo>
                    <a:pt x="10440" y="51754"/>
                    <a:pt x="11111" y="52066"/>
                    <a:pt x="11800" y="52334"/>
                  </a:cubicBezTo>
                  <a:cubicBezTo>
                    <a:pt x="12213" y="52495"/>
                    <a:pt x="12637" y="52635"/>
                    <a:pt x="13062" y="52763"/>
                  </a:cubicBezTo>
                  <a:cubicBezTo>
                    <a:pt x="13346" y="52844"/>
                    <a:pt x="13636" y="52919"/>
                    <a:pt x="13926" y="52989"/>
                  </a:cubicBezTo>
                  <a:cubicBezTo>
                    <a:pt x="14855" y="53198"/>
                    <a:pt x="15956" y="53467"/>
                    <a:pt x="16283" y="54363"/>
                  </a:cubicBezTo>
                  <a:cubicBezTo>
                    <a:pt x="16509" y="54975"/>
                    <a:pt x="16256" y="55652"/>
                    <a:pt x="16063" y="56274"/>
                  </a:cubicBezTo>
                  <a:cubicBezTo>
                    <a:pt x="14721" y="60624"/>
                    <a:pt x="16407" y="65574"/>
                    <a:pt x="19677" y="68730"/>
                  </a:cubicBezTo>
                  <a:cubicBezTo>
                    <a:pt x="22947" y="71892"/>
                    <a:pt x="27579" y="73396"/>
                    <a:pt x="32133" y="73514"/>
                  </a:cubicBezTo>
                  <a:cubicBezTo>
                    <a:pt x="32686" y="73530"/>
                    <a:pt x="33250" y="73530"/>
                    <a:pt x="33754" y="73745"/>
                  </a:cubicBezTo>
                  <a:cubicBezTo>
                    <a:pt x="34264" y="73954"/>
                    <a:pt x="34705" y="74437"/>
                    <a:pt x="34678" y="74986"/>
                  </a:cubicBezTo>
                  <a:cubicBezTo>
                    <a:pt x="34656" y="75403"/>
                    <a:pt x="34388" y="75730"/>
                    <a:pt x="34039" y="75994"/>
                  </a:cubicBezTo>
                  <a:cubicBezTo>
                    <a:pt x="33835" y="76149"/>
                    <a:pt x="33604" y="76283"/>
                    <a:pt x="33378" y="76397"/>
                  </a:cubicBezTo>
                  <a:cubicBezTo>
                    <a:pt x="33163" y="76503"/>
                    <a:pt x="32949" y="76611"/>
                    <a:pt x="32735" y="76713"/>
                  </a:cubicBezTo>
                  <a:cubicBezTo>
                    <a:pt x="32305" y="76922"/>
                    <a:pt x="31870" y="77116"/>
                    <a:pt x="31429" y="77304"/>
                  </a:cubicBezTo>
                  <a:cubicBezTo>
                    <a:pt x="30989" y="77491"/>
                    <a:pt x="30544" y="77664"/>
                    <a:pt x="30093" y="77830"/>
                  </a:cubicBezTo>
                  <a:cubicBezTo>
                    <a:pt x="29421" y="78077"/>
                    <a:pt x="28740" y="78303"/>
                    <a:pt x="28053" y="78501"/>
                  </a:cubicBezTo>
                  <a:cubicBezTo>
                    <a:pt x="27280" y="78732"/>
                    <a:pt x="26388" y="79043"/>
                    <a:pt x="25873" y="79597"/>
                  </a:cubicBezTo>
                  <a:cubicBezTo>
                    <a:pt x="25825" y="79648"/>
                    <a:pt x="25780" y="79701"/>
                    <a:pt x="25739" y="79757"/>
                  </a:cubicBezTo>
                  <a:cubicBezTo>
                    <a:pt x="25578" y="79972"/>
                    <a:pt x="25465" y="80225"/>
                    <a:pt x="25438" y="80515"/>
                  </a:cubicBezTo>
                  <a:cubicBezTo>
                    <a:pt x="25352" y="81400"/>
                    <a:pt x="26061" y="82114"/>
                    <a:pt x="26437" y="82926"/>
                  </a:cubicBezTo>
                  <a:cubicBezTo>
                    <a:pt x="26459" y="82974"/>
                    <a:pt x="26479" y="83022"/>
                    <a:pt x="26501" y="83075"/>
                  </a:cubicBezTo>
                  <a:cubicBezTo>
                    <a:pt x="26544" y="83177"/>
                    <a:pt x="26576" y="83284"/>
                    <a:pt x="26609" y="83387"/>
                  </a:cubicBezTo>
                  <a:cubicBezTo>
                    <a:pt x="26925" y="84547"/>
                    <a:pt x="26523" y="85819"/>
                    <a:pt x="26362" y="87037"/>
                  </a:cubicBezTo>
                  <a:cubicBezTo>
                    <a:pt x="26243" y="87955"/>
                    <a:pt x="26362" y="89018"/>
                    <a:pt x="26866" y="89733"/>
                  </a:cubicBezTo>
                  <a:lnTo>
                    <a:pt x="26694" y="89851"/>
                  </a:lnTo>
                  <a:cubicBezTo>
                    <a:pt x="29931" y="94666"/>
                    <a:pt x="32970" y="100444"/>
                    <a:pt x="34973" y="108642"/>
                  </a:cubicBezTo>
                  <a:cubicBezTo>
                    <a:pt x="35134" y="109302"/>
                    <a:pt x="35333" y="110092"/>
                    <a:pt x="35564" y="110999"/>
                  </a:cubicBezTo>
                  <a:cubicBezTo>
                    <a:pt x="39128" y="125124"/>
                    <a:pt x="50538" y="167926"/>
                    <a:pt x="57581" y="194266"/>
                  </a:cubicBezTo>
                  <a:lnTo>
                    <a:pt x="95449" y="194266"/>
                  </a:lnTo>
                  <a:cubicBezTo>
                    <a:pt x="95658" y="193826"/>
                    <a:pt x="95851" y="193374"/>
                    <a:pt x="96028" y="192918"/>
                  </a:cubicBezTo>
                  <a:cubicBezTo>
                    <a:pt x="98332" y="186922"/>
                    <a:pt x="97484" y="180194"/>
                    <a:pt x="96073" y="173929"/>
                  </a:cubicBezTo>
                  <a:cubicBezTo>
                    <a:pt x="92582" y="158450"/>
                    <a:pt x="85908" y="143912"/>
                    <a:pt x="80846" y="128884"/>
                  </a:cubicBezTo>
                  <a:cubicBezTo>
                    <a:pt x="78881" y="123059"/>
                    <a:pt x="77163" y="117061"/>
                    <a:pt x="75977" y="111000"/>
                  </a:cubicBezTo>
                  <a:cubicBezTo>
                    <a:pt x="74172" y="101766"/>
                    <a:pt x="73619" y="92380"/>
                    <a:pt x="75354" y="83194"/>
                  </a:cubicBezTo>
                  <a:lnTo>
                    <a:pt x="75369" y="83114"/>
                  </a:lnTo>
                  <a:cubicBezTo>
                    <a:pt x="74855" y="81229"/>
                    <a:pt x="74430" y="79479"/>
                    <a:pt x="74113" y="77874"/>
                  </a:cubicBezTo>
                  <a:lnTo>
                    <a:pt x="74113" y="77869"/>
                  </a:lnTo>
                  <a:cubicBezTo>
                    <a:pt x="74102" y="77862"/>
                    <a:pt x="74089" y="77859"/>
                    <a:pt x="74076" y="77858"/>
                  </a:cubicBezTo>
                  <a:cubicBezTo>
                    <a:pt x="73667" y="77718"/>
                    <a:pt x="73254" y="77584"/>
                    <a:pt x="72841" y="77450"/>
                  </a:cubicBezTo>
                  <a:cubicBezTo>
                    <a:pt x="72417" y="77310"/>
                    <a:pt x="71992" y="77176"/>
                    <a:pt x="71563" y="77041"/>
                  </a:cubicBezTo>
                  <a:cubicBezTo>
                    <a:pt x="71133" y="76912"/>
                    <a:pt x="70704" y="76784"/>
                    <a:pt x="70274" y="76659"/>
                  </a:cubicBezTo>
                  <a:cubicBezTo>
                    <a:pt x="69846" y="76542"/>
                    <a:pt x="69410" y="76429"/>
                    <a:pt x="68975" y="76321"/>
                  </a:cubicBezTo>
                  <a:cubicBezTo>
                    <a:pt x="67245" y="75897"/>
                    <a:pt x="65496" y="75616"/>
                    <a:pt x="63738" y="75616"/>
                  </a:cubicBezTo>
                  <a:cubicBezTo>
                    <a:pt x="63183" y="75616"/>
                    <a:pt x="62627" y="75644"/>
                    <a:pt x="62070" y="75704"/>
                  </a:cubicBezTo>
                  <a:cubicBezTo>
                    <a:pt x="61582" y="75758"/>
                    <a:pt x="61099" y="75833"/>
                    <a:pt x="60621" y="75930"/>
                  </a:cubicBezTo>
                  <a:cubicBezTo>
                    <a:pt x="60144" y="76027"/>
                    <a:pt x="59670" y="76145"/>
                    <a:pt x="59204" y="76284"/>
                  </a:cubicBezTo>
                  <a:cubicBezTo>
                    <a:pt x="56400" y="77116"/>
                    <a:pt x="53787" y="78614"/>
                    <a:pt x="51290" y="80171"/>
                  </a:cubicBezTo>
                  <a:cubicBezTo>
                    <a:pt x="47967" y="82259"/>
                    <a:pt x="44686" y="84536"/>
                    <a:pt x="40938" y="85702"/>
                  </a:cubicBezTo>
                  <a:cubicBezTo>
                    <a:pt x="39483" y="86152"/>
                    <a:pt x="37929" y="86405"/>
                    <a:pt x="36394" y="86405"/>
                  </a:cubicBezTo>
                  <a:cubicBezTo>
                    <a:pt x="36209" y="86405"/>
                    <a:pt x="36023" y="86402"/>
                    <a:pt x="35838" y="86394"/>
                  </a:cubicBezTo>
                  <a:cubicBezTo>
                    <a:pt x="35474" y="86378"/>
                    <a:pt x="35108" y="86346"/>
                    <a:pt x="34743" y="86302"/>
                  </a:cubicBezTo>
                  <a:cubicBezTo>
                    <a:pt x="33830" y="86185"/>
                    <a:pt x="32944" y="85964"/>
                    <a:pt x="32107" y="85637"/>
                  </a:cubicBezTo>
                  <a:cubicBezTo>
                    <a:pt x="31977" y="85587"/>
                    <a:pt x="31859" y="85508"/>
                    <a:pt x="31763" y="85406"/>
                  </a:cubicBezTo>
                  <a:cubicBezTo>
                    <a:pt x="31355" y="84945"/>
                    <a:pt x="31543" y="84139"/>
                    <a:pt x="32235" y="83978"/>
                  </a:cubicBezTo>
                  <a:cubicBezTo>
                    <a:pt x="35505" y="83194"/>
                    <a:pt x="38469" y="80992"/>
                    <a:pt x="41416" y="79205"/>
                  </a:cubicBezTo>
                  <a:cubicBezTo>
                    <a:pt x="46379" y="76203"/>
                    <a:pt x="51870" y="74174"/>
                    <a:pt x="57593" y="73229"/>
                  </a:cubicBezTo>
                  <a:cubicBezTo>
                    <a:pt x="57647" y="73224"/>
                    <a:pt x="57678" y="73198"/>
                    <a:pt x="57706" y="73170"/>
                  </a:cubicBezTo>
                  <a:cubicBezTo>
                    <a:pt x="57781" y="73068"/>
                    <a:pt x="57733" y="72891"/>
                    <a:pt x="57572" y="72880"/>
                  </a:cubicBezTo>
                  <a:cubicBezTo>
                    <a:pt x="55838" y="72757"/>
                    <a:pt x="54103" y="72601"/>
                    <a:pt x="52385" y="72333"/>
                  </a:cubicBezTo>
                  <a:cubicBezTo>
                    <a:pt x="51053" y="72124"/>
                    <a:pt x="49733" y="71844"/>
                    <a:pt x="48439" y="71452"/>
                  </a:cubicBezTo>
                  <a:cubicBezTo>
                    <a:pt x="47664" y="71221"/>
                    <a:pt x="46901" y="70945"/>
                    <a:pt x="46157" y="70625"/>
                  </a:cubicBezTo>
                  <a:cubicBezTo>
                    <a:pt x="43918" y="69665"/>
                    <a:pt x="41856" y="68290"/>
                    <a:pt x="40299" y="66459"/>
                  </a:cubicBezTo>
                  <a:cubicBezTo>
                    <a:pt x="40010" y="66123"/>
                    <a:pt x="40270" y="65623"/>
                    <a:pt x="40692" y="65623"/>
                  </a:cubicBezTo>
                  <a:cubicBezTo>
                    <a:pt x="40715" y="65623"/>
                    <a:pt x="40738" y="65624"/>
                    <a:pt x="40762" y="65627"/>
                  </a:cubicBezTo>
                  <a:cubicBezTo>
                    <a:pt x="42868" y="65882"/>
                    <a:pt x="44985" y="66009"/>
                    <a:pt x="47101" y="66009"/>
                  </a:cubicBezTo>
                  <a:cubicBezTo>
                    <a:pt x="50262" y="66009"/>
                    <a:pt x="53422" y="65725"/>
                    <a:pt x="56541" y="65160"/>
                  </a:cubicBezTo>
                  <a:cubicBezTo>
                    <a:pt x="57314" y="65020"/>
                    <a:pt x="57669" y="64096"/>
                    <a:pt x="57169" y="63485"/>
                  </a:cubicBezTo>
                  <a:lnTo>
                    <a:pt x="56595" y="62776"/>
                  </a:lnTo>
                  <a:cubicBezTo>
                    <a:pt x="56444" y="62588"/>
                    <a:pt x="56428" y="62368"/>
                    <a:pt x="56503" y="62181"/>
                  </a:cubicBezTo>
                  <a:cubicBezTo>
                    <a:pt x="56514" y="62164"/>
                    <a:pt x="56525" y="62143"/>
                    <a:pt x="56536" y="62126"/>
                  </a:cubicBezTo>
                  <a:cubicBezTo>
                    <a:pt x="56562" y="62076"/>
                    <a:pt x="56593" y="62029"/>
                    <a:pt x="56632" y="61987"/>
                  </a:cubicBezTo>
                  <a:cubicBezTo>
                    <a:pt x="56685" y="61933"/>
                    <a:pt x="56746" y="61890"/>
                    <a:pt x="56815" y="61858"/>
                  </a:cubicBezTo>
                  <a:cubicBezTo>
                    <a:pt x="56851" y="61841"/>
                    <a:pt x="56888" y="61829"/>
                    <a:pt x="56927" y="61821"/>
                  </a:cubicBezTo>
                  <a:cubicBezTo>
                    <a:pt x="56971" y="61810"/>
                    <a:pt x="57016" y="61805"/>
                    <a:pt x="57061" y="61805"/>
                  </a:cubicBezTo>
                  <a:cubicBezTo>
                    <a:pt x="57114" y="61805"/>
                    <a:pt x="57166" y="61812"/>
                    <a:pt x="57217" y="61826"/>
                  </a:cubicBezTo>
                  <a:cubicBezTo>
                    <a:pt x="57405" y="61880"/>
                    <a:pt x="57588" y="61933"/>
                    <a:pt x="57770" y="61998"/>
                  </a:cubicBezTo>
                  <a:cubicBezTo>
                    <a:pt x="58468" y="62207"/>
                    <a:pt x="59161" y="62443"/>
                    <a:pt x="59848" y="62695"/>
                  </a:cubicBezTo>
                  <a:cubicBezTo>
                    <a:pt x="60138" y="62803"/>
                    <a:pt x="60428" y="62905"/>
                    <a:pt x="60718" y="63013"/>
                  </a:cubicBezTo>
                  <a:cubicBezTo>
                    <a:pt x="61588" y="63329"/>
                    <a:pt x="62457" y="63657"/>
                    <a:pt x="63333" y="63957"/>
                  </a:cubicBezTo>
                  <a:cubicBezTo>
                    <a:pt x="63623" y="64059"/>
                    <a:pt x="63912" y="64156"/>
                    <a:pt x="64207" y="64247"/>
                  </a:cubicBezTo>
                  <a:cubicBezTo>
                    <a:pt x="66010" y="64809"/>
                    <a:pt x="67916" y="65223"/>
                    <a:pt x="69793" y="65223"/>
                  </a:cubicBezTo>
                  <a:cubicBezTo>
                    <a:pt x="70962" y="65223"/>
                    <a:pt x="72120" y="65062"/>
                    <a:pt x="73233" y="64676"/>
                  </a:cubicBezTo>
                  <a:cubicBezTo>
                    <a:pt x="74972" y="64065"/>
                    <a:pt x="76535" y="62771"/>
                    <a:pt x="77399" y="61171"/>
                  </a:cubicBezTo>
                  <a:cubicBezTo>
                    <a:pt x="77882" y="60295"/>
                    <a:pt x="78145" y="59324"/>
                    <a:pt x="78114" y="58336"/>
                  </a:cubicBezTo>
                  <a:cubicBezTo>
                    <a:pt x="77565" y="56908"/>
                    <a:pt x="76035" y="56087"/>
                    <a:pt x="74565" y="55641"/>
                  </a:cubicBezTo>
                  <a:cubicBezTo>
                    <a:pt x="73995" y="55474"/>
                    <a:pt x="73415" y="55345"/>
                    <a:pt x="72841" y="55200"/>
                  </a:cubicBezTo>
                  <a:cubicBezTo>
                    <a:pt x="72079" y="55006"/>
                    <a:pt x="71316" y="54797"/>
                    <a:pt x="70613" y="54464"/>
                  </a:cubicBezTo>
                  <a:cubicBezTo>
                    <a:pt x="70435" y="54378"/>
                    <a:pt x="70264" y="54288"/>
                    <a:pt x="70097" y="54185"/>
                  </a:cubicBezTo>
                  <a:cubicBezTo>
                    <a:pt x="69829" y="54022"/>
                    <a:pt x="69579" y="53831"/>
                    <a:pt x="69350" y="53616"/>
                  </a:cubicBezTo>
                  <a:cubicBezTo>
                    <a:pt x="68417" y="52720"/>
                    <a:pt x="67869" y="51388"/>
                    <a:pt x="68384" y="50228"/>
                  </a:cubicBezTo>
                  <a:cubicBezTo>
                    <a:pt x="68965" y="48929"/>
                    <a:pt x="70538" y="48473"/>
                    <a:pt x="71895" y="48049"/>
                  </a:cubicBezTo>
                  <a:cubicBezTo>
                    <a:pt x="72406" y="47893"/>
                    <a:pt x="72943" y="47683"/>
                    <a:pt x="73421" y="47410"/>
                  </a:cubicBezTo>
                  <a:cubicBezTo>
                    <a:pt x="73742" y="47227"/>
                    <a:pt x="74032" y="47012"/>
                    <a:pt x="74279" y="46765"/>
                  </a:cubicBezTo>
                  <a:cubicBezTo>
                    <a:pt x="74644" y="46400"/>
                    <a:pt x="74897" y="45960"/>
                    <a:pt x="74956" y="45429"/>
                  </a:cubicBezTo>
                  <a:cubicBezTo>
                    <a:pt x="75048" y="44575"/>
                    <a:pt x="74591" y="43769"/>
                    <a:pt x="74139" y="43029"/>
                  </a:cubicBezTo>
                  <a:cubicBezTo>
                    <a:pt x="73485" y="41944"/>
                    <a:pt x="72835" y="40859"/>
                    <a:pt x="72180" y="39775"/>
                  </a:cubicBezTo>
                  <a:cubicBezTo>
                    <a:pt x="71960" y="39410"/>
                    <a:pt x="71729" y="39002"/>
                    <a:pt x="71815" y="38583"/>
                  </a:cubicBezTo>
                  <a:cubicBezTo>
                    <a:pt x="71858" y="38389"/>
                    <a:pt x="71949" y="38240"/>
                    <a:pt x="72073" y="38127"/>
                  </a:cubicBezTo>
                  <a:cubicBezTo>
                    <a:pt x="72122" y="38078"/>
                    <a:pt x="72179" y="38036"/>
                    <a:pt x="72240" y="38003"/>
                  </a:cubicBezTo>
                  <a:cubicBezTo>
                    <a:pt x="72514" y="37841"/>
                    <a:pt x="72880" y="37779"/>
                    <a:pt x="73258" y="37779"/>
                  </a:cubicBezTo>
                  <a:cubicBezTo>
                    <a:pt x="73405" y="37779"/>
                    <a:pt x="73554" y="37788"/>
                    <a:pt x="73700" y="37805"/>
                  </a:cubicBezTo>
                  <a:cubicBezTo>
                    <a:pt x="73839" y="37821"/>
                    <a:pt x="73979" y="37842"/>
                    <a:pt x="74113" y="37869"/>
                  </a:cubicBezTo>
                  <a:cubicBezTo>
                    <a:pt x="75079" y="38068"/>
                    <a:pt x="76052" y="38235"/>
                    <a:pt x="77034" y="38352"/>
                  </a:cubicBezTo>
                  <a:cubicBezTo>
                    <a:pt x="77950" y="38461"/>
                    <a:pt x="78870" y="38525"/>
                    <a:pt x="79788" y="38525"/>
                  </a:cubicBezTo>
                  <a:cubicBezTo>
                    <a:pt x="80543" y="38525"/>
                    <a:pt x="81297" y="38482"/>
                    <a:pt x="82049" y="38385"/>
                  </a:cubicBezTo>
                  <a:cubicBezTo>
                    <a:pt x="82215" y="38363"/>
                    <a:pt x="82376" y="38343"/>
                    <a:pt x="82543" y="38315"/>
                  </a:cubicBezTo>
                  <a:cubicBezTo>
                    <a:pt x="83038" y="38235"/>
                    <a:pt x="83529" y="38127"/>
                    <a:pt x="84013" y="37993"/>
                  </a:cubicBezTo>
                  <a:cubicBezTo>
                    <a:pt x="85302" y="37638"/>
                    <a:pt x="86536" y="37091"/>
                    <a:pt x="87627" y="36340"/>
                  </a:cubicBezTo>
                  <a:cubicBezTo>
                    <a:pt x="88034" y="36056"/>
                    <a:pt x="88420" y="35744"/>
                    <a:pt x="88782" y="35405"/>
                  </a:cubicBezTo>
                  <a:cubicBezTo>
                    <a:pt x="88905" y="35286"/>
                    <a:pt x="89022" y="35169"/>
                    <a:pt x="89136" y="35051"/>
                  </a:cubicBezTo>
                  <a:cubicBezTo>
                    <a:pt x="91336" y="32726"/>
                    <a:pt x="92201" y="29376"/>
                    <a:pt x="92078" y="26175"/>
                  </a:cubicBezTo>
                  <a:cubicBezTo>
                    <a:pt x="92061" y="25751"/>
                    <a:pt x="92030" y="25333"/>
                    <a:pt x="91986" y="24914"/>
                  </a:cubicBezTo>
                  <a:cubicBezTo>
                    <a:pt x="91922" y="24345"/>
                    <a:pt x="91830" y="23776"/>
                    <a:pt x="91723" y="23206"/>
                  </a:cubicBezTo>
                  <a:cubicBezTo>
                    <a:pt x="91648" y="22815"/>
                    <a:pt x="91562" y="22428"/>
                    <a:pt x="91466" y="22036"/>
                  </a:cubicBezTo>
                  <a:cubicBezTo>
                    <a:pt x="91374" y="21649"/>
                    <a:pt x="91272" y="21263"/>
                    <a:pt x="91160" y="20876"/>
                  </a:cubicBezTo>
                  <a:cubicBezTo>
                    <a:pt x="91052" y="20490"/>
                    <a:pt x="90934" y="20110"/>
                    <a:pt x="90811" y="19728"/>
                  </a:cubicBezTo>
                  <a:cubicBezTo>
                    <a:pt x="90504" y="18772"/>
                    <a:pt x="90161" y="17827"/>
                    <a:pt x="89806" y="16893"/>
                  </a:cubicBezTo>
                  <a:cubicBezTo>
                    <a:pt x="89678" y="16549"/>
                    <a:pt x="89538" y="16200"/>
                    <a:pt x="89404" y="15851"/>
                  </a:cubicBezTo>
                  <a:cubicBezTo>
                    <a:pt x="89265" y="15507"/>
                    <a:pt x="89118" y="15164"/>
                    <a:pt x="88969" y="14826"/>
                  </a:cubicBezTo>
                  <a:cubicBezTo>
                    <a:pt x="88459" y="13688"/>
                    <a:pt x="87863" y="12603"/>
                    <a:pt x="87085" y="11648"/>
                  </a:cubicBezTo>
                  <a:cubicBezTo>
                    <a:pt x="86846" y="11361"/>
                    <a:pt x="86591" y="11088"/>
                    <a:pt x="86322" y="10831"/>
                  </a:cubicBezTo>
                  <a:cubicBezTo>
                    <a:pt x="86048" y="10575"/>
                    <a:pt x="85755" y="10338"/>
                    <a:pt x="85447" y="10122"/>
                  </a:cubicBezTo>
                  <a:cubicBezTo>
                    <a:pt x="84943" y="9762"/>
                    <a:pt x="84395" y="9471"/>
                    <a:pt x="83815" y="9259"/>
                  </a:cubicBezTo>
                  <a:cubicBezTo>
                    <a:pt x="83353" y="9097"/>
                    <a:pt x="82875" y="8984"/>
                    <a:pt x="82387" y="8941"/>
                  </a:cubicBezTo>
                  <a:cubicBezTo>
                    <a:pt x="82263" y="8930"/>
                    <a:pt x="82139" y="8920"/>
                    <a:pt x="82016" y="8920"/>
                  </a:cubicBezTo>
                  <a:cubicBezTo>
                    <a:pt x="82000" y="8919"/>
                    <a:pt x="81985" y="8919"/>
                    <a:pt x="81970" y="8919"/>
                  </a:cubicBezTo>
                  <a:cubicBezTo>
                    <a:pt x="81347" y="8919"/>
                    <a:pt x="80740" y="9026"/>
                    <a:pt x="80148" y="9199"/>
                  </a:cubicBezTo>
                  <a:cubicBezTo>
                    <a:pt x="79702" y="9323"/>
                    <a:pt x="79267" y="9483"/>
                    <a:pt x="78832" y="9661"/>
                  </a:cubicBezTo>
                  <a:cubicBezTo>
                    <a:pt x="78542" y="9779"/>
                    <a:pt x="78252" y="9902"/>
                    <a:pt x="77963" y="10026"/>
                  </a:cubicBezTo>
                  <a:cubicBezTo>
                    <a:pt x="77383" y="10278"/>
                    <a:pt x="76803" y="10526"/>
                    <a:pt x="76212" y="10735"/>
                  </a:cubicBezTo>
                  <a:cubicBezTo>
                    <a:pt x="75920" y="10841"/>
                    <a:pt x="75623" y="10932"/>
                    <a:pt x="75321" y="11009"/>
                  </a:cubicBezTo>
                  <a:cubicBezTo>
                    <a:pt x="75171" y="11046"/>
                    <a:pt x="75015" y="11083"/>
                    <a:pt x="74864" y="11110"/>
                  </a:cubicBezTo>
                  <a:cubicBezTo>
                    <a:pt x="74682" y="11148"/>
                    <a:pt x="74486" y="11172"/>
                    <a:pt x="74292" y="11172"/>
                  </a:cubicBezTo>
                  <a:cubicBezTo>
                    <a:pt x="74040" y="11172"/>
                    <a:pt x="73793" y="11131"/>
                    <a:pt x="73586" y="11025"/>
                  </a:cubicBezTo>
                  <a:cubicBezTo>
                    <a:pt x="73503" y="10982"/>
                    <a:pt x="73427" y="10926"/>
                    <a:pt x="73362" y="10858"/>
                  </a:cubicBezTo>
                  <a:cubicBezTo>
                    <a:pt x="73328" y="10827"/>
                    <a:pt x="73298" y="10793"/>
                    <a:pt x="73270" y="10756"/>
                  </a:cubicBezTo>
                  <a:lnTo>
                    <a:pt x="73270" y="10750"/>
                  </a:lnTo>
                  <a:cubicBezTo>
                    <a:pt x="73241" y="10714"/>
                    <a:pt x="73216" y="10674"/>
                    <a:pt x="73195" y="10632"/>
                  </a:cubicBezTo>
                  <a:cubicBezTo>
                    <a:pt x="72969" y="10177"/>
                    <a:pt x="73184" y="9569"/>
                    <a:pt x="73582" y="9226"/>
                  </a:cubicBezTo>
                  <a:cubicBezTo>
                    <a:pt x="73634" y="9178"/>
                    <a:pt x="73690" y="9133"/>
                    <a:pt x="73748" y="9092"/>
                  </a:cubicBezTo>
                  <a:cubicBezTo>
                    <a:pt x="73861" y="9007"/>
                    <a:pt x="73983" y="8935"/>
                    <a:pt x="74113" y="8877"/>
                  </a:cubicBezTo>
                  <a:cubicBezTo>
                    <a:pt x="74177" y="8850"/>
                    <a:pt x="74242" y="8818"/>
                    <a:pt x="74312" y="8791"/>
                  </a:cubicBezTo>
                  <a:cubicBezTo>
                    <a:pt x="74440" y="8737"/>
                    <a:pt x="74580" y="8689"/>
                    <a:pt x="74719" y="8646"/>
                  </a:cubicBezTo>
                  <a:cubicBezTo>
                    <a:pt x="74855" y="8603"/>
                    <a:pt x="74994" y="8560"/>
                    <a:pt x="75128" y="8517"/>
                  </a:cubicBezTo>
                  <a:cubicBezTo>
                    <a:pt x="75562" y="8378"/>
                    <a:pt x="75986" y="8222"/>
                    <a:pt x="76406" y="8045"/>
                  </a:cubicBezTo>
                  <a:cubicBezTo>
                    <a:pt x="78299" y="7247"/>
                    <a:pt x="80017" y="6085"/>
                    <a:pt x="81463" y="4625"/>
                  </a:cubicBezTo>
                  <a:cubicBezTo>
                    <a:pt x="82266" y="3816"/>
                    <a:pt x="82977" y="2920"/>
                    <a:pt x="83582" y="1956"/>
                  </a:cubicBezTo>
                  <a:lnTo>
                    <a:pt x="83609" y="1928"/>
                  </a:lnTo>
                  <a:lnTo>
                    <a:pt x="83631" y="1912"/>
                  </a:lnTo>
                  <a:cubicBezTo>
                    <a:pt x="82439" y="634"/>
                    <a:pt x="81225" y="124"/>
                    <a:pt x="79716" y="22"/>
                  </a:cubicBezTo>
                  <a:cubicBezTo>
                    <a:pt x="79504" y="8"/>
                    <a:pt x="79286" y="1"/>
                    <a:pt x="790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2"/>
            <p:cNvSpPr/>
            <p:nvPr/>
          </p:nvSpPr>
          <p:spPr>
            <a:xfrm>
              <a:off x="3809625" y="979175"/>
              <a:ext cx="726550" cy="1173725"/>
            </a:xfrm>
            <a:custGeom>
              <a:avLst/>
              <a:gdLst/>
              <a:ahLst/>
              <a:cxnLst/>
              <a:rect l="l" t="t" r="r" b="b"/>
              <a:pathLst>
                <a:path w="29062" h="46949" extrusionOk="0">
                  <a:moveTo>
                    <a:pt x="22296" y="0"/>
                  </a:moveTo>
                  <a:lnTo>
                    <a:pt x="21226" y="458"/>
                  </a:lnTo>
                  <a:cubicBezTo>
                    <a:pt x="21529" y="1131"/>
                    <a:pt x="21797" y="1831"/>
                    <a:pt x="22060" y="2524"/>
                  </a:cubicBezTo>
                  <a:cubicBezTo>
                    <a:pt x="23198" y="5514"/>
                    <a:pt x="24208" y="8611"/>
                    <a:pt x="24336" y="11807"/>
                  </a:cubicBezTo>
                  <a:cubicBezTo>
                    <a:pt x="24457" y="15005"/>
                    <a:pt x="23595" y="18358"/>
                    <a:pt x="21394" y="20681"/>
                  </a:cubicBezTo>
                  <a:cubicBezTo>
                    <a:pt x="19556" y="22613"/>
                    <a:pt x="16944" y="23676"/>
                    <a:pt x="14306" y="24019"/>
                  </a:cubicBezTo>
                  <a:cubicBezTo>
                    <a:pt x="13558" y="24117"/>
                    <a:pt x="12806" y="24160"/>
                    <a:pt x="12053" y="24160"/>
                  </a:cubicBezTo>
                  <a:cubicBezTo>
                    <a:pt x="10150" y="24160"/>
                    <a:pt x="8240" y="23883"/>
                    <a:pt x="6368" y="23501"/>
                  </a:cubicBezTo>
                  <a:cubicBezTo>
                    <a:pt x="6104" y="23449"/>
                    <a:pt x="5808" y="23413"/>
                    <a:pt x="5518" y="23413"/>
                  </a:cubicBezTo>
                  <a:cubicBezTo>
                    <a:pt x="4845" y="23413"/>
                    <a:pt x="4205" y="23604"/>
                    <a:pt x="4073" y="24216"/>
                  </a:cubicBezTo>
                  <a:cubicBezTo>
                    <a:pt x="3986" y="24632"/>
                    <a:pt x="4215" y="25043"/>
                    <a:pt x="4436" y="25407"/>
                  </a:cubicBezTo>
                  <a:lnTo>
                    <a:pt x="6395" y="28658"/>
                  </a:lnTo>
                  <a:cubicBezTo>
                    <a:pt x="6846" y="29399"/>
                    <a:pt x="7303" y="30206"/>
                    <a:pt x="7210" y="31062"/>
                  </a:cubicBezTo>
                  <a:cubicBezTo>
                    <a:pt x="7055" y="32475"/>
                    <a:pt x="5513" y="33262"/>
                    <a:pt x="4153" y="33680"/>
                  </a:cubicBezTo>
                  <a:cubicBezTo>
                    <a:pt x="2794" y="34104"/>
                    <a:pt x="1218" y="34562"/>
                    <a:pt x="639" y="35860"/>
                  </a:cubicBezTo>
                  <a:cubicBezTo>
                    <a:pt x="0" y="37301"/>
                    <a:pt x="1003" y="39012"/>
                    <a:pt x="2357" y="39819"/>
                  </a:cubicBezTo>
                  <a:cubicBezTo>
                    <a:pt x="3703" y="40626"/>
                    <a:pt x="5311" y="40829"/>
                    <a:pt x="6819" y="41273"/>
                  </a:cubicBezTo>
                  <a:cubicBezTo>
                    <a:pt x="8293" y="41717"/>
                    <a:pt x="9822" y="42539"/>
                    <a:pt x="10367" y="43966"/>
                  </a:cubicBezTo>
                  <a:cubicBezTo>
                    <a:pt x="10401" y="44955"/>
                    <a:pt x="10138" y="45924"/>
                    <a:pt x="9653" y="46800"/>
                  </a:cubicBezTo>
                  <a:lnTo>
                    <a:pt x="9916" y="46948"/>
                  </a:lnTo>
                  <a:cubicBezTo>
                    <a:pt x="16130" y="36204"/>
                    <a:pt x="27055" y="24457"/>
                    <a:pt x="27984" y="20929"/>
                  </a:cubicBezTo>
                  <a:cubicBezTo>
                    <a:pt x="29061" y="16843"/>
                    <a:pt x="27123" y="11276"/>
                    <a:pt x="2229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2"/>
            <p:cNvSpPr/>
            <p:nvPr/>
          </p:nvSpPr>
          <p:spPr>
            <a:xfrm>
              <a:off x="3939375" y="667825"/>
              <a:ext cx="427650" cy="322825"/>
            </a:xfrm>
            <a:custGeom>
              <a:avLst/>
              <a:gdLst/>
              <a:ahLst/>
              <a:cxnLst/>
              <a:rect l="l" t="t" r="r" b="b"/>
              <a:pathLst>
                <a:path w="17106" h="12913" extrusionOk="0">
                  <a:moveTo>
                    <a:pt x="10697" y="0"/>
                  </a:moveTo>
                  <a:lnTo>
                    <a:pt x="10650" y="41"/>
                  </a:lnTo>
                  <a:cubicBezTo>
                    <a:pt x="8718" y="3131"/>
                    <a:pt x="5661" y="5501"/>
                    <a:pt x="2195" y="6604"/>
                  </a:cubicBezTo>
                  <a:cubicBezTo>
                    <a:pt x="1650" y="6772"/>
                    <a:pt x="1070" y="6927"/>
                    <a:pt x="647" y="7311"/>
                  </a:cubicBezTo>
                  <a:cubicBezTo>
                    <a:pt x="215" y="7688"/>
                    <a:pt x="0" y="8375"/>
                    <a:pt x="336" y="8840"/>
                  </a:cubicBezTo>
                  <a:cubicBezTo>
                    <a:pt x="568" y="9153"/>
                    <a:pt x="956" y="9258"/>
                    <a:pt x="1357" y="9258"/>
                  </a:cubicBezTo>
                  <a:cubicBezTo>
                    <a:pt x="1551" y="9258"/>
                    <a:pt x="1748" y="9233"/>
                    <a:pt x="1932" y="9196"/>
                  </a:cubicBezTo>
                  <a:cubicBezTo>
                    <a:pt x="4378" y="8730"/>
                    <a:pt x="6544" y="7009"/>
                    <a:pt x="9024" y="7009"/>
                  </a:cubicBezTo>
                  <a:cubicBezTo>
                    <a:pt x="9043" y="7009"/>
                    <a:pt x="9062" y="7009"/>
                    <a:pt x="9082" y="7009"/>
                  </a:cubicBezTo>
                  <a:cubicBezTo>
                    <a:pt x="11061" y="7035"/>
                    <a:pt x="12891" y="8206"/>
                    <a:pt x="14151" y="9735"/>
                  </a:cubicBezTo>
                  <a:cubicBezTo>
                    <a:pt x="14932" y="10690"/>
                    <a:pt x="15524" y="11774"/>
                    <a:pt x="16036" y="12912"/>
                  </a:cubicBezTo>
                  <a:lnTo>
                    <a:pt x="17106" y="12454"/>
                  </a:lnTo>
                  <a:cubicBezTo>
                    <a:pt x="16501" y="11054"/>
                    <a:pt x="15860" y="9559"/>
                    <a:pt x="15167" y="7971"/>
                  </a:cubicBezTo>
                  <a:cubicBezTo>
                    <a:pt x="13417" y="3945"/>
                    <a:pt x="12064" y="1468"/>
                    <a:pt x="10697"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2"/>
            <p:cNvSpPr/>
            <p:nvPr/>
          </p:nvSpPr>
          <p:spPr>
            <a:xfrm>
              <a:off x="3911275" y="1175900"/>
              <a:ext cx="370100" cy="176650"/>
            </a:xfrm>
            <a:custGeom>
              <a:avLst/>
              <a:gdLst/>
              <a:ahLst/>
              <a:cxnLst/>
              <a:rect l="l" t="t" r="r" b="b"/>
              <a:pathLst>
                <a:path w="14804" h="7066" extrusionOk="0">
                  <a:moveTo>
                    <a:pt x="626" y="0"/>
                  </a:moveTo>
                  <a:lnTo>
                    <a:pt x="626" y="0"/>
                  </a:lnTo>
                  <a:cubicBezTo>
                    <a:pt x="0" y="1623"/>
                    <a:pt x="270" y="2848"/>
                    <a:pt x="1010" y="3777"/>
                  </a:cubicBezTo>
                  <a:cubicBezTo>
                    <a:pt x="2552" y="5696"/>
                    <a:pt x="6146" y="6335"/>
                    <a:pt x="8179" y="6551"/>
                  </a:cubicBezTo>
                  <a:cubicBezTo>
                    <a:pt x="8179" y="6554"/>
                    <a:pt x="8179" y="6556"/>
                    <a:pt x="8180" y="6556"/>
                  </a:cubicBezTo>
                  <a:cubicBezTo>
                    <a:pt x="8181" y="6556"/>
                    <a:pt x="8183" y="6554"/>
                    <a:pt x="8187" y="6551"/>
                  </a:cubicBezTo>
                  <a:cubicBezTo>
                    <a:pt x="9129" y="6895"/>
                    <a:pt x="10132" y="7066"/>
                    <a:pt x="11134" y="7066"/>
                  </a:cubicBezTo>
                  <a:cubicBezTo>
                    <a:pt x="11801" y="7066"/>
                    <a:pt x="12467" y="6990"/>
                    <a:pt x="13115" y="6840"/>
                  </a:cubicBezTo>
                  <a:cubicBezTo>
                    <a:pt x="13741" y="6692"/>
                    <a:pt x="13734" y="5790"/>
                    <a:pt x="13108" y="5648"/>
                  </a:cubicBezTo>
                  <a:lnTo>
                    <a:pt x="8624" y="4592"/>
                  </a:lnTo>
                  <a:lnTo>
                    <a:pt x="8624" y="4592"/>
                  </a:lnTo>
                  <a:cubicBezTo>
                    <a:pt x="8795" y="4604"/>
                    <a:pt x="8967" y="4611"/>
                    <a:pt x="9139" y="4611"/>
                  </a:cubicBezTo>
                  <a:cubicBezTo>
                    <a:pt x="10969" y="4611"/>
                    <a:pt x="12785" y="3899"/>
                    <a:pt x="14157" y="2693"/>
                  </a:cubicBezTo>
                  <a:cubicBezTo>
                    <a:pt x="14804" y="2121"/>
                    <a:pt x="14494" y="1058"/>
                    <a:pt x="13646" y="923"/>
                  </a:cubicBezTo>
                  <a:cubicBezTo>
                    <a:pt x="13323" y="869"/>
                    <a:pt x="12999" y="822"/>
                    <a:pt x="12677" y="774"/>
                  </a:cubicBezTo>
                  <a:lnTo>
                    <a:pt x="12541" y="2290"/>
                  </a:lnTo>
                  <a:cubicBezTo>
                    <a:pt x="12156" y="2290"/>
                    <a:pt x="10372" y="2576"/>
                    <a:pt x="8244" y="2576"/>
                  </a:cubicBezTo>
                  <a:cubicBezTo>
                    <a:pt x="5536" y="2576"/>
                    <a:pt x="2270" y="2112"/>
                    <a:pt x="626"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2"/>
            <p:cNvSpPr/>
            <p:nvPr/>
          </p:nvSpPr>
          <p:spPr>
            <a:xfrm>
              <a:off x="3901500" y="1028000"/>
              <a:ext cx="372900" cy="212325"/>
            </a:xfrm>
            <a:custGeom>
              <a:avLst/>
              <a:gdLst/>
              <a:ahLst/>
              <a:cxnLst/>
              <a:rect l="l" t="t" r="r" b="b"/>
              <a:pathLst>
                <a:path w="14916" h="8493" extrusionOk="0">
                  <a:moveTo>
                    <a:pt x="13583" y="0"/>
                  </a:moveTo>
                  <a:cubicBezTo>
                    <a:pt x="13490" y="0"/>
                    <a:pt x="13394" y="13"/>
                    <a:pt x="13297" y="40"/>
                  </a:cubicBezTo>
                  <a:lnTo>
                    <a:pt x="4033" y="2605"/>
                  </a:lnTo>
                  <a:lnTo>
                    <a:pt x="4094" y="4240"/>
                  </a:lnTo>
                  <a:cubicBezTo>
                    <a:pt x="3909" y="4249"/>
                    <a:pt x="3725" y="4254"/>
                    <a:pt x="3543" y="4254"/>
                  </a:cubicBezTo>
                  <a:cubicBezTo>
                    <a:pt x="2220" y="4254"/>
                    <a:pt x="965" y="4006"/>
                    <a:pt x="1" y="3339"/>
                  </a:cubicBezTo>
                  <a:lnTo>
                    <a:pt x="1" y="3339"/>
                  </a:lnTo>
                  <a:cubicBezTo>
                    <a:pt x="122" y="4396"/>
                    <a:pt x="486" y="5237"/>
                    <a:pt x="1018" y="5917"/>
                  </a:cubicBezTo>
                  <a:cubicBezTo>
                    <a:pt x="2661" y="8028"/>
                    <a:pt x="5926" y="8492"/>
                    <a:pt x="8635" y="8492"/>
                  </a:cubicBezTo>
                  <a:cubicBezTo>
                    <a:pt x="10763" y="8492"/>
                    <a:pt x="12548" y="8206"/>
                    <a:pt x="12932" y="8206"/>
                  </a:cubicBezTo>
                  <a:lnTo>
                    <a:pt x="13068" y="6691"/>
                  </a:lnTo>
                  <a:cubicBezTo>
                    <a:pt x="10793" y="6367"/>
                    <a:pt x="8497" y="6211"/>
                    <a:pt x="6204" y="6211"/>
                  </a:cubicBezTo>
                  <a:cubicBezTo>
                    <a:pt x="6019" y="6211"/>
                    <a:pt x="5834" y="6212"/>
                    <a:pt x="5649" y="6214"/>
                  </a:cubicBezTo>
                  <a:cubicBezTo>
                    <a:pt x="7676" y="5742"/>
                    <a:pt x="9742" y="5251"/>
                    <a:pt x="11560" y="4221"/>
                  </a:cubicBezTo>
                  <a:cubicBezTo>
                    <a:pt x="12690" y="3581"/>
                    <a:pt x="13727" y="2692"/>
                    <a:pt x="14441" y="1616"/>
                  </a:cubicBezTo>
                  <a:cubicBezTo>
                    <a:pt x="14916" y="900"/>
                    <a:pt x="14364" y="0"/>
                    <a:pt x="13583"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2"/>
            <p:cNvSpPr/>
            <p:nvPr/>
          </p:nvSpPr>
          <p:spPr>
            <a:xfrm>
              <a:off x="3862975" y="937375"/>
              <a:ext cx="285275" cy="196975"/>
            </a:xfrm>
            <a:custGeom>
              <a:avLst/>
              <a:gdLst/>
              <a:ahLst/>
              <a:cxnLst/>
              <a:rect l="l" t="t" r="r" b="b"/>
              <a:pathLst>
                <a:path w="11411" h="7879" extrusionOk="0">
                  <a:moveTo>
                    <a:pt x="10591" y="1"/>
                  </a:moveTo>
                  <a:cubicBezTo>
                    <a:pt x="10303" y="1"/>
                    <a:pt x="9980" y="146"/>
                    <a:pt x="9721" y="298"/>
                  </a:cubicBezTo>
                  <a:cubicBezTo>
                    <a:pt x="8007" y="1284"/>
                    <a:pt x="6295" y="2271"/>
                    <a:pt x="4584" y="3261"/>
                  </a:cubicBezTo>
                  <a:lnTo>
                    <a:pt x="4605" y="3308"/>
                  </a:lnTo>
                  <a:cubicBezTo>
                    <a:pt x="2995" y="4008"/>
                    <a:pt x="1461" y="4506"/>
                    <a:pt x="0" y="4816"/>
                  </a:cubicBezTo>
                  <a:lnTo>
                    <a:pt x="0" y="4822"/>
                  </a:lnTo>
                  <a:cubicBezTo>
                    <a:pt x="316" y="5791"/>
                    <a:pt x="855" y="6485"/>
                    <a:pt x="1542" y="6962"/>
                  </a:cubicBezTo>
                  <a:cubicBezTo>
                    <a:pt x="2506" y="7631"/>
                    <a:pt x="3761" y="7879"/>
                    <a:pt x="5084" y="7879"/>
                  </a:cubicBezTo>
                  <a:cubicBezTo>
                    <a:pt x="5266" y="7879"/>
                    <a:pt x="5450" y="7874"/>
                    <a:pt x="5635" y="7865"/>
                  </a:cubicBezTo>
                  <a:lnTo>
                    <a:pt x="5574" y="6230"/>
                  </a:lnTo>
                  <a:cubicBezTo>
                    <a:pt x="7405" y="4796"/>
                    <a:pt x="9256" y="3348"/>
                    <a:pt x="10757" y="1564"/>
                  </a:cubicBezTo>
                  <a:cubicBezTo>
                    <a:pt x="11094" y="1167"/>
                    <a:pt x="11411" y="548"/>
                    <a:pt x="11040" y="177"/>
                  </a:cubicBezTo>
                  <a:cubicBezTo>
                    <a:pt x="10916" y="50"/>
                    <a:pt x="10760" y="1"/>
                    <a:pt x="1059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2"/>
            <p:cNvSpPr/>
            <p:nvPr/>
          </p:nvSpPr>
          <p:spPr>
            <a:xfrm>
              <a:off x="2898475" y="2149150"/>
              <a:ext cx="1159050" cy="630875"/>
            </a:xfrm>
            <a:custGeom>
              <a:avLst/>
              <a:gdLst/>
              <a:ahLst/>
              <a:cxnLst/>
              <a:rect l="l" t="t" r="r" b="b"/>
              <a:pathLst>
                <a:path w="46362" h="25235" extrusionOk="0">
                  <a:moveTo>
                    <a:pt x="46099" y="1"/>
                  </a:moveTo>
                  <a:cubicBezTo>
                    <a:pt x="45238" y="1604"/>
                    <a:pt x="43676" y="2896"/>
                    <a:pt x="41933" y="3510"/>
                  </a:cubicBezTo>
                  <a:cubicBezTo>
                    <a:pt x="40821" y="3895"/>
                    <a:pt x="39663" y="4056"/>
                    <a:pt x="38494" y="4056"/>
                  </a:cubicBezTo>
                  <a:cubicBezTo>
                    <a:pt x="36618" y="4056"/>
                    <a:pt x="34711" y="3642"/>
                    <a:pt x="32911" y="3079"/>
                  </a:cubicBezTo>
                  <a:cubicBezTo>
                    <a:pt x="30563" y="2331"/>
                    <a:pt x="28281" y="1342"/>
                    <a:pt x="25918" y="662"/>
                  </a:cubicBezTo>
                  <a:cubicBezTo>
                    <a:pt x="25861" y="646"/>
                    <a:pt x="25806" y="639"/>
                    <a:pt x="25752" y="639"/>
                  </a:cubicBezTo>
                  <a:cubicBezTo>
                    <a:pt x="25281" y="639"/>
                    <a:pt x="24971" y="1212"/>
                    <a:pt x="25299" y="1611"/>
                  </a:cubicBezTo>
                  <a:lnTo>
                    <a:pt x="25871" y="2318"/>
                  </a:lnTo>
                  <a:cubicBezTo>
                    <a:pt x="26368" y="2931"/>
                    <a:pt x="26018" y="3853"/>
                    <a:pt x="25244" y="3994"/>
                  </a:cubicBezTo>
                  <a:cubicBezTo>
                    <a:pt x="22129" y="4557"/>
                    <a:pt x="18973" y="4840"/>
                    <a:pt x="15814" y="4840"/>
                  </a:cubicBezTo>
                  <a:cubicBezTo>
                    <a:pt x="13695" y="4840"/>
                    <a:pt x="11575" y="4713"/>
                    <a:pt x="9465" y="4458"/>
                  </a:cubicBezTo>
                  <a:cubicBezTo>
                    <a:pt x="9441" y="4455"/>
                    <a:pt x="9417" y="4454"/>
                    <a:pt x="9394" y="4454"/>
                  </a:cubicBezTo>
                  <a:cubicBezTo>
                    <a:pt x="8971" y="4454"/>
                    <a:pt x="8714" y="4955"/>
                    <a:pt x="9000" y="5293"/>
                  </a:cubicBezTo>
                  <a:cubicBezTo>
                    <a:pt x="11081" y="7737"/>
                    <a:pt x="14056" y="9359"/>
                    <a:pt x="17140" y="10288"/>
                  </a:cubicBezTo>
                  <a:cubicBezTo>
                    <a:pt x="20101" y="11177"/>
                    <a:pt x="23191" y="11493"/>
                    <a:pt x="26275" y="11716"/>
                  </a:cubicBezTo>
                  <a:cubicBezTo>
                    <a:pt x="26490" y="11729"/>
                    <a:pt x="26503" y="12032"/>
                    <a:pt x="26295" y="12066"/>
                  </a:cubicBezTo>
                  <a:cubicBezTo>
                    <a:pt x="20585" y="13001"/>
                    <a:pt x="15066" y="15041"/>
                    <a:pt x="10118" y="18036"/>
                  </a:cubicBezTo>
                  <a:cubicBezTo>
                    <a:pt x="7170" y="19828"/>
                    <a:pt x="4207" y="22029"/>
                    <a:pt x="936" y="22810"/>
                  </a:cubicBezTo>
                  <a:cubicBezTo>
                    <a:pt x="94" y="23011"/>
                    <a:pt x="1" y="24156"/>
                    <a:pt x="808" y="24473"/>
                  </a:cubicBezTo>
                  <a:cubicBezTo>
                    <a:pt x="2151" y="24998"/>
                    <a:pt x="3616" y="25235"/>
                    <a:pt x="5098" y="25235"/>
                  </a:cubicBezTo>
                  <a:cubicBezTo>
                    <a:pt x="6632" y="25235"/>
                    <a:pt x="8185" y="24981"/>
                    <a:pt x="9640" y="24533"/>
                  </a:cubicBezTo>
                  <a:cubicBezTo>
                    <a:pt x="13390" y="23368"/>
                    <a:pt x="16668" y="21092"/>
                    <a:pt x="19993" y="19006"/>
                  </a:cubicBezTo>
                  <a:cubicBezTo>
                    <a:pt x="23319" y="16925"/>
                    <a:pt x="26867" y="14953"/>
                    <a:pt x="30771" y="14535"/>
                  </a:cubicBezTo>
                  <a:cubicBezTo>
                    <a:pt x="31323" y="14476"/>
                    <a:pt x="31874" y="14449"/>
                    <a:pt x="32424" y="14449"/>
                  </a:cubicBezTo>
                  <a:cubicBezTo>
                    <a:pt x="35949" y="14449"/>
                    <a:pt x="39437" y="15573"/>
                    <a:pt x="42814" y="16703"/>
                  </a:cubicBezTo>
                  <a:cubicBezTo>
                    <a:pt x="42228" y="13660"/>
                    <a:pt x="42047" y="11177"/>
                    <a:pt x="42404" y="9473"/>
                  </a:cubicBezTo>
                  <a:cubicBezTo>
                    <a:pt x="43003" y="6639"/>
                    <a:pt x="44464" y="3441"/>
                    <a:pt x="46362" y="149"/>
                  </a:cubicBezTo>
                  <a:lnTo>
                    <a:pt x="4609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2"/>
            <p:cNvSpPr/>
            <p:nvPr/>
          </p:nvSpPr>
          <p:spPr>
            <a:xfrm>
              <a:off x="3699875" y="1057750"/>
              <a:ext cx="236650" cy="215125"/>
            </a:xfrm>
            <a:custGeom>
              <a:avLst/>
              <a:gdLst/>
              <a:ahLst/>
              <a:cxnLst/>
              <a:rect l="l" t="t" r="r" b="b"/>
              <a:pathLst>
                <a:path w="9466" h="8605" extrusionOk="0">
                  <a:moveTo>
                    <a:pt x="6524" y="1"/>
                  </a:moveTo>
                  <a:cubicBezTo>
                    <a:pt x="5083" y="317"/>
                    <a:pt x="3712" y="464"/>
                    <a:pt x="2415" y="464"/>
                  </a:cubicBezTo>
                  <a:cubicBezTo>
                    <a:pt x="2058" y="464"/>
                    <a:pt x="1706" y="453"/>
                    <a:pt x="1360" y="431"/>
                  </a:cubicBezTo>
                  <a:lnTo>
                    <a:pt x="1360" y="439"/>
                  </a:lnTo>
                  <a:cubicBezTo>
                    <a:pt x="1360" y="439"/>
                    <a:pt x="1273" y="936"/>
                    <a:pt x="1131" y="1678"/>
                  </a:cubicBezTo>
                  <a:cubicBezTo>
                    <a:pt x="862" y="3111"/>
                    <a:pt x="391" y="5460"/>
                    <a:pt x="1" y="6840"/>
                  </a:cubicBezTo>
                  <a:lnTo>
                    <a:pt x="68" y="7143"/>
                  </a:lnTo>
                  <a:cubicBezTo>
                    <a:pt x="689" y="7004"/>
                    <a:pt x="1318" y="6943"/>
                    <a:pt x="1951" y="6943"/>
                  </a:cubicBezTo>
                  <a:cubicBezTo>
                    <a:pt x="4291" y="6943"/>
                    <a:pt x="6685" y="7778"/>
                    <a:pt x="8921" y="8604"/>
                  </a:cubicBezTo>
                  <a:lnTo>
                    <a:pt x="9466" y="8503"/>
                  </a:lnTo>
                  <a:cubicBezTo>
                    <a:pt x="8726" y="7574"/>
                    <a:pt x="8456" y="6349"/>
                    <a:pt x="9082" y="4726"/>
                  </a:cubicBezTo>
                  <a:cubicBezTo>
                    <a:pt x="8550" y="4047"/>
                    <a:pt x="8187" y="3205"/>
                    <a:pt x="8066" y="2149"/>
                  </a:cubicBezTo>
                  <a:cubicBezTo>
                    <a:pt x="7379" y="1670"/>
                    <a:pt x="6840" y="978"/>
                    <a:pt x="6524" y="7"/>
                  </a:cubicBezTo>
                  <a:lnTo>
                    <a:pt x="6524" y="1"/>
                  </a:ln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2"/>
            <p:cNvSpPr/>
            <p:nvPr/>
          </p:nvSpPr>
          <p:spPr>
            <a:xfrm>
              <a:off x="3365650" y="655350"/>
              <a:ext cx="503750" cy="222175"/>
            </a:xfrm>
            <a:custGeom>
              <a:avLst/>
              <a:gdLst/>
              <a:ahLst/>
              <a:cxnLst/>
              <a:rect l="l" t="t" r="r" b="b"/>
              <a:pathLst>
                <a:path w="20150" h="8887" extrusionOk="0">
                  <a:moveTo>
                    <a:pt x="15611" y="1"/>
                  </a:moveTo>
                  <a:cubicBezTo>
                    <a:pt x="15315" y="14"/>
                    <a:pt x="15019" y="21"/>
                    <a:pt x="14730" y="35"/>
                  </a:cubicBezTo>
                  <a:cubicBezTo>
                    <a:pt x="9392" y="230"/>
                    <a:pt x="5857" y="451"/>
                    <a:pt x="3562" y="849"/>
                  </a:cubicBezTo>
                  <a:cubicBezTo>
                    <a:pt x="2654" y="1011"/>
                    <a:pt x="1933" y="1199"/>
                    <a:pt x="1375" y="1422"/>
                  </a:cubicBezTo>
                  <a:lnTo>
                    <a:pt x="1367" y="1428"/>
                  </a:lnTo>
                  <a:cubicBezTo>
                    <a:pt x="1286" y="1596"/>
                    <a:pt x="1" y="4423"/>
                    <a:pt x="7621" y="8349"/>
                  </a:cubicBezTo>
                  <a:cubicBezTo>
                    <a:pt x="7621" y="8349"/>
                    <a:pt x="10876" y="8887"/>
                    <a:pt x="13816" y="8887"/>
                  </a:cubicBezTo>
                  <a:cubicBezTo>
                    <a:pt x="15286" y="8887"/>
                    <a:pt x="16677" y="8752"/>
                    <a:pt x="17543" y="8349"/>
                  </a:cubicBezTo>
                  <a:cubicBezTo>
                    <a:pt x="20149" y="7137"/>
                    <a:pt x="19058" y="2357"/>
                    <a:pt x="1561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2"/>
            <p:cNvSpPr/>
            <p:nvPr/>
          </p:nvSpPr>
          <p:spPr>
            <a:xfrm>
              <a:off x="3339225" y="793200"/>
              <a:ext cx="394675" cy="423800"/>
            </a:xfrm>
            <a:custGeom>
              <a:avLst/>
              <a:gdLst/>
              <a:ahLst/>
              <a:cxnLst/>
              <a:rect l="l" t="t" r="r" b="b"/>
              <a:pathLst>
                <a:path w="15787" h="16952" extrusionOk="0">
                  <a:moveTo>
                    <a:pt x="747" y="1"/>
                  </a:moveTo>
                  <a:lnTo>
                    <a:pt x="0" y="182"/>
                  </a:lnTo>
                  <a:cubicBezTo>
                    <a:pt x="484" y="2215"/>
                    <a:pt x="1145" y="4827"/>
                    <a:pt x="1629" y="7157"/>
                  </a:cubicBezTo>
                  <a:cubicBezTo>
                    <a:pt x="2007" y="8974"/>
                    <a:pt x="2282" y="10623"/>
                    <a:pt x="2297" y="11700"/>
                  </a:cubicBezTo>
                  <a:cubicBezTo>
                    <a:pt x="2310" y="13188"/>
                    <a:pt x="2518" y="15040"/>
                    <a:pt x="2599" y="16951"/>
                  </a:cubicBezTo>
                  <a:cubicBezTo>
                    <a:pt x="3959" y="16379"/>
                    <a:pt x="4793" y="14784"/>
                    <a:pt x="5824" y="13613"/>
                  </a:cubicBezTo>
                  <a:cubicBezTo>
                    <a:pt x="7252" y="11989"/>
                    <a:pt x="9414" y="11133"/>
                    <a:pt x="11563" y="11133"/>
                  </a:cubicBezTo>
                  <a:cubicBezTo>
                    <a:pt x="12971" y="11133"/>
                    <a:pt x="14372" y="11500"/>
                    <a:pt x="15557" y="12260"/>
                  </a:cubicBezTo>
                  <a:cubicBezTo>
                    <a:pt x="15699" y="11518"/>
                    <a:pt x="15786" y="11021"/>
                    <a:pt x="15786" y="11021"/>
                  </a:cubicBezTo>
                  <a:lnTo>
                    <a:pt x="15786" y="11013"/>
                  </a:lnTo>
                  <a:cubicBezTo>
                    <a:pt x="6772" y="10508"/>
                    <a:pt x="1455" y="3246"/>
                    <a:pt x="74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2"/>
            <p:cNvSpPr/>
            <p:nvPr/>
          </p:nvSpPr>
          <p:spPr>
            <a:xfrm>
              <a:off x="3350025" y="255825"/>
              <a:ext cx="383875" cy="420775"/>
            </a:xfrm>
            <a:custGeom>
              <a:avLst/>
              <a:gdLst/>
              <a:ahLst/>
              <a:cxnLst/>
              <a:rect l="l" t="t" r="r" b="b"/>
              <a:pathLst>
                <a:path w="15355" h="16831" extrusionOk="0">
                  <a:moveTo>
                    <a:pt x="7068" y="1"/>
                  </a:moveTo>
                  <a:lnTo>
                    <a:pt x="7068" y="1"/>
                  </a:lnTo>
                  <a:cubicBezTo>
                    <a:pt x="7122" y="223"/>
                    <a:pt x="7088" y="491"/>
                    <a:pt x="6940" y="673"/>
                  </a:cubicBezTo>
                  <a:cubicBezTo>
                    <a:pt x="6624" y="1057"/>
                    <a:pt x="6085" y="1152"/>
                    <a:pt x="5608" y="1300"/>
                  </a:cubicBezTo>
                  <a:cubicBezTo>
                    <a:pt x="5129" y="1449"/>
                    <a:pt x="4618" y="1771"/>
                    <a:pt x="4598" y="2270"/>
                  </a:cubicBezTo>
                  <a:cubicBezTo>
                    <a:pt x="5086" y="2099"/>
                    <a:pt x="5601" y="2015"/>
                    <a:pt x="6116" y="2015"/>
                  </a:cubicBezTo>
                  <a:cubicBezTo>
                    <a:pt x="6924" y="2015"/>
                    <a:pt x="7732" y="2221"/>
                    <a:pt x="8435" y="2620"/>
                  </a:cubicBezTo>
                  <a:cubicBezTo>
                    <a:pt x="5527" y="3017"/>
                    <a:pt x="2672" y="3831"/>
                    <a:pt x="0" y="5042"/>
                  </a:cubicBezTo>
                  <a:cubicBezTo>
                    <a:pt x="461" y="5527"/>
                    <a:pt x="1148" y="5722"/>
                    <a:pt x="1826" y="5722"/>
                  </a:cubicBezTo>
                  <a:cubicBezTo>
                    <a:pt x="1949" y="5722"/>
                    <a:pt x="2072" y="5716"/>
                    <a:pt x="2194" y="5703"/>
                  </a:cubicBezTo>
                  <a:cubicBezTo>
                    <a:pt x="2982" y="5615"/>
                    <a:pt x="3722" y="5312"/>
                    <a:pt x="4476" y="5063"/>
                  </a:cubicBezTo>
                  <a:cubicBezTo>
                    <a:pt x="5503" y="4709"/>
                    <a:pt x="6575" y="4450"/>
                    <a:pt x="7652" y="4450"/>
                  </a:cubicBezTo>
                  <a:cubicBezTo>
                    <a:pt x="7825" y="4450"/>
                    <a:pt x="7999" y="4457"/>
                    <a:pt x="8172" y="4471"/>
                  </a:cubicBezTo>
                  <a:cubicBezTo>
                    <a:pt x="9430" y="4571"/>
                    <a:pt x="10689" y="5110"/>
                    <a:pt x="11456" y="6107"/>
                  </a:cubicBezTo>
                  <a:cubicBezTo>
                    <a:pt x="12224" y="7102"/>
                    <a:pt x="12392" y="8590"/>
                    <a:pt x="11679" y="9627"/>
                  </a:cubicBezTo>
                  <a:cubicBezTo>
                    <a:pt x="10864" y="10819"/>
                    <a:pt x="9269" y="11095"/>
                    <a:pt x="7963" y="11714"/>
                  </a:cubicBezTo>
                  <a:cubicBezTo>
                    <a:pt x="6011" y="12643"/>
                    <a:pt x="4550" y="14542"/>
                    <a:pt x="4160" y="16669"/>
                  </a:cubicBezTo>
                  <a:lnTo>
                    <a:pt x="4187" y="16830"/>
                  </a:lnTo>
                  <a:cubicBezTo>
                    <a:pt x="6482" y="16433"/>
                    <a:pt x="10016" y="16211"/>
                    <a:pt x="15354" y="16016"/>
                  </a:cubicBezTo>
                  <a:cubicBezTo>
                    <a:pt x="15354" y="16016"/>
                    <a:pt x="15038" y="8960"/>
                    <a:pt x="13995" y="6779"/>
                  </a:cubicBezTo>
                  <a:cubicBezTo>
                    <a:pt x="13214" y="5150"/>
                    <a:pt x="10333" y="1475"/>
                    <a:pt x="706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2"/>
            <p:cNvSpPr/>
            <p:nvPr/>
          </p:nvSpPr>
          <p:spPr>
            <a:xfrm>
              <a:off x="2510375" y="1071500"/>
              <a:ext cx="1217800" cy="960575"/>
            </a:xfrm>
            <a:custGeom>
              <a:avLst/>
              <a:gdLst/>
              <a:ahLst/>
              <a:cxnLst/>
              <a:rect l="l" t="t" r="r" b="b"/>
              <a:pathLst>
                <a:path w="48712" h="38423" extrusionOk="0">
                  <a:moveTo>
                    <a:pt x="44717" y="1"/>
                  </a:moveTo>
                  <a:cubicBezTo>
                    <a:pt x="42568" y="1"/>
                    <a:pt x="40405" y="857"/>
                    <a:pt x="38977" y="2481"/>
                  </a:cubicBezTo>
                  <a:cubicBezTo>
                    <a:pt x="37946" y="3653"/>
                    <a:pt x="37112" y="5247"/>
                    <a:pt x="35753" y="5819"/>
                  </a:cubicBezTo>
                  <a:cubicBezTo>
                    <a:pt x="35861" y="8451"/>
                    <a:pt x="35706" y="11198"/>
                    <a:pt x="34420" y="13278"/>
                  </a:cubicBezTo>
                  <a:cubicBezTo>
                    <a:pt x="33407" y="14913"/>
                    <a:pt x="31334" y="15357"/>
                    <a:pt x="29380" y="15357"/>
                  </a:cubicBezTo>
                  <a:cubicBezTo>
                    <a:pt x="27462" y="15357"/>
                    <a:pt x="25659" y="14930"/>
                    <a:pt x="25082" y="14780"/>
                  </a:cubicBezTo>
                  <a:cubicBezTo>
                    <a:pt x="24989" y="16234"/>
                    <a:pt x="24598" y="17755"/>
                    <a:pt x="23797" y="19357"/>
                  </a:cubicBezTo>
                  <a:cubicBezTo>
                    <a:pt x="22806" y="21343"/>
                    <a:pt x="20918" y="22053"/>
                    <a:pt x="18966" y="22053"/>
                  </a:cubicBezTo>
                  <a:cubicBezTo>
                    <a:pt x="16187" y="22053"/>
                    <a:pt x="13280" y="20611"/>
                    <a:pt x="12656" y="19357"/>
                  </a:cubicBezTo>
                  <a:cubicBezTo>
                    <a:pt x="11639" y="22010"/>
                    <a:pt x="10205" y="24797"/>
                    <a:pt x="8461" y="25167"/>
                  </a:cubicBezTo>
                  <a:cubicBezTo>
                    <a:pt x="7763" y="25315"/>
                    <a:pt x="6785" y="25416"/>
                    <a:pt x="5733" y="25416"/>
                  </a:cubicBezTo>
                  <a:cubicBezTo>
                    <a:pt x="4443" y="25416"/>
                    <a:pt x="3040" y="25265"/>
                    <a:pt x="1899" y="24864"/>
                  </a:cubicBezTo>
                  <a:lnTo>
                    <a:pt x="0" y="25672"/>
                  </a:lnTo>
                  <a:cubicBezTo>
                    <a:pt x="1426" y="26876"/>
                    <a:pt x="3229" y="27262"/>
                    <a:pt x="5116" y="27262"/>
                  </a:cubicBezTo>
                  <a:cubicBezTo>
                    <a:pt x="6659" y="27262"/>
                    <a:pt x="8259" y="27004"/>
                    <a:pt x="9754" y="26722"/>
                  </a:cubicBezTo>
                  <a:lnTo>
                    <a:pt x="9754" y="26722"/>
                  </a:lnTo>
                  <a:cubicBezTo>
                    <a:pt x="9269" y="27819"/>
                    <a:pt x="8381" y="28735"/>
                    <a:pt x="7303" y="29267"/>
                  </a:cubicBezTo>
                  <a:cubicBezTo>
                    <a:pt x="8036" y="29457"/>
                    <a:pt x="8793" y="29550"/>
                    <a:pt x="9551" y="29550"/>
                  </a:cubicBezTo>
                  <a:cubicBezTo>
                    <a:pt x="11210" y="29550"/>
                    <a:pt x="12873" y="29103"/>
                    <a:pt x="14291" y="28243"/>
                  </a:cubicBezTo>
                  <a:cubicBezTo>
                    <a:pt x="15033" y="27798"/>
                    <a:pt x="15851" y="27227"/>
                    <a:pt x="16661" y="27227"/>
                  </a:cubicBezTo>
                  <a:cubicBezTo>
                    <a:pt x="16866" y="27227"/>
                    <a:pt x="17071" y="27264"/>
                    <a:pt x="17273" y="27348"/>
                  </a:cubicBezTo>
                  <a:cubicBezTo>
                    <a:pt x="18317" y="27779"/>
                    <a:pt x="18486" y="29166"/>
                    <a:pt x="18492" y="30296"/>
                  </a:cubicBezTo>
                  <a:cubicBezTo>
                    <a:pt x="18506" y="32296"/>
                    <a:pt x="18525" y="34302"/>
                    <a:pt x="18539" y="36309"/>
                  </a:cubicBezTo>
                  <a:cubicBezTo>
                    <a:pt x="18546" y="37028"/>
                    <a:pt x="18612" y="37870"/>
                    <a:pt x="19226" y="38254"/>
                  </a:cubicBezTo>
                  <a:cubicBezTo>
                    <a:pt x="19412" y="38371"/>
                    <a:pt x="19612" y="38422"/>
                    <a:pt x="19816" y="38422"/>
                  </a:cubicBezTo>
                  <a:cubicBezTo>
                    <a:pt x="20434" y="38422"/>
                    <a:pt x="21087" y="37951"/>
                    <a:pt x="21461" y="37399"/>
                  </a:cubicBezTo>
                  <a:cubicBezTo>
                    <a:pt x="23057" y="35049"/>
                    <a:pt x="21992" y="31885"/>
                    <a:pt x="22189" y="29044"/>
                  </a:cubicBezTo>
                  <a:cubicBezTo>
                    <a:pt x="22478" y="24763"/>
                    <a:pt x="25729" y="21242"/>
                    <a:pt x="29277" y="18825"/>
                  </a:cubicBezTo>
                  <a:cubicBezTo>
                    <a:pt x="32832" y="16415"/>
                    <a:pt x="36870" y="14706"/>
                    <a:pt x="40136" y="11919"/>
                  </a:cubicBezTo>
                  <a:cubicBezTo>
                    <a:pt x="42297" y="10075"/>
                    <a:pt x="44181" y="7718"/>
                    <a:pt x="46874" y="6809"/>
                  </a:cubicBezTo>
                  <a:cubicBezTo>
                    <a:pt x="47127" y="6721"/>
                    <a:pt x="47385" y="6649"/>
                    <a:pt x="47648" y="6593"/>
                  </a:cubicBezTo>
                  <a:lnTo>
                    <a:pt x="47581" y="6290"/>
                  </a:lnTo>
                  <a:cubicBezTo>
                    <a:pt x="47971" y="4910"/>
                    <a:pt x="48442" y="2561"/>
                    <a:pt x="48711" y="1128"/>
                  </a:cubicBezTo>
                  <a:cubicBezTo>
                    <a:pt x="47526" y="368"/>
                    <a:pt x="46125" y="1"/>
                    <a:pt x="4471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2"/>
            <p:cNvSpPr/>
            <p:nvPr/>
          </p:nvSpPr>
          <p:spPr>
            <a:xfrm>
              <a:off x="3249025" y="240375"/>
              <a:ext cx="410825" cy="498825"/>
            </a:xfrm>
            <a:custGeom>
              <a:avLst/>
              <a:gdLst/>
              <a:ahLst/>
              <a:cxnLst/>
              <a:rect l="l" t="t" r="r" b="b"/>
              <a:pathLst>
                <a:path w="16433" h="19953" extrusionOk="0">
                  <a:moveTo>
                    <a:pt x="8457" y="0"/>
                  </a:moveTo>
                  <a:cubicBezTo>
                    <a:pt x="8230" y="0"/>
                    <a:pt x="8002" y="16"/>
                    <a:pt x="7776" y="47"/>
                  </a:cubicBezTo>
                  <a:cubicBezTo>
                    <a:pt x="3649" y="639"/>
                    <a:pt x="1003" y="4295"/>
                    <a:pt x="0" y="7566"/>
                  </a:cubicBezTo>
                  <a:cubicBezTo>
                    <a:pt x="93" y="7557"/>
                    <a:pt x="186" y="7552"/>
                    <a:pt x="279" y="7552"/>
                  </a:cubicBezTo>
                  <a:cubicBezTo>
                    <a:pt x="1743" y="7552"/>
                    <a:pt x="3092" y="8725"/>
                    <a:pt x="3656" y="10111"/>
                  </a:cubicBezTo>
                  <a:cubicBezTo>
                    <a:pt x="4289" y="11646"/>
                    <a:pt x="4187" y="13370"/>
                    <a:pt x="4047" y="15019"/>
                  </a:cubicBezTo>
                  <a:cubicBezTo>
                    <a:pt x="3898" y="16674"/>
                    <a:pt x="3737" y="18377"/>
                    <a:pt x="4255" y="19953"/>
                  </a:cubicBezTo>
                  <a:lnTo>
                    <a:pt x="4261" y="19953"/>
                  </a:lnTo>
                  <a:cubicBezTo>
                    <a:pt x="4411" y="19098"/>
                    <a:pt x="4901" y="18479"/>
                    <a:pt x="6032" y="18027"/>
                  </a:cubicBezTo>
                  <a:lnTo>
                    <a:pt x="6039" y="18021"/>
                  </a:lnTo>
                  <a:cubicBezTo>
                    <a:pt x="6598" y="17798"/>
                    <a:pt x="7318" y="17610"/>
                    <a:pt x="8227" y="17448"/>
                  </a:cubicBezTo>
                  <a:lnTo>
                    <a:pt x="8200" y="17287"/>
                  </a:lnTo>
                  <a:cubicBezTo>
                    <a:pt x="8590" y="15160"/>
                    <a:pt x="10051" y="13261"/>
                    <a:pt x="12003" y="12332"/>
                  </a:cubicBezTo>
                  <a:cubicBezTo>
                    <a:pt x="13309" y="11713"/>
                    <a:pt x="14904" y="11437"/>
                    <a:pt x="15719" y="10245"/>
                  </a:cubicBezTo>
                  <a:cubicBezTo>
                    <a:pt x="16433" y="9208"/>
                    <a:pt x="16264" y="7721"/>
                    <a:pt x="15497" y="6725"/>
                  </a:cubicBezTo>
                  <a:cubicBezTo>
                    <a:pt x="14730" y="5728"/>
                    <a:pt x="13470" y="5189"/>
                    <a:pt x="12211" y="5089"/>
                  </a:cubicBezTo>
                  <a:cubicBezTo>
                    <a:pt x="12038" y="5075"/>
                    <a:pt x="11864" y="5068"/>
                    <a:pt x="11691" y="5068"/>
                  </a:cubicBezTo>
                  <a:cubicBezTo>
                    <a:pt x="10614" y="5068"/>
                    <a:pt x="9542" y="5327"/>
                    <a:pt x="8515" y="5681"/>
                  </a:cubicBezTo>
                  <a:cubicBezTo>
                    <a:pt x="7761" y="5930"/>
                    <a:pt x="7021" y="6233"/>
                    <a:pt x="6233" y="6321"/>
                  </a:cubicBezTo>
                  <a:cubicBezTo>
                    <a:pt x="6111" y="6334"/>
                    <a:pt x="5988" y="6340"/>
                    <a:pt x="5865" y="6340"/>
                  </a:cubicBezTo>
                  <a:cubicBezTo>
                    <a:pt x="5187" y="6340"/>
                    <a:pt x="4500" y="6145"/>
                    <a:pt x="4039" y="5660"/>
                  </a:cubicBezTo>
                  <a:cubicBezTo>
                    <a:pt x="6711" y="4449"/>
                    <a:pt x="9566" y="3635"/>
                    <a:pt x="12474" y="3238"/>
                  </a:cubicBezTo>
                  <a:cubicBezTo>
                    <a:pt x="11771" y="2839"/>
                    <a:pt x="10963" y="2633"/>
                    <a:pt x="10155" y="2633"/>
                  </a:cubicBezTo>
                  <a:cubicBezTo>
                    <a:pt x="9640" y="2633"/>
                    <a:pt x="9124" y="2717"/>
                    <a:pt x="8637" y="2888"/>
                  </a:cubicBezTo>
                  <a:cubicBezTo>
                    <a:pt x="8657" y="2389"/>
                    <a:pt x="9168" y="2066"/>
                    <a:pt x="9647" y="1918"/>
                  </a:cubicBezTo>
                  <a:cubicBezTo>
                    <a:pt x="10124" y="1770"/>
                    <a:pt x="10663" y="1675"/>
                    <a:pt x="10979" y="1291"/>
                  </a:cubicBezTo>
                  <a:cubicBezTo>
                    <a:pt x="11127" y="1110"/>
                    <a:pt x="11161" y="841"/>
                    <a:pt x="11108" y="619"/>
                  </a:cubicBezTo>
                  <a:cubicBezTo>
                    <a:pt x="10240" y="232"/>
                    <a:pt x="9346" y="0"/>
                    <a:pt x="845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2"/>
            <p:cNvSpPr/>
            <p:nvPr/>
          </p:nvSpPr>
          <p:spPr>
            <a:xfrm>
              <a:off x="3123625" y="1183350"/>
              <a:ext cx="283275" cy="272075"/>
            </a:xfrm>
            <a:custGeom>
              <a:avLst/>
              <a:gdLst/>
              <a:ahLst/>
              <a:cxnLst/>
              <a:rect l="l" t="t" r="r" b="b"/>
              <a:pathLst>
                <a:path w="11331" h="10883" extrusionOk="0">
                  <a:moveTo>
                    <a:pt x="5200" y="0"/>
                  </a:moveTo>
                  <a:cubicBezTo>
                    <a:pt x="3650" y="0"/>
                    <a:pt x="2272" y="1155"/>
                    <a:pt x="1462" y="2497"/>
                  </a:cubicBezTo>
                  <a:cubicBezTo>
                    <a:pt x="997" y="3257"/>
                    <a:pt x="667" y="4092"/>
                    <a:pt x="351" y="4927"/>
                  </a:cubicBezTo>
                  <a:cubicBezTo>
                    <a:pt x="236" y="5237"/>
                    <a:pt x="123" y="5546"/>
                    <a:pt x="1" y="5856"/>
                  </a:cubicBezTo>
                  <a:cubicBezTo>
                    <a:pt x="425" y="7269"/>
                    <a:pt x="654" y="8743"/>
                    <a:pt x="552" y="10306"/>
                  </a:cubicBezTo>
                  <a:cubicBezTo>
                    <a:pt x="1130" y="10455"/>
                    <a:pt x="2934" y="10883"/>
                    <a:pt x="4851" y="10883"/>
                  </a:cubicBezTo>
                  <a:cubicBezTo>
                    <a:pt x="6805" y="10883"/>
                    <a:pt x="8878" y="10439"/>
                    <a:pt x="9890" y="8804"/>
                  </a:cubicBezTo>
                  <a:cubicBezTo>
                    <a:pt x="11176" y="6724"/>
                    <a:pt x="11331" y="3977"/>
                    <a:pt x="11223" y="1345"/>
                  </a:cubicBezTo>
                  <a:lnTo>
                    <a:pt x="11223" y="1345"/>
                  </a:lnTo>
                  <a:cubicBezTo>
                    <a:pt x="11014" y="1439"/>
                    <a:pt x="10785" y="1500"/>
                    <a:pt x="10543" y="1534"/>
                  </a:cubicBezTo>
                  <a:cubicBezTo>
                    <a:pt x="10416" y="1552"/>
                    <a:pt x="10291" y="1560"/>
                    <a:pt x="10166" y="1560"/>
                  </a:cubicBezTo>
                  <a:cubicBezTo>
                    <a:pt x="8526" y="1560"/>
                    <a:pt x="7063" y="106"/>
                    <a:pt x="5379" y="5"/>
                  </a:cubicBezTo>
                  <a:cubicBezTo>
                    <a:pt x="5319" y="2"/>
                    <a:pt x="5259" y="0"/>
                    <a:pt x="520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2"/>
            <p:cNvSpPr/>
            <p:nvPr/>
          </p:nvSpPr>
          <p:spPr>
            <a:xfrm>
              <a:off x="2852025" y="396900"/>
              <a:ext cx="552175" cy="909650"/>
            </a:xfrm>
            <a:custGeom>
              <a:avLst/>
              <a:gdLst/>
              <a:ahLst/>
              <a:cxnLst/>
              <a:rect l="l" t="t" r="r" b="b"/>
              <a:pathLst>
                <a:path w="22087" h="36386" extrusionOk="0">
                  <a:moveTo>
                    <a:pt x="6325" y="0"/>
                  </a:moveTo>
                  <a:cubicBezTo>
                    <a:pt x="4519" y="0"/>
                    <a:pt x="2709" y="566"/>
                    <a:pt x="1246" y="1628"/>
                  </a:cubicBezTo>
                  <a:cubicBezTo>
                    <a:pt x="438" y="3143"/>
                    <a:pt x="1" y="5404"/>
                    <a:pt x="47" y="8744"/>
                  </a:cubicBezTo>
                  <a:cubicBezTo>
                    <a:pt x="245" y="8728"/>
                    <a:pt x="443" y="8720"/>
                    <a:pt x="641" y="8720"/>
                  </a:cubicBezTo>
                  <a:cubicBezTo>
                    <a:pt x="3209" y="8720"/>
                    <a:pt x="5773" y="10040"/>
                    <a:pt x="7216" y="12184"/>
                  </a:cubicBezTo>
                  <a:cubicBezTo>
                    <a:pt x="8737" y="14426"/>
                    <a:pt x="9000" y="17266"/>
                    <a:pt x="9215" y="19972"/>
                  </a:cubicBezTo>
                  <a:cubicBezTo>
                    <a:pt x="9429" y="22732"/>
                    <a:pt x="9647" y="25493"/>
                    <a:pt x="9868" y="28252"/>
                  </a:cubicBezTo>
                  <a:cubicBezTo>
                    <a:pt x="10084" y="30999"/>
                    <a:pt x="10313" y="33793"/>
                    <a:pt x="11215" y="36385"/>
                  </a:cubicBezTo>
                  <a:cubicBezTo>
                    <a:pt x="11531" y="35550"/>
                    <a:pt x="11861" y="34715"/>
                    <a:pt x="12326" y="33955"/>
                  </a:cubicBezTo>
                  <a:cubicBezTo>
                    <a:pt x="13136" y="32613"/>
                    <a:pt x="14515" y="31458"/>
                    <a:pt x="16064" y="31458"/>
                  </a:cubicBezTo>
                  <a:cubicBezTo>
                    <a:pt x="16124" y="31458"/>
                    <a:pt x="16183" y="31460"/>
                    <a:pt x="16243" y="31463"/>
                  </a:cubicBezTo>
                  <a:cubicBezTo>
                    <a:pt x="17927" y="31564"/>
                    <a:pt x="19389" y="33018"/>
                    <a:pt x="21030" y="33018"/>
                  </a:cubicBezTo>
                  <a:cubicBezTo>
                    <a:pt x="21155" y="33018"/>
                    <a:pt x="21280" y="33010"/>
                    <a:pt x="21407" y="32992"/>
                  </a:cubicBezTo>
                  <a:cubicBezTo>
                    <a:pt x="21649" y="32958"/>
                    <a:pt x="21878" y="32897"/>
                    <a:pt x="22087" y="32803"/>
                  </a:cubicBezTo>
                  <a:cubicBezTo>
                    <a:pt x="22006" y="30892"/>
                    <a:pt x="21798" y="29040"/>
                    <a:pt x="21785" y="27552"/>
                  </a:cubicBezTo>
                  <a:cubicBezTo>
                    <a:pt x="21770" y="26475"/>
                    <a:pt x="21495" y="24826"/>
                    <a:pt x="21117" y="23009"/>
                  </a:cubicBezTo>
                  <a:cubicBezTo>
                    <a:pt x="18848" y="21291"/>
                    <a:pt x="17556" y="18545"/>
                    <a:pt x="16950" y="15764"/>
                  </a:cubicBezTo>
                  <a:cubicBezTo>
                    <a:pt x="16338" y="12971"/>
                    <a:pt x="16338" y="10083"/>
                    <a:pt x="16143" y="7222"/>
                  </a:cubicBezTo>
                  <a:cubicBezTo>
                    <a:pt x="16076" y="6165"/>
                    <a:pt x="15974" y="5094"/>
                    <a:pt x="15598" y="4099"/>
                  </a:cubicBezTo>
                  <a:cubicBezTo>
                    <a:pt x="15221" y="3109"/>
                    <a:pt x="14540" y="2186"/>
                    <a:pt x="13571" y="1749"/>
                  </a:cubicBezTo>
                  <a:cubicBezTo>
                    <a:pt x="13090" y="1530"/>
                    <a:pt x="12595" y="1442"/>
                    <a:pt x="12090" y="1442"/>
                  </a:cubicBezTo>
                  <a:cubicBezTo>
                    <a:pt x="10069" y="1442"/>
                    <a:pt x="7889" y="2846"/>
                    <a:pt x="5844" y="2846"/>
                  </a:cubicBezTo>
                  <a:cubicBezTo>
                    <a:pt x="5387" y="2846"/>
                    <a:pt x="4936" y="2776"/>
                    <a:pt x="4496" y="2604"/>
                  </a:cubicBezTo>
                  <a:cubicBezTo>
                    <a:pt x="5312" y="1285"/>
                    <a:pt x="6921" y="726"/>
                    <a:pt x="8408" y="261"/>
                  </a:cubicBezTo>
                  <a:cubicBezTo>
                    <a:pt x="7728" y="86"/>
                    <a:pt x="7027" y="0"/>
                    <a:pt x="632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2"/>
            <p:cNvSpPr/>
            <p:nvPr/>
          </p:nvSpPr>
          <p:spPr>
            <a:xfrm>
              <a:off x="2883150" y="364775"/>
              <a:ext cx="496825" cy="607350"/>
            </a:xfrm>
            <a:custGeom>
              <a:avLst/>
              <a:gdLst/>
              <a:ahLst/>
              <a:cxnLst/>
              <a:rect l="l" t="t" r="r" b="b"/>
              <a:pathLst>
                <a:path w="19873" h="24294" extrusionOk="0">
                  <a:moveTo>
                    <a:pt x="6000" y="1"/>
                  </a:moveTo>
                  <a:cubicBezTo>
                    <a:pt x="3400" y="1"/>
                    <a:pt x="1255" y="558"/>
                    <a:pt x="1" y="2912"/>
                  </a:cubicBezTo>
                  <a:cubicBezTo>
                    <a:pt x="1464" y="1851"/>
                    <a:pt x="3273" y="1285"/>
                    <a:pt x="5079" y="1285"/>
                  </a:cubicBezTo>
                  <a:cubicBezTo>
                    <a:pt x="5781" y="1285"/>
                    <a:pt x="6483" y="1371"/>
                    <a:pt x="7163" y="1546"/>
                  </a:cubicBezTo>
                  <a:cubicBezTo>
                    <a:pt x="5675" y="2010"/>
                    <a:pt x="4067" y="2569"/>
                    <a:pt x="3252" y="3889"/>
                  </a:cubicBezTo>
                  <a:cubicBezTo>
                    <a:pt x="3692" y="4060"/>
                    <a:pt x="4142" y="4131"/>
                    <a:pt x="4599" y="4131"/>
                  </a:cubicBezTo>
                  <a:cubicBezTo>
                    <a:pt x="6644" y="4131"/>
                    <a:pt x="8824" y="2727"/>
                    <a:pt x="10845" y="2727"/>
                  </a:cubicBezTo>
                  <a:cubicBezTo>
                    <a:pt x="11350" y="2727"/>
                    <a:pt x="11845" y="2815"/>
                    <a:pt x="12326" y="3034"/>
                  </a:cubicBezTo>
                  <a:cubicBezTo>
                    <a:pt x="13295" y="3471"/>
                    <a:pt x="13976" y="4394"/>
                    <a:pt x="14353" y="5384"/>
                  </a:cubicBezTo>
                  <a:cubicBezTo>
                    <a:pt x="14729" y="6379"/>
                    <a:pt x="14831" y="7450"/>
                    <a:pt x="14898" y="8507"/>
                  </a:cubicBezTo>
                  <a:cubicBezTo>
                    <a:pt x="15093" y="11368"/>
                    <a:pt x="15093" y="14256"/>
                    <a:pt x="15706" y="17049"/>
                  </a:cubicBezTo>
                  <a:cubicBezTo>
                    <a:pt x="16311" y="19830"/>
                    <a:pt x="17604" y="22576"/>
                    <a:pt x="19872" y="24294"/>
                  </a:cubicBezTo>
                  <a:cubicBezTo>
                    <a:pt x="19388" y="21964"/>
                    <a:pt x="18728" y="19352"/>
                    <a:pt x="18243" y="17319"/>
                  </a:cubicBezTo>
                  <a:cubicBezTo>
                    <a:pt x="17874" y="15744"/>
                    <a:pt x="17604" y="14525"/>
                    <a:pt x="17604" y="14041"/>
                  </a:cubicBezTo>
                  <a:cubicBezTo>
                    <a:pt x="17604" y="12937"/>
                    <a:pt x="16985" y="6932"/>
                    <a:pt x="14460" y="3216"/>
                  </a:cubicBezTo>
                  <a:cubicBezTo>
                    <a:pt x="13363" y="1600"/>
                    <a:pt x="11902" y="415"/>
                    <a:pt x="9977" y="246"/>
                  </a:cubicBezTo>
                  <a:cubicBezTo>
                    <a:pt x="8579" y="127"/>
                    <a:pt x="7238" y="1"/>
                    <a:pt x="6000"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2"/>
            <p:cNvSpPr/>
            <p:nvPr/>
          </p:nvSpPr>
          <p:spPr>
            <a:xfrm>
              <a:off x="3244650" y="429150"/>
              <a:ext cx="113300" cy="368600"/>
            </a:xfrm>
            <a:custGeom>
              <a:avLst/>
              <a:gdLst/>
              <a:ahLst/>
              <a:cxnLst/>
              <a:rect l="l" t="t" r="r" b="b"/>
              <a:pathLst>
                <a:path w="4532" h="14744" extrusionOk="0">
                  <a:moveTo>
                    <a:pt x="455" y="0"/>
                  </a:moveTo>
                  <a:cubicBezTo>
                    <a:pt x="362" y="0"/>
                    <a:pt x="269" y="5"/>
                    <a:pt x="176" y="14"/>
                  </a:cubicBezTo>
                  <a:cubicBezTo>
                    <a:pt x="109" y="224"/>
                    <a:pt x="48" y="432"/>
                    <a:pt x="1" y="641"/>
                  </a:cubicBezTo>
                  <a:cubicBezTo>
                    <a:pt x="2525" y="4357"/>
                    <a:pt x="3144" y="10362"/>
                    <a:pt x="3144" y="11466"/>
                  </a:cubicBezTo>
                  <a:cubicBezTo>
                    <a:pt x="3144" y="11950"/>
                    <a:pt x="3414" y="13169"/>
                    <a:pt x="3784" y="14744"/>
                  </a:cubicBezTo>
                  <a:lnTo>
                    <a:pt x="4531" y="14563"/>
                  </a:lnTo>
                  <a:cubicBezTo>
                    <a:pt x="4511" y="14455"/>
                    <a:pt x="4491" y="14353"/>
                    <a:pt x="4477" y="14253"/>
                  </a:cubicBezTo>
                  <a:cubicBezTo>
                    <a:pt x="4383" y="13532"/>
                    <a:pt x="4343" y="12920"/>
                    <a:pt x="4437" y="12401"/>
                  </a:cubicBezTo>
                  <a:lnTo>
                    <a:pt x="4431" y="12401"/>
                  </a:lnTo>
                  <a:cubicBezTo>
                    <a:pt x="3912" y="10826"/>
                    <a:pt x="4073" y="9123"/>
                    <a:pt x="4222" y="7467"/>
                  </a:cubicBezTo>
                  <a:cubicBezTo>
                    <a:pt x="4363" y="5817"/>
                    <a:pt x="4464" y="4094"/>
                    <a:pt x="3831" y="2559"/>
                  </a:cubicBezTo>
                  <a:cubicBezTo>
                    <a:pt x="3267" y="1173"/>
                    <a:pt x="1918" y="0"/>
                    <a:pt x="455"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2"/>
            <p:cNvSpPr/>
            <p:nvPr/>
          </p:nvSpPr>
          <p:spPr>
            <a:xfrm>
              <a:off x="2826750" y="1329700"/>
              <a:ext cx="313225" cy="293125"/>
            </a:xfrm>
            <a:custGeom>
              <a:avLst/>
              <a:gdLst/>
              <a:ahLst/>
              <a:cxnLst/>
              <a:rect l="l" t="t" r="r" b="b"/>
              <a:pathLst>
                <a:path w="12529" h="11725" extrusionOk="0">
                  <a:moveTo>
                    <a:pt x="11877" y="1"/>
                  </a:moveTo>
                  <a:cubicBezTo>
                    <a:pt x="11735" y="378"/>
                    <a:pt x="11587" y="755"/>
                    <a:pt x="11419" y="1119"/>
                  </a:cubicBezTo>
                  <a:cubicBezTo>
                    <a:pt x="10746" y="2593"/>
                    <a:pt x="9669" y="4034"/>
                    <a:pt x="8106" y="4492"/>
                  </a:cubicBezTo>
                  <a:cubicBezTo>
                    <a:pt x="7668" y="4621"/>
                    <a:pt x="7220" y="4665"/>
                    <a:pt x="6766" y="4665"/>
                  </a:cubicBezTo>
                  <a:cubicBezTo>
                    <a:pt x="5847" y="4665"/>
                    <a:pt x="4906" y="4485"/>
                    <a:pt x="3987" y="4471"/>
                  </a:cubicBezTo>
                  <a:cubicBezTo>
                    <a:pt x="3549" y="4471"/>
                    <a:pt x="3112" y="4505"/>
                    <a:pt x="2687" y="4613"/>
                  </a:cubicBezTo>
                  <a:cubicBezTo>
                    <a:pt x="2149" y="4747"/>
                    <a:pt x="1665" y="4997"/>
                    <a:pt x="1213" y="5300"/>
                  </a:cubicBezTo>
                  <a:cubicBezTo>
                    <a:pt x="1207" y="5396"/>
                    <a:pt x="1188" y="5491"/>
                    <a:pt x="1160" y="5582"/>
                  </a:cubicBezTo>
                  <a:cubicBezTo>
                    <a:pt x="876" y="6511"/>
                    <a:pt x="486" y="7750"/>
                    <a:pt x="1" y="9029"/>
                  </a:cubicBezTo>
                  <a:cubicBezTo>
                    <a:pt x="626" y="10283"/>
                    <a:pt x="3533" y="11725"/>
                    <a:pt x="6312" y="11725"/>
                  </a:cubicBezTo>
                  <a:cubicBezTo>
                    <a:pt x="8263" y="11725"/>
                    <a:pt x="10151" y="11014"/>
                    <a:pt x="11142" y="9029"/>
                  </a:cubicBezTo>
                  <a:cubicBezTo>
                    <a:pt x="11943" y="7427"/>
                    <a:pt x="12334" y="5905"/>
                    <a:pt x="12427" y="4452"/>
                  </a:cubicBezTo>
                  <a:cubicBezTo>
                    <a:pt x="12529" y="2889"/>
                    <a:pt x="12300" y="1415"/>
                    <a:pt x="1187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2"/>
            <p:cNvSpPr/>
            <p:nvPr/>
          </p:nvSpPr>
          <p:spPr>
            <a:xfrm>
              <a:off x="2853175" y="614850"/>
              <a:ext cx="279225" cy="714875"/>
            </a:xfrm>
            <a:custGeom>
              <a:avLst/>
              <a:gdLst/>
              <a:ahLst/>
              <a:cxnLst/>
              <a:rect l="l" t="t" r="r" b="b"/>
              <a:pathLst>
                <a:path w="11169" h="28595" extrusionOk="0">
                  <a:moveTo>
                    <a:pt x="594" y="1"/>
                  </a:moveTo>
                  <a:cubicBezTo>
                    <a:pt x="396" y="1"/>
                    <a:pt x="198" y="9"/>
                    <a:pt x="0" y="25"/>
                  </a:cubicBezTo>
                  <a:cubicBezTo>
                    <a:pt x="0" y="227"/>
                    <a:pt x="8" y="429"/>
                    <a:pt x="15" y="639"/>
                  </a:cubicBezTo>
                  <a:cubicBezTo>
                    <a:pt x="854" y="981"/>
                    <a:pt x="1616" y="1489"/>
                    <a:pt x="2256" y="2132"/>
                  </a:cubicBezTo>
                  <a:cubicBezTo>
                    <a:pt x="3057" y="2940"/>
                    <a:pt x="3750" y="4200"/>
                    <a:pt x="4363" y="5727"/>
                  </a:cubicBezTo>
                  <a:cubicBezTo>
                    <a:pt x="5985" y="9807"/>
                    <a:pt x="7035" y="15805"/>
                    <a:pt x="7984" y="20186"/>
                  </a:cubicBezTo>
                  <a:cubicBezTo>
                    <a:pt x="8448" y="22313"/>
                    <a:pt x="8887" y="24065"/>
                    <a:pt x="9364" y="25020"/>
                  </a:cubicBezTo>
                  <a:cubicBezTo>
                    <a:pt x="9930" y="26165"/>
                    <a:pt x="10448" y="27356"/>
                    <a:pt x="10819" y="28595"/>
                  </a:cubicBezTo>
                  <a:cubicBezTo>
                    <a:pt x="10940" y="28285"/>
                    <a:pt x="11054" y="27976"/>
                    <a:pt x="11169" y="27666"/>
                  </a:cubicBezTo>
                  <a:cubicBezTo>
                    <a:pt x="10266" y="25074"/>
                    <a:pt x="10037" y="22281"/>
                    <a:pt x="9822" y="19534"/>
                  </a:cubicBezTo>
                  <a:cubicBezTo>
                    <a:pt x="9602" y="16773"/>
                    <a:pt x="9385" y="14014"/>
                    <a:pt x="9169" y="11254"/>
                  </a:cubicBezTo>
                  <a:cubicBezTo>
                    <a:pt x="8953" y="8548"/>
                    <a:pt x="8691" y="5706"/>
                    <a:pt x="7169" y="3465"/>
                  </a:cubicBezTo>
                  <a:cubicBezTo>
                    <a:pt x="5727" y="1322"/>
                    <a:pt x="3163" y="1"/>
                    <a:pt x="594"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2"/>
            <p:cNvSpPr/>
            <p:nvPr/>
          </p:nvSpPr>
          <p:spPr>
            <a:xfrm>
              <a:off x="2549750" y="616475"/>
              <a:ext cx="573925" cy="829850"/>
            </a:xfrm>
            <a:custGeom>
              <a:avLst/>
              <a:gdLst/>
              <a:ahLst/>
              <a:cxnLst/>
              <a:rect l="l" t="t" r="r" b="b"/>
              <a:pathLst>
                <a:path w="22957" h="33194" extrusionOk="0">
                  <a:moveTo>
                    <a:pt x="9115" y="0"/>
                  </a:moveTo>
                  <a:cubicBezTo>
                    <a:pt x="5941" y="0"/>
                    <a:pt x="2786" y="1634"/>
                    <a:pt x="1623" y="3341"/>
                  </a:cubicBezTo>
                  <a:cubicBezTo>
                    <a:pt x="1" y="5709"/>
                    <a:pt x="68" y="12205"/>
                    <a:pt x="115" y="13835"/>
                  </a:cubicBezTo>
                  <a:cubicBezTo>
                    <a:pt x="3750" y="14077"/>
                    <a:pt x="7217" y="16252"/>
                    <a:pt x="8987" y="19435"/>
                  </a:cubicBezTo>
                  <a:cubicBezTo>
                    <a:pt x="9876" y="21045"/>
                    <a:pt x="10347" y="22842"/>
                    <a:pt x="10792" y="24626"/>
                  </a:cubicBezTo>
                  <a:cubicBezTo>
                    <a:pt x="11237" y="26410"/>
                    <a:pt x="11667" y="28215"/>
                    <a:pt x="12495" y="29850"/>
                  </a:cubicBezTo>
                  <a:cubicBezTo>
                    <a:pt x="13108" y="31075"/>
                    <a:pt x="13969" y="32207"/>
                    <a:pt x="15067" y="33000"/>
                  </a:cubicBezTo>
                  <a:cubicBezTo>
                    <a:pt x="15986" y="33014"/>
                    <a:pt x="16927" y="33194"/>
                    <a:pt x="17846" y="33194"/>
                  </a:cubicBezTo>
                  <a:cubicBezTo>
                    <a:pt x="18300" y="33194"/>
                    <a:pt x="18748" y="33150"/>
                    <a:pt x="19186" y="33021"/>
                  </a:cubicBezTo>
                  <a:cubicBezTo>
                    <a:pt x="20749" y="32563"/>
                    <a:pt x="21826" y="31123"/>
                    <a:pt x="22499" y="29648"/>
                  </a:cubicBezTo>
                  <a:cubicBezTo>
                    <a:pt x="22667" y="29284"/>
                    <a:pt x="22815" y="28907"/>
                    <a:pt x="22957" y="28530"/>
                  </a:cubicBezTo>
                  <a:cubicBezTo>
                    <a:pt x="22586" y="27291"/>
                    <a:pt x="22068" y="26101"/>
                    <a:pt x="21502" y="24956"/>
                  </a:cubicBezTo>
                  <a:cubicBezTo>
                    <a:pt x="21025" y="24000"/>
                    <a:pt x="20588" y="22250"/>
                    <a:pt x="20123" y="20122"/>
                  </a:cubicBezTo>
                  <a:lnTo>
                    <a:pt x="19914" y="20169"/>
                  </a:lnTo>
                  <a:cubicBezTo>
                    <a:pt x="19389" y="18250"/>
                    <a:pt x="18857" y="16332"/>
                    <a:pt x="18332" y="14421"/>
                  </a:cubicBezTo>
                  <a:cubicBezTo>
                    <a:pt x="18049" y="13376"/>
                    <a:pt x="17665" y="12219"/>
                    <a:pt x="16703" y="11741"/>
                  </a:cubicBezTo>
                  <a:cubicBezTo>
                    <a:pt x="16393" y="11587"/>
                    <a:pt x="16072" y="11523"/>
                    <a:pt x="15746" y="11523"/>
                  </a:cubicBezTo>
                  <a:cubicBezTo>
                    <a:pt x="14744" y="11523"/>
                    <a:pt x="13685" y="12120"/>
                    <a:pt x="12711" y="12536"/>
                  </a:cubicBezTo>
                  <a:cubicBezTo>
                    <a:pt x="11643" y="12983"/>
                    <a:pt x="10487" y="13202"/>
                    <a:pt x="9330" y="13202"/>
                  </a:cubicBezTo>
                  <a:cubicBezTo>
                    <a:pt x="7424" y="13202"/>
                    <a:pt x="5515" y="12609"/>
                    <a:pt x="3986" y="11465"/>
                  </a:cubicBezTo>
                  <a:cubicBezTo>
                    <a:pt x="3562" y="11149"/>
                    <a:pt x="3152" y="10516"/>
                    <a:pt x="3542" y="10152"/>
                  </a:cubicBezTo>
                  <a:cubicBezTo>
                    <a:pt x="3711" y="9997"/>
                    <a:pt x="3966" y="9984"/>
                    <a:pt x="4202" y="9978"/>
                  </a:cubicBezTo>
                  <a:cubicBezTo>
                    <a:pt x="5831" y="9957"/>
                    <a:pt x="7453" y="9937"/>
                    <a:pt x="9082" y="9910"/>
                  </a:cubicBezTo>
                  <a:cubicBezTo>
                    <a:pt x="7332" y="9149"/>
                    <a:pt x="6079" y="7359"/>
                    <a:pt x="5958" y="5460"/>
                  </a:cubicBezTo>
                  <a:lnTo>
                    <a:pt x="5958" y="5460"/>
                  </a:lnTo>
                  <a:cubicBezTo>
                    <a:pt x="7681" y="6854"/>
                    <a:pt x="9795" y="7756"/>
                    <a:pt x="11997" y="8025"/>
                  </a:cubicBezTo>
                  <a:cubicBezTo>
                    <a:pt x="12327" y="8066"/>
                    <a:pt x="12664" y="8091"/>
                    <a:pt x="13000" y="8091"/>
                  </a:cubicBezTo>
                  <a:cubicBezTo>
                    <a:pt x="13823" y="8091"/>
                    <a:pt x="14639" y="7940"/>
                    <a:pt x="15322" y="7500"/>
                  </a:cubicBezTo>
                  <a:cubicBezTo>
                    <a:pt x="15948" y="7096"/>
                    <a:pt x="16413" y="6389"/>
                    <a:pt x="16500" y="5662"/>
                  </a:cubicBezTo>
                  <a:cubicBezTo>
                    <a:pt x="15887" y="4135"/>
                    <a:pt x="15194" y="2875"/>
                    <a:pt x="14393" y="2067"/>
                  </a:cubicBezTo>
                  <a:cubicBezTo>
                    <a:pt x="13753" y="1424"/>
                    <a:pt x="12991" y="916"/>
                    <a:pt x="12152" y="574"/>
                  </a:cubicBezTo>
                  <a:cubicBezTo>
                    <a:pt x="11183" y="173"/>
                    <a:pt x="10148" y="0"/>
                    <a:pt x="911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2"/>
            <p:cNvSpPr/>
            <p:nvPr/>
          </p:nvSpPr>
          <p:spPr>
            <a:xfrm>
              <a:off x="2628500" y="752975"/>
              <a:ext cx="424300" cy="367750"/>
            </a:xfrm>
            <a:custGeom>
              <a:avLst/>
              <a:gdLst/>
              <a:ahLst/>
              <a:cxnLst/>
              <a:rect l="l" t="t" r="r" b="b"/>
              <a:pathLst>
                <a:path w="16972" h="14710" extrusionOk="0">
                  <a:moveTo>
                    <a:pt x="2808" y="0"/>
                  </a:moveTo>
                  <a:lnTo>
                    <a:pt x="2808" y="0"/>
                  </a:lnTo>
                  <a:cubicBezTo>
                    <a:pt x="2929" y="1899"/>
                    <a:pt x="4181" y="3689"/>
                    <a:pt x="5931" y="4450"/>
                  </a:cubicBezTo>
                  <a:cubicBezTo>
                    <a:pt x="4302" y="4476"/>
                    <a:pt x="2680" y="4497"/>
                    <a:pt x="1051" y="4518"/>
                  </a:cubicBezTo>
                  <a:cubicBezTo>
                    <a:pt x="815" y="4524"/>
                    <a:pt x="560" y="4537"/>
                    <a:pt x="391" y="4692"/>
                  </a:cubicBezTo>
                  <a:cubicBezTo>
                    <a:pt x="1" y="5056"/>
                    <a:pt x="412" y="5689"/>
                    <a:pt x="836" y="6005"/>
                  </a:cubicBezTo>
                  <a:cubicBezTo>
                    <a:pt x="2364" y="7149"/>
                    <a:pt x="4273" y="7742"/>
                    <a:pt x="6179" y="7742"/>
                  </a:cubicBezTo>
                  <a:cubicBezTo>
                    <a:pt x="7336" y="7742"/>
                    <a:pt x="8492" y="7523"/>
                    <a:pt x="9560" y="7076"/>
                  </a:cubicBezTo>
                  <a:cubicBezTo>
                    <a:pt x="10535" y="6660"/>
                    <a:pt x="11593" y="6063"/>
                    <a:pt x="12595" y="6063"/>
                  </a:cubicBezTo>
                  <a:cubicBezTo>
                    <a:pt x="12922" y="6063"/>
                    <a:pt x="13243" y="6127"/>
                    <a:pt x="13553" y="6281"/>
                  </a:cubicBezTo>
                  <a:cubicBezTo>
                    <a:pt x="14514" y="6759"/>
                    <a:pt x="14898" y="7917"/>
                    <a:pt x="15182" y="8961"/>
                  </a:cubicBezTo>
                  <a:cubicBezTo>
                    <a:pt x="15706" y="10872"/>
                    <a:pt x="16238" y="12791"/>
                    <a:pt x="16764" y="14709"/>
                  </a:cubicBezTo>
                  <a:lnTo>
                    <a:pt x="16972" y="14662"/>
                  </a:lnTo>
                  <a:cubicBezTo>
                    <a:pt x="16022" y="10280"/>
                    <a:pt x="14972" y="4282"/>
                    <a:pt x="13350" y="202"/>
                  </a:cubicBezTo>
                  <a:cubicBezTo>
                    <a:pt x="13263" y="929"/>
                    <a:pt x="12798" y="1636"/>
                    <a:pt x="12172" y="2040"/>
                  </a:cubicBezTo>
                  <a:cubicBezTo>
                    <a:pt x="11489" y="2480"/>
                    <a:pt x="10673" y="2631"/>
                    <a:pt x="9850" y="2631"/>
                  </a:cubicBezTo>
                  <a:cubicBezTo>
                    <a:pt x="9514" y="2631"/>
                    <a:pt x="9177" y="2606"/>
                    <a:pt x="8847" y="2565"/>
                  </a:cubicBezTo>
                  <a:cubicBezTo>
                    <a:pt x="6645" y="2296"/>
                    <a:pt x="4531" y="1394"/>
                    <a:pt x="2808"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2"/>
            <p:cNvSpPr/>
            <p:nvPr/>
          </p:nvSpPr>
          <p:spPr>
            <a:xfrm>
              <a:off x="2187700" y="1736000"/>
              <a:ext cx="795925" cy="1130300"/>
            </a:xfrm>
            <a:custGeom>
              <a:avLst/>
              <a:gdLst/>
              <a:ahLst/>
              <a:cxnLst/>
              <a:rect l="l" t="t" r="r" b="b"/>
              <a:pathLst>
                <a:path w="31837" h="45212" extrusionOk="0">
                  <a:moveTo>
                    <a:pt x="1" y="1"/>
                  </a:moveTo>
                  <a:lnTo>
                    <a:pt x="1" y="1"/>
                  </a:lnTo>
                  <a:cubicBezTo>
                    <a:pt x="365" y="1568"/>
                    <a:pt x="681" y="3420"/>
                    <a:pt x="883" y="5668"/>
                  </a:cubicBezTo>
                  <a:cubicBezTo>
                    <a:pt x="1852" y="16440"/>
                    <a:pt x="9358" y="24665"/>
                    <a:pt x="14919" y="33021"/>
                  </a:cubicBezTo>
                  <a:cubicBezTo>
                    <a:pt x="17611" y="37053"/>
                    <a:pt x="20802" y="40715"/>
                    <a:pt x="23825" y="45212"/>
                  </a:cubicBezTo>
                  <a:lnTo>
                    <a:pt x="24000" y="45091"/>
                  </a:lnTo>
                  <a:cubicBezTo>
                    <a:pt x="23496" y="44376"/>
                    <a:pt x="23375" y="43313"/>
                    <a:pt x="23496" y="42397"/>
                  </a:cubicBezTo>
                  <a:cubicBezTo>
                    <a:pt x="23671" y="41072"/>
                    <a:pt x="24136" y="39678"/>
                    <a:pt x="23637" y="38432"/>
                  </a:cubicBezTo>
                  <a:cubicBezTo>
                    <a:pt x="23287" y="37564"/>
                    <a:pt x="22479" y="36811"/>
                    <a:pt x="22574" y="35874"/>
                  </a:cubicBezTo>
                  <a:cubicBezTo>
                    <a:pt x="22689" y="34709"/>
                    <a:pt x="24061" y="34192"/>
                    <a:pt x="25186" y="33861"/>
                  </a:cubicBezTo>
                  <a:cubicBezTo>
                    <a:pt x="27024" y="33329"/>
                    <a:pt x="28807" y="32624"/>
                    <a:pt x="30511" y="31755"/>
                  </a:cubicBezTo>
                  <a:cubicBezTo>
                    <a:pt x="31110" y="31451"/>
                    <a:pt x="31777" y="31014"/>
                    <a:pt x="31810" y="30340"/>
                  </a:cubicBezTo>
                  <a:cubicBezTo>
                    <a:pt x="31837" y="29795"/>
                    <a:pt x="31399" y="29311"/>
                    <a:pt x="30888" y="29102"/>
                  </a:cubicBezTo>
                  <a:cubicBezTo>
                    <a:pt x="30383" y="28887"/>
                    <a:pt x="29818" y="28887"/>
                    <a:pt x="29265" y="28873"/>
                  </a:cubicBezTo>
                  <a:cubicBezTo>
                    <a:pt x="24713" y="28752"/>
                    <a:pt x="20082" y="27250"/>
                    <a:pt x="16811" y="24087"/>
                  </a:cubicBezTo>
                  <a:cubicBezTo>
                    <a:pt x="13539" y="20930"/>
                    <a:pt x="11856" y="15982"/>
                    <a:pt x="13195" y="11633"/>
                  </a:cubicBezTo>
                  <a:cubicBezTo>
                    <a:pt x="13390" y="11006"/>
                    <a:pt x="13640" y="10334"/>
                    <a:pt x="13417" y="9721"/>
                  </a:cubicBezTo>
                  <a:cubicBezTo>
                    <a:pt x="13087" y="8826"/>
                    <a:pt x="11990" y="8556"/>
                    <a:pt x="11061" y="8348"/>
                  </a:cubicBezTo>
                  <a:cubicBezTo>
                    <a:pt x="6423" y="7271"/>
                    <a:pt x="2404" y="4094"/>
                    <a:pt x="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2"/>
            <p:cNvSpPr/>
            <p:nvPr/>
          </p:nvSpPr>
          <p:spPr>
            <a:xfrm>
              <a:off x="2552600" y="962350"/>
              <a:ext cx="373825" cy="499850"/>
            </a:xfrm>
            <a:custGeom>
              <a:avLst/>
              <a:gdLst/>
              <a:ahLst/>
              <a:cxnLst/>
              <a:rect l="l" t="t" r="r" b="b"/>
              <a:pathLst>
                <a:path w="14953" h="19994" extrusionOk="0">
                  <a:moveTo>
                    <a:pt x="0" y="0"/>
                  </a:moveTo>
                  <a:cubicBezTo>
                    <a:pt x="8" y="242"/>
                    <a:pt x="14" y="378"/>
                    <a:pt x="14" y="378"/>
                  </a:cubicBezTo>
                  <a:cubicBezTo>
                    <a:pt x="714" y="579"/>
                    <a:pt x="1374" y="1017"/>
                    <a:pt x="2054" y="1758"/>
                  </a:cubicBezTo>
                  <a:cubicBezTo>
                    <a:pt x="4996" y="4968"/>
                    <a:pt x="12515" y="16682"/>
                    <a:pt x="12178" y="19994"/>
                  </a:cubicBezTo>
                  <a:cubicBezTo>
                    <a:pt x="12630" y="19691"/>
                    <a:pt x="13115" y="19441"/>
                    <a:pt x="13653" y="19307"/>
                  </a:cubicBezTo>
                  <a:cubicBezTo>
                    <a:pt x="14078" y="19199"/>
                    <a:pt x="14515" y="19165"/>
                    <a:pt x="14952" y="19165"/>
                  </a:cubicBezTo>
                  <a:cubicBezTo>
                    <a:pt x="13855" y="18372"/>
                    <a:pt x="12994" y="17240"/>
                    <a:pt x="12381" y="16015"/>
                  </a:cubicBezTo>
                  <a:cubicBezTo>
                    <a:pt x="11552" y="14380"/>
                    <a:pt x="11122" y="12575"/>
                    <a:pt x="10678" y="10791"/>
                  </a:cubicBezTo>
                  <a:cubicBezTo>
                    <a:pt x="10233" y="9008"/>
                    <a:pt x="9762" y="7210"/>
                    <a:pt x="8873" y="5601"/>
                  </a:cubicBezTo>
                  <a:cubicBezTo>
                    <a:pt x="7103" y="2418"/>
                    <a:pt x="3635" y="242"/>
                    <a:pt x="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2"/>
            <p:cNvSpPr/>
            <p:nvPr/>
          </p:nvSpPr>
          <p:spPr>
            <a:xfrm>
              <a:off x="2354700" y="1207200"/>
              <a:ext cx="502375" cy="499700"/>
            </a:xfrm>
            <a:custGeom>
              <a:avLst/>
              <a:gdLst/>
              <a:ahLst/>
              <a:cxnLst/>
              <a:rect l="l" t="t" r="r" b="b"/>
              <a:pathLst>
                <a:path w="20095" h="19988" extrusionOk="0">
                  <a:moveTo>
                    <a:pt x="545" y="1"/>
                  </a:moveTo>
                  <a:lnTo>
                    <a:pt x="545" y="1"/>
                  </a:lnTo>
                  <a:cubicBezTo>
                    <a:pt x="0" y="2391"/>
                    <a:pt x="357" y="4383"/>
                    <a:pt x="1111" y="6039"/>
                  </a:cubicBezTo>
                  <a:cubicBezTo>
                    <a:pt x="2613" y="9352"/>
                    <a:pt x="5702" y="11324"/>
                    <a:pt x="6335" y="12474"/>
                  </a:cubicBezTo>
                  <a:cubicBezTo>
                    <a:pt x="6819" y="13350"/>
                    <a:pt x="6671" y="14427"/>
                    <a:pt x="6416" y="15282"/>
                  </a:cubicBezTo>
                  <a:lnTo>
                    <a:pt x="6409" y="15282"/>
                  </a:lnTo>
                  <a:cubicBezTo>
                    <a:pt x="6160" y="16124"/>
                    <a:pt x="5789" y="16743"/>
                    <a:pt x="5789" y="16743"/>
                  </a:cubicBezTo>
                  <a:cubicBezTo>
                    <a:pt x="5756" y="18116"/>
                    <a:pt x="6752" y="18958"/>
                    <a:pt x="8126" y="19435"/>
                  </a:cubicBezTo>
                  <a:cubicBezTo>
                    <a:pt x="9268" y="19836"/>
                    <a:pt x="10672" y="19987"/>
                    <a:pt x="11962" y="19987"/>
                  </a:cubicBezTo>
                  <a:cubicBezTo>
                    <a:pt x="13014" y="19987"/>
                    <a:pt x="13991" y="19887"/>
                    <a:pt x="14688" y="19738"/>
                  </a:cubicBezTo>
                  <a:cubicBezTo>
                    <a:pt x="16432" y="19368"/>
                    <a:pt x="17866" y="16581"/>
                    <a:pt x="18883" y="13929"/>
                  </a:cubicBezTo>
                  <a:cubicBezTo>
                    <a:pt x="19368" y="12650"/>
                    <a:pt x="19758" y="11411"/>
                    <a:pt x="20041" y="10482"/>
                  </a:cubicBezTo>
                  <a:cubicBezTo>
                    <a:pt x="20070" y="10390"/>
                    <a:pt x="20088" y="10295"/>
                    <a:pt x="20094" y="10199"/>
                  </a:cubicBezTo>
                  <a:lnTo>
                    <a:pt x="20094" y="10199"/>
                  </a:lnTo>
                  <a:cubicBezTo>
                    <a:pt x="18849" y="11028"/>
                    <a:pt x="17812" y="12293"/>
                    <a:pt x="16459" y="12986"/>
                  </a:cubicBezTo>
                  <a:cubicBezTo>
                    <a:pt x="15662" y="13396"/>
                    <a:pt x="14788" y="13579"/>
                    <a:pt x="13902" y="13579"/>
                  </a:cubicBezTo>
                  <a:cubicBezTo>
                    <a:pt x="12313" y="13579"/>
                    <a:pt x="10683" y="12988"/>
                    <a:pt x="9377" y="12050"/>
                  </a:cubicBezTo>
                  <a:cubicBezTo>
                    <a:pt x="7345" y="10589"/>
                    <a:pt x="5945" y="8415"/>
                    <a:pt x="4699" y="6241"/>
                  </a:cubicBezTo>
                  <a:cubicBezTo>
                    <a:pt x="3447" y="4067"/>
                    <a:pt x="2282" y="1812"/>
                    <a:pt x="54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2"/>
            <p:cNvSpPr/>
            <p:nvPr/>
          </p:nvSpPr>
          <p:spPr>
            <a:xfrm>
              <a:off x="2193975" y="1328725"/>
              <a:ext cx="331225" cy="260550"/>
            </a:xfrm>
            <a:custGeom>
              <a:avLst/>
              <a:gdLst/>
              <a:ahLst/>
              <a:cxnLst/>
              <a:rect l="l" t="t" r="r" b="b"/>
              <a:pathLst>
                <a:path w="13249" h="10422" extrusionOk="0">
                  <a:moveTo>
                    <a:pt x="707" y="1"/>
                  </a:moveTo>
                  <a:lnTo>
                    <a:pt x="707" y="1"/>
                  </a:lnTo>
                  <a:cubicBezTo>
                    <a:pt x="1575" y="2310"/>
                    <a:pt x="3380" y="4249"/>
                    <a:pt x="5615" y="5286"/>
                  </a:cubicBezTo>
                  <a:cubicBezTo>
                    <a:pt x="4020" y="5863"/>
                    <a:pt x="2430" y="6442"/>
                    <a:pt x="835" y="7021"/>
                  </a:cubicBezTo>
                  <a:cubicBezTo>
                    <a:pt x="457" y="7157"/>
                    <a:pt x="1" y="7405"/>
                    <a:pt x="20" y="7810"/>
                  </a:cubicBezTo>
                  <a:cubicBezTo>
                    <a:pt x="54" y="8240"/>
                    <a:pt x="572" y="8408"/>
                    <a:pt x="996" y="8476"/>
                  </a:cubicBezTo>
                  <a:cubicBezTo>
                    <a:pt x="4845" y="9095"/>
                    <a:pt x="8692" y="9715"/>
                    <a:pt x="12535" y="10334"/>
                  </a:cubicBezTo>
                  <a:lnTo>
                    <a:pt x="12838" y="10421"/>
                  </a:lnTo>
                  <a:lnTo>
                    <a:pt x="12845" y="10421"/>
                  </a:lnTo>
                  <a:cubicBezTo>
                    <a:pt x="13100" y="9566"/>
                    <a:pt x="13248" y="8489"/>
                    <a:pt x="12764" y="7613"/>
                  </a:cubicBezTo>
                  <a:cubicBezTo>
                    <a:pt x="12131" y="6463"/>
                    <a:pt x="9042" y="4491"/>
                    <a:pt x="7539" y="1178"/>
                  </a:cubicBezTo>
                  <a:lnTo>
                    <a:pt x="5722" y="2000"/>
                  </a:lnTo>
                  <a:cubicBezTo>
                    <a:pt x="5870" y="2249"/>
                    <a:pt x="6031" y="2491"/>
                    <a:pt x="6199" y="2734"/>
                  </a:cubicBezTo>
                  <a:cubicBezTo>
                    <a:pt x="4369" y="1827"/>
                    <a:pt x="2538" y="915"/>
                    <a:pt x="70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2"/>
            <p:cNvSpPr/>
            <p:nvPr/>
          </p:nvSpPr>
          <p:spPr>
            <a:xfrm>
              <a:off x="2296300" y="1184650"/>
              <a:ext cx="86200" cy="194075"/>
            </a:xfrm>
            <a:custGeom>
              <a:avLst/>
              <a:gdLst/>
              <a:ahLst/>
              <a:cxnLst/>
              <a:rect l="l" t="t" r="r" b="b"/>
              <a:pathLst>
                <a:path w="3448" h="7763" extrusionOk="0">
                  <a:moveTo>
                    <a:pt x="1231" y="0"/>
                  </a:moveTo>
                  <a:cubicBezTo>
                    <a:pt x="1052" y="0"/>
                    <a:pt x="875" y="41"/>
                    <a:pt x="707" y="135"/>
                  </a:cubicBezTo>
                  <a:cubicBezTo>
                    <a:pt x="115" y="458"/>
                    <a:pt x="1" y="1246"/>
                    <a:pt x="7" y="1919"/>
                  </a:cubicBezTo>
                  <a:cubicBezTo>
                    <a:pt x="30" y="3974"/>
                    <a:pt x="590" y="5989"/>
                    <a:pt x="1630" y="7762"/>
                  </a:cubicBezTo>
                  <a:lnTo>
                    <a:pt x="3447" y="6941"/>
                  </a:lnTo>
                  <a:cubicBezTo>
                    <a:pt x="2693" y="5285"/>
                    <a:pt x="2336" y="3293"/>
                    <a:pt x="2881" y="903"/>
                  </a:cubicBezTo>
                  <a:cubicBezTo>
                    <a:pt x="2438" y="443"/>
                    <a:pt x="1820" y="0"/>
                    <a:pt x="12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2"/>
            <p:cNvSpPr/>
            <p:nvPr/>
          </p:nvSpPr>
          <p:spPr>
            <a:xfrm>
              <a:off x="3351350" y="668850"/>
              <a:ext cx="470325" cy="248950"/>
            </a:xfrm>
            <a:custGeom>
              <a:avLst/>
              <a:gdLst/>
              <a:ahLst/>
              <a:cxnLst/>
              <a:rect l="l" t="t" r="r" b="b"/>
              <a:pathLst>
                <a:path w="18813" h="9958" extrusionOk="0">
                  <a:moveTo>
                    <a:pt x="14533" y="1"/>
                  </a:moveTo>
                  <a:lnTo>
                    <a:pt x="14533" y="1"/>
                  </a:lnTo>
                  <a:cubicBezTo>
                    <a:pt x="15418" y="911"/>
                    <a:pt x="16121" y="1917"/>
                    <a:pt x="16577" y="3003"/>
                  </a:cubicBezTo>
                  <a:cubicBezTo>
                    <a:pt x="17028" y="4076"/>
                    <a:pt x="17234" y="5258"/>
                    <a:pt x="17033" y="6216"/>
                  </a:cubicBezTo>
                  <a:cubicBezTo>
                    <a:pt x="16919" y="6686"/>
                    <a:pt x="16699" y="7044"/>
                    <a:pt x="16408" y="7259"/>
                  </a:cubicBezTo>
                  <a:cubicBezTo>
                    <a:pt x="16349" y="7329"/>
                    <a:pt x="16252" y="7357"/>
                    <a:pt x="16170" y="7401"/>
                  </a:cubicBezTo>
                  <a:lnTo>
                    <a:pt x="16046" y="7468"/>
                  </a:lnTo>
                  <a:lnTo>
                    <a:pt x="15888" y="7524"/>
                  </a:lnTo>
                  <a:cubicBezTo>
                    <a:pt x="15645" y="7599"/>
                    <a:pt x="15396" y="7655"/>
                    <a:pt x="15144" y="7689"/>
                  </a:cubicBezTo>
                  <a:cubicBezTo>
                    <a:pt x="14473" y="7789"/>
                    <a:pt x="13750" y="7823"/>
                    <a:pt x="13013" y="7823"/>
                  </a:cubicBezTo>
                  <a:cubicBezTo>
                    <a:pt x="12559" y="7823"/>
                    <a:pt x="12100" y="7810"/>
                    <a:pt x="11643" y="7792"/>
                  </a:cubicBezTo>
                  <a:cubicBezTo>
                    <a:pt x="11043" y="7773"/>
                    <a:pt x="10424" y="7734"/>
                    <a:pt x="9833" y="7685"/>
                  </a:cubicBezTo>
                  <a:cubicBezTo>
                    <a:pt x="9255" y="7644"/>
                    <a:pt x="8684" y="7557"/>
                    <a:pt x="8116" y="7447"/>
                  </a:cubicBezTo>
                  <a:cubicBezTo>
                    <a:pt x="6974" y="7217"/>
                    <a:pt x="5867" y="6848"/>
                    <a:pt x="4815" y="6349"/>
                  </a:cubicBezTo>
                  <a:cubicBezTo>
                    <a:pt x="3765" y="5846"/>
                    <a:pt x="2738" y="5210"/>
                    <a:pt x="1850" y="4432"/>
                  </a:cubicBezTo>
                  <a:cubicBezTo>
                    <a:pt x="1397" y="4058"/>
                    <a:pt x="1006" y="3616"/>
                    <a:pt x="687" y="3123"/>
                  </a:cubicBezTo>
                  <a:cubicBezTo>
                    <a:pt x="396" y="2632"/>
                    <a:pt x="160" y="2047"/>
                    <a:pt x="299" y="1422"/>
                  </a:cubicBezTo>
                  <a:lnTo>
                    <a:pt x="299" y="1422"/>
                  </a:lnTo>
                  <a:cubicBezTo>
                    <a:pt x="111" y="1683"/>
                    <a:pt x="33" y="2022"/>
                    <a:pt x="11" y="2355"/>
                  </a:cubicBezTo>
                  <a:cubicBezTo>
                    <a:pt x="0" y="2692"/>
                    <a:pt x="58" y="3026"/>
                    <a:pt x="143" y="3357"/>
                  </a:cubicBezTo>
                  <a:cubicBezTo>
                    <a:pt x="334" y="4009"/>
                    <a:pt x="682" y="4600"/>
                    <a:pt x="1073" y="5137"/>
                  </a:cubicBezTo>
                  <a:cubicBezTo>
                    <a:pt x="1885" y="6191"/>
                    <a:pt x="2871" y="7097"/>
                    <a:pt x="3990" y="7816"/>
                  </a:cubicBezTo>
                  <a:cubicBezTo>
                    <a:pt x="5110" y="8540"/>
                    <a:pt x="6354" y="9081"/>
                    <a:pt x="7650" y="9426"/>
                  </a:cubicBezTo>
                  <a:cubicBezTo>
                    <a:pt x="8299" y="9600"/>
                    <a:pt x="8962" y="9714"/>
                    <a:pt x="9628" y="9794"/>
                  </a:cubicBezTo>
                  <a:cubicBezTo>
                    <a:pt x="10281" y="9864"/>
                    <a:pt x="10908" y="9905"/>
                    <a:pt x="11556" y="9938"/>
                  </a:cubicBezTo>
                  <a:cubicBezTo>
                    <a:pt x="11908" y="9949"/>
                    <a:pt x="12261" y="9957"/>
                    <a:pt x="12615" y="9957"/>
                  </a:cubicBezTo>
                  <a:cubicBezTo>
                    <a:pt x="13562" y="9957"/>
                    <a:pt x="14523" y="9900"/>
                    <a:pt x="15526" y="9691"/>
                  </a:cubicBezTo>
                  <a:cubicBezTo>
                    <a:pt x="15889" y="9614"/>
                    <a:pt x="16243" y="9506"/>
                    <a:pt x="16588" y="9369"/>
                  </a:cubicBezTo>
                  <a:lnTo>
                    <a:pt x="16864" y="9247"/>
                  </a:lnTo>
                  <a:cubicBezTo>
                    <a:pt x="16958" y="9197"/>
                    <a:pt x="17051" y="9136"/>
                    <a:pt x="17143" y="9077"/>
                  </a:cubicBezTo>
                  <a:cubicBezTo>
                    <a:pt x="17327" y="8957"/>
                    <a:pt x="17514" y="8847"/>
                    <a:pt x="17663" y="8678"/>
                  </a:cubicBezTo>
                  <a:cubicBezTo>
                    <a:pt x="18322" y="8069"/>
                    <a:pt x="18636" y="7218"/>
                    <a:pt x="18704" y="6457"/>
                  </a:cubicBezTo>
                  <a:cubicBezTo>
                    <a:pt x="18812" y="4912"/>
                    <a:pt x="18228" y="3597"/>
                    <a:pt x="17497" y="2489"/>
                  </a:cubicBezTo>
                  <a:cubicBezTo>
                    <a:pt x="16709" y="1408"/>
                    <a:pt x="15696" y="521"/>
                    <a:pt x="14533"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2"/>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2"/>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2"/>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2"/>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2"/>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2"/>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2"/>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2"/>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p:cNvSpPr txBox="1"/>
          <p:nvPr/>
        </p:nvSpPr>
        <p:spPr>
          <a:xfrm>
            <a:off x="1036576" y="920658"/>
            <a:ext cx="6699218" cy="2643737"/>
          </a:xfrm>
          <a:prstGeom prst="rect">
            <a:avLst/>
          </a:prstGeom>
          <a:noFill/>
        </p:spPr>
        <p:txBody>
          <a:bodyPr wrap="square" rtlCol="0">
            <a:spAutoFit/>
          </a:bodyPr>
          <a:lstStyle/>
          <a:p>
            <a:pPr marL="342900" indent="-342900" algn="just">
              <a:lnSpc>
                <a:spcPct val="120000"/>
              </a:lnSpc>
              <a:buFont typeface="Wingdings" panose="05000000000000000000" pitchFamily="2" charset="2"/>
              <a:buChar char="q"/>
            </a:pPr>
            <a:r>
              <a:rPr lang="vi-VN" sz="2000" dirty="0"/>
              <a:t>Nhận biết và kể lại được diễn biến của chiến dịch Điện Biên Phủ năm 1954 có sử dụng tư liệu lịch sử (lược đồ, hình ảnh và câu chuyện về kéo pháo ở Điện Biên Phủ, chuyện bắt sống tướng Đờ-cát-tơ-ri</a:t>
            </a:r>
            <a:r>
              <a:rPr lang="en-US" sz="2000" dirty="0"/>
              <a:t>)</a:t>
            </a:r>
            <a:endParaRPr lang="vi-VN" sz="2000" dirty="0"/>
          </a:p>
          <a:p>
            <a:pPr marL="342900" indent="-342900" algn="just">
              <a:lnSpc>
                <a:spcPct val="120000"/>
              </a:lnSpc>
              <a:buFont typeface="Wingdings" panose="05000000000000000000" pitchFamily="2" charset="2"/>
              <a:buChar char="q"/>
            </a:pPr>
            <a:r>
              <a:rPr lang="vi-VN" sz="2000" dirty="0"/>
              <a:t>Sưu tầm được truyện</a:t>
            </a:r>
            <a:r>
              <a:rPr lang="en-US" sz="2000" dirty="0"/>
              <a:t>, </a:t>
            </a:r>
            <a:r>
              <a:rPr lang="vi-VN" sz="2000" dirty="0"/>
              <a:t>hình ảnh về một số anh hùng trong chiến dịch Điện Biên Phủ năm 1954 như Phan Đình Giót, Tô Vĩnh Diện, Bế Văn Đàn, Trần Can.</a:t>
            </a:r>
          </a:p>
        </p:txBody>
      </p:sp>
      <p:pic>
        <p:nvPicPr>
          <p:cNvPr id="4" name="Picture 3">
            <a:extLst>
              <a:ext uri="{FF2B5EF4-FFF2-40B4-BE49-F238E27FC236}">
                <a16:creationId xmlns:a16="http://schemas.microsoft.com/office/drawing/2014/main" id="{DCBF414C-6285-0F74-6C41-B03EC4DD14F6}"/>
              </a:ext>
            </a:extLst>
          </p:cNvPr>
          <p:cNvPicPr>
            <a:picLocks noChangeAspect="1"/>
          </p:cNvPicPr>
          <p:nvPr/>
        </p:nvPicPr>
        <p:blipFill>
          <a:blip r:embed="rId3"/>
          <a:stretch>
            <a:fillRect/>
          </a:stretch>
        </p:blipFill>
        <p:spPr>
          <a:xfrm>
            <a:off x="2366526" y="168376"/>
            <a:ext cx="5675868" cy="585267"/>
          </a:xfrm>
          <a:prstGeom prst="rect">
            <a:avLst/>
          </a:prstGeom>
        </p:spPr>
      </p:pic>
    </p:spTree>
    <p:extLst>
      <p:ext uri="{BB962C8B-B14F-4D97-AF65-F5344CB8AC3E}">
        <p14:creationId xmlns:p14="http://schemas.microsoft.com/office/powerpoint/2010/main" val="189043188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3" name="Up Ribbon 2"/>
          <p:cNvSpPr/>
          <p:nvPr/>
        </p:nvSpPr>
        <p:spPr>
          <a:xfrm>
            <a:off x="0" y="1323474"/>
            <a:ext cx="8662737" cy="2117558"/>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2" name="Google Shape;1390;p69"/>
          <p:cNvGrpSpPr/>
          <p:nvPr/>
        </p:nvGrpSpPr>
        <p:grpSpPr>
          <a:xfrm>
            <a:off x="5101389" y="3540421"/>
            <a:ext cx="2931813" cy="1603079"/>
            <a:chOff x="4556866" y="1363248"/>
            <a:chExt cx="477009" cy="342438"/>
          </a:xfrm>
        </p:grpSpPr>
        <p:sp>
          <p:nvSpPr>
            <p:cNvPr id="33" name="Google Shape;1391;p69"/>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392;p69"/>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393;p69"/>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394;p69"/>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395;p69"/>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396;p69"/>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397;p69"/>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398;p69"/>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399;p69"/>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0;p69"/>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1;p69"/>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2;p69"/>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oogle Shape;1574;p69"/>
          <p:cNvGrpSpPr/>
          <p:nvPr/>
        </p:nvGrpSpPr>
        <p:grpSpPr>
          <a:xfrm>
            <a:off x="7545019" y="2332520"/>
            <a:ext cx="1598981" cy="1130679"/>
            <a:chOff x="1717475" y="2665800"/>
            <a:chExt cx="535600" cy="400300"/>
          </a:xfrm>
        </p:grpSpPr>
        <p:sp>
          <p:nvSpPr>
            <p:cNvPr id="46" name="Google Shape;1575;p69"/>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576;p69"/>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577;p69"/>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578;p69"/>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579;p69"/>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580;p69"/>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581;p69"/>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582;p69"/>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583;p69"/>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584;p69"/>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585;p69"/>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586;p69"/>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587;p69"/>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588;p69"/>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589;p69"/>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590;p69"/>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591;p69"/>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 name="Google Shape;1643;p69"/>
          <p:cNvGrpSpPr/>
          <p:nvPr/>
        </p:nvGrpSpPr>
        <p:grpSpPr>
          <a:xfrm>
            <a:off x="6012390" y="649217"/>
            <a:ext cx="1106367" cy="1076257"/>
            <a:chOff x="6055825" y="2613050"/>
            <a:chExt cx="506175" cy="535650"/>
          </a:xfrm>
        </p:grpSpPr>
        <p:sp>
          <p:nvSpPr>
            <p:cNvPr id="64" name="Google Shape;1644;p69"/>
            <p:cNvSpPr/>
            <p:nvPr/>
          </p:nvSpPr>
          <p:spPr>
            <a:xfrm>
              <a:off x="6394750" y="2888325"/>
              <a:ext cx="167250" cy="199625"/>
            </a:xfrm>
            <a:custGeom>
              <a:avLst/>
              <a:gdLst/>
              <a:ahLst/>
              <a:cxnLst/>
              <a:rect l="l" t="t" r="r" b="b"/>
              <a:pathLst>
                <a:path w="6690" h="7985" extrusionOk="0">
                  <a:moveTo>
                    <a:pt x="3746" y="1"/>
                  </a:moveTo>
                  <a:lnTo>
                    <a:pt x="3422" y="538"/>
                  </a:lnTo>
                  <a:lnTo>
                    <a:pt x="648" y="5135"/>
                  </a:lnTo>
                  <a:lnTo>
                    <a:pt x="0" y="6209"/>
                  </a:lnTo>
                  <a:lnTo>
                    <a:pt x="2942" y="7984"/>
                  </a:lnTo>
                  <a:lnTo>
                    <a:pt x="6689" y="1776"/>
                  </a:lnTo>
                  <a:lnTo>
                    <a:pt x="37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645;p69"/>
            <p:cNvSpPr/>
            <p:nvPr/>
          </p:nvSpPr>
          <p:spPr>
            <a:xfrm>
              <a:off x="6055825" y="2888325"/>
              <a:ext cx="167250" cy="199625"/>
            </a:xfrm>
            <a:custGeom>
              <a:avLst/>
              <a:gdLst/>
              <a:ahLst/>
              <a:cxnLst/>
              <a:rect l="l" t="t" r="r" b="b"/>
              <a:pathLst>
                <a:path w="6690" h="7985" extrusionOk="0">
                  <a:moveTo>
                    <a:pt x="2944" y="1"/>
                  </a:moveTo>
                  <a:lnTo>
                    <a:pt x="1" y="1776"/>
                  </a:lnTo>
                  <a:lnTo>
                    <a:pt x="3747" y="7984"/>
                  </a:lnTo>
                  <a:lnTo>
                    <a:pt x="6690" y="6209"/>
                  </a:lnTo>
                  <a:lnTo>
                    <a:pt x="6042" y="5135"/>
                  </a:lnTo>
                  <a:lnTo>
                    <a:pt x="3268" y="538"/>
                  </a:lnTo>
                  <a:lnTo>
                    <a:pt x="294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646;p69"/>
            <p:cNvSpPr/>
            <p:nvPr/>
          </p:nvSpPr>
          <p:spPr>
            <a:xfrm>
              <a:off x="6111100" y="2613050"/>
              <a:ext cx="395625" cy="439050"/>
            </a:xfrm>
            <a:custGeom>
              <a:avLst/>
              <a:gdLst/>
              <a:ahLst/>
              <a:cxnLst/>
              <a:rect l="l" t="t" r="r" b="b"/>
              <a:pathLst>
                <a:path w="15825" h="17562" extrusionOk="0">
                  <a:moveTo>
                    <a:pt x="7913" y="1"/>
                  </a:moveTo>
                  <a:cubicBezTo>
                    <a:pt x="3550" y="1"/>
                    <a:pt x="1" y="3551"/>
                    <a:pt x="1" y="7912"/>
                  </a:cubicBezTo>
                  <a:cubicBezTo>
                    <a:pt x="1" y="12283"/>
                    <a:pt x="3530" y="17562"/>
                    <a:pt x="7913" y="17562"/>
                  </a:cubicBezTo>
                  <a:cubicBezTo>
                    <a:pt x="12295" y="17562"/>
                    <a:pt x="15824" y="12283"/>
                    <a:pt x="15824" y="7912"/>
                  </a:cubicBezTo>
                  <a:cubicBezTo>
                    <a:pt x="15824" y="3551"/>
                    <a:pt x="12275" y="1"/>
                    <a:pt x="79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647;p69"/>
            <p:cNvSpPr/>
            <p:nvPr/>
          </p:nvSpPr>
          <p:spPr>
            <a:xfrm>
              <a:off x="6308900" y="2613100"/>
              <a:ext cx="197825" cy="439000"/>
            </a:xfrm>
            <a:custGeom>
              <a:avLst/>
              <a:gdLst/>
              <a:ahLst/>
              <a:cxnLst/>
              <a:rect l="l" t="t" r="r" b="b"/>
              <a:pathLst>
                <a:path w="7913" h="17560" extrusionOk="0">
                  <a:moveTo>
                    <a:pt x="1" y="0"/>
                  </a:moveTo>
                  <a:lnTo>
                    <a:pt x="1" y="17560"/>
                  </a:lnTo>
                  <a:cubicBezTo>
                    <a:pt x="4383" y="17560"/>
                    <a:pt x="7912" y="12281"/>
                    <a:pt x="7912" y="7910"/>
                  </a:cubicBezTo>
                  <a:cubicBezTo>
                    <a:pt x="7912" y="3549"/>
                    <a:pt x="4363"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648;p69"/>
            <p:cNvSpPr/>
            <p:nvPr/>
          </p:nvSpPr>
          <p:spPr>
            <a:xfrm>
              <a:off x="6194450" y="2919850"/>
              <a:ext cx="228875" cy="228850"/>
            </a:xfrm>
            <a:custGeom>
              <a:avLst/>
              <a:gdLst/>
              <a:ahLst/>
              <a:cxnLst/>
              <a:rect l="l" t="t" r="r" b="b"/>
              <a:pathLst>
                <a:path w="9155" h="9154" extrusionOk="0">
                  <a:moveTo>
                    <a:pt x="4579" y="0"/>
                  </a:moveTo>
                  <a:cubicBezTo>
                    <a:pt x="2055" y="0"/>
                    <a:pt x="1" y="2053"/>
                    <a:pt x="1" y="4576"/>
                  </a:cubicBezTo>
                  <a:cubicBezTo>
                    <a:pt x="1" y="7099"/>
                    <a:pt x="2054" y="9154"/>
                    <a:pt x="4579" y="9154"/>
                  </a:cubicBezTo>
                  <a:cubicBezTo>
                    <a:pt x="7102" y="9154"/>
                    <a:pt x="9155" y="7101"/>
                    <a:pt x="9155" y="4576"/>
                  </a:cubicBezTo>
                  <a:cubicBezTo>
                    <a:pt x="9155" y="2052"/>
                    <a:pt x="7102" y="0"/>
                    <a:pt x="4579" y="0"/>
                  </a:cubicBezTo>
                  <a:close/>
                </a:path>
              </a:pathLst>
            </a:custGeom>
            <a:solidFill>
              <a:srgbClr val="AEAD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649;p69"/>
            <p:cNvSpPr/>
            <p:nvPr/>
          </p:nvSpPr>
          <p:spPr>
            <a:xfrm>
              <a:off x="6194450" y="2919850"/>
              <a:ext cx="228925" cy="228850"/>
            </a:xfrm>
            <a:custGeom>
              <a:avLst/>
              <a:gdLst/>
              <a:ahLst/>
              <a:cxnLst/>
              <a:rect l="l" t="t" r="r" b="b"/>
              <a:pathLst>
                <a:path w="9157" h="9154" extrusionOk="0">
                  <a:moveTo>
                    <a:pt x="4579" y="0"/>
                  </a:moveTo>
                  <a:cubicBezTo>
                    <a:pt x="2054" y="0"/>
                    <a:pt x="1" y="2052"/>
                    <a:pt x="1" y="4576"/>
                  </a:cubicBezTo>
                  <a:cubicBezTo>
                    <a:pt x="1" y="7101"/>
                    <a:pt x="2054" y="9154"/>
                    <a:pt x="4579" y="9154"/>
                  </a:cubicBezTo>
                  <a:cubicBezTo>
                    <a:pt x="7103" y="9154"/>
                    <a:pt x="9156" y="7099"/>
                    <a:pt x="9156" y="4576"/>
                  </a:cubicBezTo>
                  <a:cubicBezTo>
                    <a:pt x="9156" y="2053"/>
                    <a:pt x="7103" y="0"/>
                    <a:pt x="457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650;p69"/>
            <p:cNvSpPr/>
            <p:nvPr/>
          </p:nvSpPr>
          <p:spPr>
            <a:xfrm>
              <a:off x="6258400" y="2990425"/>
              <a:ext cx="36600" cy="35200"/>
            </a:xfrm>
            <a:custGeom>
              <a:avLst/>
              <a:gdLst/>
              <a:ahLst/>
              <a:cxnLst/>
              <a:rect l="l" t="t" r="r" b="b"/>
              <a:pathLst>
                <a:path w="1464" h="1408" extrusionOk="0">
                  <a:moveTo>
                    <a:pt x="759" y="0"/>
                  </a:moveTo>
                  <a:cubicBezTo>
                    <a:pt x="475" y="0"/>
                    <a:pt x="218" y="172"/>
                    <a:pt x="109" y="435"/>
                  </a:cubicBezTo>
                  <a:cubicBezTo>
                    <a:pt x="0" y="698"/>
                    <a:pt x="60" y="1001"/>
                    <a:pt x="262" y="1202"/>
                  </a:cubicBezTo>
                  <a:cubicBezTo>
                    <a:pt x="397" y="1336"/>
                    <a:pt x="577" y="1408"/>
                    <a:pt x="761" y="1408"/>
                  </a:cubicBezTo>
                  <a:cubicBezTo>
                    <a:pt x="851" y="1408"/>
                    <a:pt x="942" y="1391"/>
                    <a:pt x="1029" y="1355"/>
                  </a:cubicBezTo>
                  <a:cubicBezTo>
                    <a:pt x="1292" y="1246"/>
                    <a:pt x="1464" y="989"/>
                    <a:pt x="1464" y="704"/>
                  </a:cubicBezTo>
                  <a:cubicBezTo>
                    <a:pt x="1464" y="315"/>
                    <a:pt x="1149"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651;p69"/>
            <p:cNvSpPr/>
            <p:nvPr/>
          </p:nvSpPr>
          <p:spPr>
            <a:xfrm>
              <a:off x="6321450" y="2990425"/>
              <a:ext cx="36600" cy="35175"/>
            </a:xfrm>
            <a:custGeom>
              <a:avLst/>
              <a:gdLst/>
              <a:ahLst/>
              <a:cxnLst/>
              <a:rect l="l" t="t" r="r" b="b"/>
              <a:pathLst>
                <a:path w="1464" h="1407" extrusionOk="0">
                  <a:moveTo>
                    <a:pt x="759" y="0"/>
                  </a:moveTo>
                  <a:cubicBezTo>
                    <a:pt x="475" y="0"/>
                    <a:pt x="218" y="172"/>
                    <a:pt x="109" y="435"/>
                  </a:cubicBezTo>
                  <a:cubicBezTo>
                    <a:pt x="0" y="698"/>
                    <a:pt x="60" y="1001"/>
                    <a:pt x="261" y="1201"/>
                  </a:cubicBezTo>
                  <a:cubicBezTo>
                    <a:pt x="396" y="1335"/>
                    <a:pt x="576" y="1407"/>
                    <a:pt x="759" y="1407"/>
                  </a:cubicBezTo>
                  <a:cubicBezTo>
                    <a:pt x="850" y="1407"/>
                    <a:pt x="942" y="1389"/>
                    <a:pt x="1029" y="1353"/>
                  </a:cubicBezTo>
                  <a:cubicBezTo>
                    <a:pt x="1292" y="1246"/>
                    <a:pt x="1463" y="989"/>
                    <a:pt x="1463" y="704"/>
                  </a:cubicBezTo>
                  <a:cubicBezTo>
                    <a:pt x="1463" y="315"/>
                    <a:pt x="1148"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652;p69"/>
            <p:cNvSpPr/>
            <p:nvPr/>
          </p:nvSpPr>
          <p:spPr>
            <a:xfrm>
              <a:off x="6079050" y="2705675"/>
              <a:ext cx="459775" cy="204750"/>
            </a:xfrm>
            <a:custGeom>
              <a:avLst/>
              <a:gdLst/>
              <a:ahLst/>
              <a:cxnLst/>
              <a:rect l="l" t="t" r="r" b="b"/>
              <a:pathLst>
                <a:path w="18391" h="8190" extrusionOk="0">
                  <a:moveTo>
                    <a:pt x="4094" y="0"/>
                  </a:moveTo>
                  <a:cubicBezTo>
                    <a:pt x="1837" y="0"/>
                    <a:pt x="0" y="1837"/>
                    <a:pt x="0" y="4095"/>
                  </a:cubicBezTo>
                  <a:cubicBezTo>
                    <a:pt x="0" y="6353"/>
                    <a:pt x="1837" y="8189"/>
                    <a:pt x="4094" y="8189"/>
                  </a:cubicBezTo>
                  <a:cubicBezTo>
                    <a:pt x="6010" y="8189"/>
                    <a:pt x="7667" y="6862"/>
                    <a:pt x="8088" y="4996"/>
                  </a:cubicBezTo>
                  <a:lnTo>
                    <a:pt x="10301" y="4996"/>
                  </a:lnTo>
                  <a:cubicBezTo>
                    <a:pt x="10722" y="6862"/>
                    <a:pt x="12381" y="8189"/>
                    <a:pt x="14295" y="8189"/>
                  </a:cubicBezTo>
                  <a:cubicBezTo>
                    <a:pt x="16552" y="8189"/>
                    <a:pt x="18390" y="6353"/>
                    <a:pt x="18390" y="4095"/>
                  </a:cubicBezTo>
                  <a:cubicBezTo>
                    <a:pt x="18390" y="1837"/>
                    <a:pt x="16554" y="0"/>
                    <a:pt x="142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653;p69"/>
            <p:cNvSpPr/>
            <p:nvPr/>
          </p:nvSpPr>
          <p:spPr>
            <a:xfrm>
              <a:off x="6258400" y="3048125"/>
              <a:ext cx="36600" cy="35200"/>
            </a:xfrm>
            <a:custGeom>
              <a:avLst/>
              <a:gdLst/>
              <a:ahLst/>
              <a:cxnLst/>
              <a:rect l="l" t="t" r="r" b="b"/>
              <a:pathLst>
                <a:path w="1464" h="1408" extrusionOk="0">
                  <a:moveTo>
                    <a:pt x="762" y="1"/>
                  </a:moveTo>
                  <a:cubicBezTo>
                    <a:pt x="761" y="1"/>
                    <a:pt x="760" y="1"/>
                    <a:pt x="759" y="1"/>
                  </a:cubicBezTo>
                  <a:cubicBezTo>
                    <a:pt x="475" y="1"/>
                    <a:pt x="218" y="171"/>
                    <a:pt x="109" y="434"/>
                  </a:cubicBezTo>
                  <a:cubicBezTo>
                    <a:pt x="0" y="698"/>
                    <a:pt x="60" y="999"/>
                    <a:pt x="262" y="1201"/>
                  </a:cubicBezTo>
                  <a:cubicBezTo>
                    <a:pt x="396" y="1336"/>
                    <a:pt x="576" y="1407"/>
                    <a:pt x="759" y="1407"/>
                  </a:cubicBezTo>
                  <a:cubicBezTo>
                    <a:pt x="850" y="1407"/>
                    <a:pt x="942" y="1389"/>
                    <a:pt x="1029" y="1353"/>
                  </a:cubicBezTo>
                  <a:cubicBezTo>
                    <a:pt x="1292" y="1244"/>
                    <a:pt x="1464" y="989"/>
                    <a:pt x="1464" y="704"/>
                  </a:cubicBezTo>
                  <a:cubicBezTo>
                    <a:pt x="1464" y="317"/>
                    <a:pt x="1150" y="1"/>
                    <a:pt x="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654;p69"/>
            <p:cNvSpPr/>
            <p:nvPr/>
          </p:nvSpPr>
          <p:spPr>
            <a:xfrm>
              <a:off x="6321450" y="3048125"/>
              <a:ext cx="36600" cy="35200"/>
            </a:xfrm>
            <a:custGeom>
              <a:avLst/>
              <a:gdLst/>
              <a:ahLst/>
              <a:cxnLst/>
              <a:rect l="l" t="t" r="r" b="b"/>
              <a:pathLst>
                <a:path w="1464" h="1408" extrusionOk="0">
                  <a:moveTo>
                    <a:pt x="761" y="1"/>
                  </a:moveTo>
                  <a:cubicBezTo>
                    <a:pt x="760" y="1"/>
                    <a:pt x="760" y="1"/>
                    <a:pt x="759" y="1"/>
                  </a:cubicBezTo>
                  <a:cubicBezTo>
                    <a:pt x="475" y="1"/>
                    <a:pt x="218" y="171"/>
                    <a:pt x="109" y="434"/>
                  </a:cubicBezTo>
                  <a:cubicBezTo>
                    <a:pt x="0" y="696"/>
                    <a:pt x="60" y="999"/>
                    <a:pt x="261" y="1201"/>
                  </a:cubicBezTo>
                  <a:cubicBezTo>
                    <a:pt x="396" y="1336"/>
                    <a:pt x="576" y="1407"/>
                    <a:pt x="759" y="1407"/>
                  </a:cubicBezTo>
                  <a:cubicBezTo>
                    <a:pt x="850" y="1407"/>
                    <a:pt x="942" y="1389"/>
                    <a:pt x="1029" y="1353"/>
                  </a:cubicBezTo>
                  <a:cubicBezTo>
                    <a:pt x="1292" y="1244"/>
                    <a:pt x="1463" y="988"/>
                    <a:pt x="1463" y="704"/>
                  </a:cubicBezTo>
                  <a:cubicBezTo>
                    <a:pt x="1463" y="317"/>
                    <a:pt x="1150" y="1"/>
                    <a:pt x="76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 name="Google Shape;1785;p69"/>
          <p:cNvGrpSpPr/>
          <p:nvPr/>
        </p:nvGrpSpPr>
        <p:grpSpPr>
          <a:xfrm>
            <a:off x="692850" y="3874387"/>
            <a:ext cx="2303204" cy="1047271"/>
            <a:chOff x="1070025" y="3567775"/>
            <a:chExt cx="535600" cy="370250"/>
          </a:xfrm>
        </p:grpSpPr>
        <p:sp>
          <p:nvSpPr>
            <p:cNvPr id="76" name="Google Shape;1786;p69"/>
            <p:cNvSpPr/>
            <p:nvPr/>
          </p:nvSpPr>
          <p:spPr>
            <a:xfrm>
              <a:off x="1565450" y="3609275"/>
              <a:ext cx="40175" cy="31425"/>
            </a:xfrm>
            <a:custGeom>
              <a:avLst/>
              <a:gdLst/>
              <a:ahLst/>
              <a:cxnLst/>
              <a:rect l="l" t="t" r="r" b="b"/>
              <a:pathLst>
                <a:path w="1607" h="1257" extrusionOk="0">
                  <a:moveTo>
                    <a:pt x="0" y="1"/>
                  </a:moveTo>
                  <a:lnTo>
                    <a:pt x="0" y="1256"/>
                  </a:lnTo>
                  <a:lnTo>
                    <a:pt x="1607" y="1256"/>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787;p69"/>
            <p:cNvSpPr/>
            <p:nvPr/>
          </p:nvSpPr>
          <p:spPr>
            <a:xfrm>
              <a:off x="1565450" y="3624950"/>
              <a:ext cx="40175" cy="15750"/>
            </a:xfrm>
            <a:custGeom>
              <a:avLst/>
              <a:gdLst/>
              <a:ahLst/>
              <a:cxnLst/>
              <a:rect l="l" t="t" r="r" b="b"/>
              <a:pathLst>
                <a:path w="1607" h="630" extrusionOk="0">
                  <a:moveTo>
                    <a:pt x="0" y="1"/>
                  </a:moveTo>
                  <a:lnTo>
                    <a:pt x="0" y="629"/>
                  </a:lnTo>
                  <a:lnTo>
                    <a:pt x="1607" y="629"/>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788;p69"/>
            <p:cNvSpPr/>
            <p:nvPr/>
          </p:nvSpPr>
          <p:spPr>
            <a:xfrm>
              <a:off x="1202450" y="3714700"/>
              <a:ext cx="136500" cy="106400"/>
            </a:xfrm>
            <a:custGeom>
              <a:avLst/>
              <a:gdLst/>
              <a:ahLst/>
              <a:cxnLst/>
              <a:rect l="l" t="t" r="r" b="b"/>
              <a:pathLst>
                <a:path w="5460" h="4256" extrusionOk="0">
                  <a:moveTo>
                    <a:pt x="4216" y="0"/>
                  </a:moveTo>
                  <a:cubicBezTo>
                    <a:pt x="3818" y="2746"/>
                    <a:pt x="1353" y="3002"/>
                    <a:pt x="452" y="3002"/>
                  </a:cubicBezTo>
                  <a:cubicBezTo>
                    <a:pt x="271" y="3002"/>
                    <a:pt x="152" y="2992"/>
                    <a:pt x="128" y="2989"/>
                  </a:cubicBezTo>
                  <a:lnTo>
                    <a:pt x="1" y="4239"/>
                  </a:lnTo>
                  <a:cubicBezTo>
                    <a:pt x="19" y="4240"/>
                    <a:pt x="172" y="4255"/>
                    <a:pt x="420" y="4255"/>
                  </a:cubicBezTo>
                  <a:cubicBezTo>
                    <a:pt x="874" y="4255"/>
                    <a:pt x="1639" y="4204"/>
                    <a:pt x="2442" y="3928"/>
                  </a:cubicBezTo>
                  <a:cubicBezTo>
                    <a:pt x="3630" y="3518"/>
                    <a:pt x="5117" y="2535"/>
                    <a:pt x="5459" y="179"/>
                  </a:cubicBezTo>
                  <a:lnTo>
                    <a:pt x="42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789;p69"/>
            <p:cNvSpPr/>
            <p:nvPr/>
          </p:nvSpPr>
          <p:spPr>
            <a:xfrm>
              <a:off x="1078950" y="3701225"/>
              <a:ext cx="167550" cy="236800"/>
            </a:xfrm>
            <a:custGeom>
              <a:avLst/>
              <a:gdLst/>
              <a:ahLst/>
              <a:cxnLst/>
              <a:rect l="l" t="t" r="r" b="b"/>
              <a:pathLst>
                <a:path w="6702" h="9472" extrusionOk="0">
                  <a:moveTo>
                    <a:pt x="2391" y="0"/>
                  </a:moveTo>
                  <a:lnTo>
                    <a:pt x="1122" y="5030"/>
                  </a:lnTo>
                  <a:lnTo>
                    <a:pt x="0" y="9472"/>
                  </a:lnTo>
                  <a:lnTo>
                    <a:pt x="4312" y="9472"/>
                  </a:lnTo>
                  <a:lnTo>
                    <a:pt x="5432" y="5030"/>
                  </a:lnTo>
                  <a:lnTo>
                    <a:pt x="670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790;p69"/>
            <p:cNvSpPr/>
            <p:nvPr/>
          </p:nvSpPr>
          <p:spPr>
            <a:xfrm>
              <a:off x="1111200" y="3650750"/>
              <a:ext cx="424425" cy="81875"/>
            </a:xfrm>
            <a:custGeom>
              <a:avLst/>
              <a:gdLst/>
              <a:ahLst/>
              <a:cxnLst/>
              <a:rect l="l" t="t" r="r" b="b"/>
              <a:pathLst>
                <a:path w="16977" h="3275" extrusionOk="0">
                  <a:moveTo>
                    <a:pt x="0" y="0"/>
                  </a:moveTo>
                  <a:lnTo>
                    <a:pt x="0" y="3275"/>
                  </a:lnTo>
                  <a:lnTo>
                    <a:pt x="16976" y="3275"/>
                  </a:lnTo>
                  <a:lnTo>
                    <a:pt x="1697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791;p69"/>
            <p:cNvSpPr/>
            <p:nvPr/>
          </p:nvSpPr>
          <p:spPr>
            <a:xfrm>
              <a:off x="1111200" y="3705575"/>
              <a:ext cx="424425" cy="27050"/>
            </a:xfrm>
            <a:custGeom>
              <a:avLst/>
              <a:gdLst/>
              <a:ahLst/>
              <a:cxnLst/>
              <a:rect l="l" t="t" r="r" b="b"/>
              <a:pathLst>
                <a:path w="16977" h="1082" extrusionOk="0">
                  <a:moveTo>
                    <a:pt x="0" y="1"/>
                  </a:moveTo>
                  <a:lnTo>
                    <a:pt x="0" y="1082"/>
                  </a:lnTo>
                  <a:lnTo>
                    <a:pt x="16976" y="1082"/>
                  </a:lnTo>
                  <a:lnTo>
                    <a:pt x="1697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792;p69"/>
            <p:cNvSpPr/>
            <p:nvPr/>
          </p:nvSpPr>
          <p:spPr>
            <a:xfrm>
              <a:off x="1070025" y="3567775"/>
              <a:ext cx="511125" cy="114400"/>
            </a:xfrm>
            <a:custGeom>
              <a:avLst/>
              <a:gdLst/>
              <a:ahLst/>
              <a:cxnLst/>
              <a:rect l="l" t="t" r="r" b="b"/>
              <a:pathLst>
                <a:path w="20445" h="4576" extrusionOk="0">
                  <a:moveTo>
                    <a:pt x="1213" y="0"/>
                  </a:moveTo>
                  <a:lnTo>
                    <a:pt x="607" y="2288"/>
                  </a:lnTo>
                  <a:lnTo>
                    <a:pt x="1" y="4575"/>
                  </a:lnTo>
                  <a:lnTo>
                    <a:pt x="20445" y="4575"/>
                  </a:lnTo>
                  <a:lnTo>
                    <a:pt x="2044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793;p69"/>
            <p:cNvSpPr/>
            <p:nvPr/>
          </p:nvSpPr>
          <p:spPr>
            <a:xfrm>
              <a:off x="1070025" y="3624950"/>
              <a:ext cx="511125" cy="57225"/>
            </a:xfrm>
            <a:custGeom>
              <a:avLst/>
              <a:gdLst/>
              <a:ahLst/>
              <a:cxnLst/>
              <a:rect l="l" t="t" r="r" b="b"/>
              <a:pathLst>
                <a:path w="20445" h="2289" extrusionOk="0">
                  <a:moveTo>
                    <a:pt x="607" y="1"/>
                  </a:moveTo>
                  <a:lnTo>
                    <a:pt x="1" y="2288"/>
                  </a:lnTo>
                  <a:lnTo>
                    <a:pt x="20445" y="2288"/>
                  </a:lnTo>
                  <a:lnTo>
                    <a:pt x="2044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794;p69"/>
            <p:cNvSpPr/>
            <p:nvPr/>
          </p:nvSpPr>
          <p:spPr>
            <a:xfrm>
              <a:off x="1164150" y="3567775"/>
              <a:ext cx="62000" cy="114400"/>
            </a:xfrm>
            <a:custGeom>
              <a:avLst/>
              <a:gdLst/>
              <a:ahLst/>
              <a:cxnLst/>
              <a:rect l="l" t="t" r="r" b="b"/>
              <a:pathLst>
                <a:path w="2480" h="4576" extrusionOk="0">
                  <a:moveTo>
                    <a:pt x="1179" y="0"/>
                  </a:moveTo>
                  <a:lnTo>
                    <a:pt x="589" y="2288"/>
                  </a:lnTo>
                  <a:lnTo>
                    <a:pt x="1" y="4575"/>
                  </a:lnTo>
                  <a:lnTo>
                    <a:pt x="1301" y="4575"/>
                  </a:lnTo>
                  <a:lnTo>
                    <a:pt x="1890" y="2288"/>
                  </a:lnTo>
                  <a:lnTo>
                    <a:pt x="247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795;p69"/>
            <p:cNvSpPr/>
            <p:nvPr/>
          </p:nvSpPr>
          <p:spPr>
            <a:xfrm>
              <a:off x="1164150" y="3624950"/>
              <a:ext cx="47250" cy="57225"/>
            </a:xfrm>
            <a:custGeom>
              <a:avLst/>
              <a:gdLst/>
              <a:ahLst/>
              <a:cxnLst/>
              <a:rect l="l" t="t" r="r" b="b"/>
              <a:pathLst>
                <a:path w="1890" h="2289" extrusionOk="0">
                  <a:moveTo>
                    <a:pt x="589" y="1"/>
                  </a:moveTo>
                  <a:lnTo>
                    <a:pt x="1" y="2288"/>
                  </a:lnTo>
                  <a:lnTo>
                    <a:pt x="1301" y="2288"/>
                  </a:lnTo>
                  <a:lnTo>
                    <a:pt x="18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796;p69"/>
            <p:cNvSpPr/>
            <p:nvPr/>
          </p:nvSpPr>
          <p:spPr>
            <a:xfrm>
              <a:off x="1078900" y="3826975"/>
              <a:ext cx="135850" cy="111050"/>
            </a:xfrm>
            <a:custGeom>
              <a:avLst/>
              <a:gdLst/>
              <a:ahLst/>
              <a:cxnLst/>
              <a:rect l="l" t="t" r="r" b="b"/>
              <a:pathLst>
                <a:path w="5434" h="4442" extrusionOk="0">
                  <a:moveTo>
                    <a:pt x="1124" y="0"/>
                  </a:moveTo>
                  <a:lnTo>
                    <a:pt x="1" y="4442"/>
                  </a:lnTo>
                  <a:lnTo>
                    <a:pt x="4313" y="4442"/>
                  </a:lnTo>
                  <a:lnTo>
                    <a:pt x="543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 name="Google Shape;1797;p69"/>
          <p:cNvGrpSpPr/>
          <p:nvPr/>
        </p:nvGrpSpPr>
        <p:grpSpPr>
          <a:xfrm>
            <a:off x="626363" y="333870"/>
            <a:ext cx="985868" cy="1112296"/>
            <a:chOff x="1438672" y="3543898"/>
            <a:chExt cx="477031" cy="477053"/>
          </a:xfrm>
        </p:grpSpPr>
        <p:sp>
          <p:nvSpPr>
            <p:cNvPr id="88" name="Google Shape;1798;p69"/>
            <p:cNvSpPr/>
            <p:nvPr/>
          </p:nvSpPr>
          <p:spPr>
            <a:xfrm>
              <a:off x="1663194" y="3543898"/>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799;p69"/>
            <p:cNvSpPr/>
            <p:nvPr/>
          </p:nvSpPr>
          <p:spPr>
            <a:xfrm>
              <a:off x="1677823" y="3543898"/>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800;p69"/>
            <p:cNvSpPr/>
            <p:nvPr/>
          </p:nvSpPr>
          <p:spPr>
            <a:xfrm>
              <a:off x="1663194" y="3956071"/>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801;p69"/>
            <p:cNvSpPr/>
            <p:nvPr/>
          </p:nvSpPr>
          <p:spPr>
            <a:xfrm>
              <a:off x="1677823" y="3956071"/>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802;p69"/>
            <p:cNvSpPr/>
            <p:nvPr/>
          </p:nvSpPr>
          <p:spPr>
            <a:xfrm>
              <a:off x="1438672" y="3768465"/>
              <a:ext cx="64858" cy="27943"/>
            </a:xfrm>
            <a:custGeom>
              <a:avLst/>
              <a:gdLst/>
              <a:ahLst/>
              <a:cxnLst/>
              <a:rect l="l" t="t" r="r" b="b"/>
              <a:pathLst>
                <a:path w="2913" h="1255" extrusionOk="0">
                  <a:moveTo>
                    <a:pt x="1" y="0"/>
                  </a:moveTo>
                  <a:lnTo>
                    <a:pt x="1" y="1254"/>
                  </a:lnTo>
                  <a:lnTo>
                    <a:pt x="2912" y="1254"/>
                  </a:lnTo>
                  <a:lnTo>
                    <a:pt x="291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803;p69"/>
            <p:cNvSpPr/>
            <p:nvPr/>
          </p:nvSpPr>
          <p:spPr>
            <a:xfrm>
              <a:off x="1850823" y="3768465"/>
              <a:ext cx="64880" cy="27943"/>
            </a:xfrm>
            <a:custGeom>
              <a:avLst/>
              <a:gdLst/>
              <a:ahLst/>
              <a:cxnLst/>
              <a:rect l="l" t="t" r="r" b="b"/>
              <a:pathLst>
                <a:path w="2914" h="1255" extrusionOk="0">
                  <a:moveTo>
                    <a:pt x="1" y="0"/>
                  </a:moveTo>
                  <a:lnTo>
                    <a:pt x="1" y="1254"/>
                  </a:lnTo>
                  <a:lnTo>
                    <a:pt x="2913" y="1254"/>
                  </a:lnTo>
                  <a:lnTo>
                    <a:pt x="291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804;p69"/>
            <p:cNvSpPr/>
            <p:nvPr/>
          </p:nvSpPr>
          <p:spPr>
            <a:xfrm>
              <a:off x="1661079" y="3649658"/>
              <a:ext cx="31037" cy="29835"/>
            </a:xfrm>
            <a:custGeom>
              <a:avLst/>
              <a:gdLst/>
              <a:ahLst/>
              <a:cxnLst/>
              <a:rect l="l" t="t" r="r" b="b"/>
              <a:pathLst>
                <a:path w="1394" h="1340" extrusionOk="0">
                  <a:moveTo>
                    <a:pt x="723" y="0"/>
                  </a:moveTo>
                  <a:cubicBezTo>
                    <a:pt x="453" y="0"/>
                    <a:pt x="208" y="164"/>
                    <a:pt x="105" y="414"/>
                  </a:cubicBezTo>
                  <a:cubicBezTo>
                    <a:pt x="0" y="665"/>
                    <a:pt x="59" y="953"/>
                    <a:pt x="250" y="1144"/>
                  </a:cubicBezTo>
                  <a:cubicBezTo>
                    <a:pt x="377" y="1272"/>
                    <a:pt x="549" y="1340"/>
                    <a:pt x="723" y="1340"/>
                  </a:cubicBezTo>
                  <a:cubicBezTo>
                    <a:pt x="810" y="1340"/>
                    <a:pt x="897" y="1323"/>
                    <a:pt x="980" y="1289"/>
                  </a:cubicBezTo>
                  <a:cubicBezTo>
                    <a:pt x="1229" y="1186"/>
                    <a:pt x="1393" y="941"/>
                    <a:pt x="1393" y="671"/>
                  </a:cubicBezTo>
                  <a:cubicBezTo>
                    <a:pt x="1393" y="300"/>
                    <a:pt x="1093" y="0"/>
                    <a:pt x="7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805;p69"/>
            <p:cNvSpPr/>
            <p:nvPr/>
          </p:nvSpPr>
          <p:spPr>
            <a:xfrm>
              <a:off x="1489504" y="3594774"/>
              <a:ext cx="375366" cy="375277"/>
            </a:xfrm>
            <a:custGeom>
              <a:avLst/>
              <a:gdLst/>
              <a:ahLst/>
              <a:cxnLst/>
              <a:rect l="l" t="t" r="r" b="b"/>
              <a:pathLst>
                <a:path w="16859" h="16855" extrusionOk="0">
                  <a:moveTo>
                    <a:pt x="8430" y="0"/>
                  </a:moveTo>
                  <a:cubicBezTo>
                    <a:pt x="5876" y="0"/>
                    <a:pt x="3583" y="1142"/>
                    <a:pt x="2036" y="2944"/>
                  </a:cubicBezTo>
                  <a:cubicBezTo>
                    <a:pt x="722" y="4469"/>
                    <a:pt x="1" y="6416"/>
                    <a:pt x="2" y="8428"/>
                  </a:cubicBezTo>
                  <a:cubicBezTo>
                    <a:pt x="2" y="13075"/>
                    <a:pt x="3783" y="16855"/>
                    <a:pt x="8429" y="16855"/>
                  </a:cubicBezTo>
                  <a:lnTo>
                    <a:pt x="8459" y="16855"/>
                  </a:lnTo>
                  <a:cubicBezTo>
                    <a:pt x="13092" y="16840"/>
                    <a:pt x="16857" y="13066"/>
                    <a:pt x="16857" y="8428"/>
                  </a:cubicBezTo>
                  <a:cubicBezTo>
                    <a:pt x="16859" y="6416"/>
                    <a:pt x="16137" y="4469"/>
                    <a:pt x="14824" y="2944"/>
                  </a:cubicBezTo>
                  <a:cubicBezTo>
                    <a:pt x="13283" y="1150"/>
                    <a:pt x="11001" y="9"/>
                    <a:pt x="84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806;p69"/>
            <p:cNvSpPr/>
            <p:nvPr/>
          </p:nvSpPr>
          <p:spPr>
            <a:xfrm>
              <a:off x="1544454" y="3685193"/>
              <a:ext cx="265466" cy="229953"/>
            </a:xfrm>
            <a:custGeom>
              <a:avLst/>
              <a:gdLst/>
              <a:ahLst/>
              <a:cxnLst/>
              <a:rect l="l" t="t" r="r" b="b"/>
              <a:pathLst>
                <a:path w="11923" h="10328" extrusionOk="0">
                  <a:moveTo>
                    <a:pt x="10019" y="0"/>
                  </a:moveTo>
                  <a:lnTo>
                    <a:pt x="9163" y="920"/>
                  </a:lnTo>
                  <a:cubicBezTo>
                    <a:pt x="10121" y="1811"/>
                    <a:pt x="10665" y="3059"/>
                    <a:pt x="10667" y="4367"/>
                  </a:cubicBezTo>
                  <a:cubicBezTo>
                    <a:pt x="10667" y="6953"/>
                    <a:pt x="8572" y="9057"/>
                    <a:pt x="5991" y="9073"/>
                  </a:cubicBezTo>
                  <a:lnTo>
                    <a:pt x="5962" y="9073"/>
                  </a:lnTo>
                  <a:cubicBezTo>
                    <a:pt x="3368" y="9073"/>
                    <a:pt x="1256" y="6962"/>
                    <a:pt x="1256" y="4367"/>
                  </a:cubicBezTo>
                  <a:cubicBezTo>
                    <a:pt x="1256" y="3052"/>
                    <a:pt x="1785" y="1832"/>
                    <a:pt x="2746" y="932"/>
                  </a:cubicBezTo>
                  <a:lnTo>
                    <a:pt x="1888" y="15"/>
                  </a:lnTo>
                  <a:cubicBezTo>
                    <a:pt x="686" y="1144"/>
                    <a:pt x="2" y="2719"/>
                    <a:pt x="1" y="4367"/>
                  </a:cubicBezTo>
                  <a:cubicBezTo>
                    <a:pt x="1" y="7653"/>
                    <a:pt x="2673" y="10327"/>
                    <a:pt x="5961" y="10327"/>
                  </a:cubicBezTo>
                  <a:lnTo>
                    <a:pt x="5989" y="10327"/>
                  </a:lnTo>
                  <a:cubicBezTo>
                    <a:pt x="9264" y="10312"/>
                    <a:pt x="11921" y="7644"/>
                    <a:pt x="11921" y="4367"/>
                  </a:cubicBezTo>
                  <a:lnTo>
                    <a:pt x="11923" y="4367"/>
                  </a:lnTo>
                  <a:cubicBezTo>
                    <a:pt x="11920" y="3083"/>
                    <a:pt x="11505" y="1834"/>
                    <a:pt x="10737" y="803"/>
                  </a:cubicBezTo>
                  <a:cubicBezTo>
                    <a:pt x="10524" y="514"/>
                    <a:pt x="10282" y="245"/>
                    <a:pt x="100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807;p69"/>
            <p:cNvSpPr/>
            <p:nvPr/>
          </p:nvSpPr>
          <p:spPr>
            <a:xfrm>
              <a:off x="1598648" y="3724914"/>
              <a:ext cx="157057" cy="136017"/>
            </a:xfrm>
            <a:custGeom>
              <a:avLst/>
              <a:gdLst/>
              <a:ahLst/>
              <a:cxnLst/>
              <a:rect l="l" t="t" r="r" b="b"/>
              <a:pathLst>
                <a:path w="7054" h="6109" extrusionOk="0">
                  <a:moveTo>
                    <a:pt x="5928" y="0"/>
                  </a:moveTo>
                  <a:lnTo>
                    <a:pt x="5072" y="920"/>
                  </a:lnTo>
                  <a:cubicBezTo>
                    <a:pt x="5537" y="1347"/>
                    <a:pt x="5801" y="1952"/>
                    <a:pt x="5798" y="2583"/>
                  </a:cubicBezTo>
                  <a:cubicBezTo>
                    <a:pt x="5796" y="3825"/>
                    <a:pt x="4799" y="4836"/>
                    <a:pt x="3557" y="4854"/>
                  </a:cubicBezTo>
                  <a:lnTo>
                    <a:pt x="3527" y="4854"/>
                  </a:lnTo>
                  <a:cubicBezTo>
                    <a:pt x="2642" y="4854"/>
                    <a:pt x="1835" y="4338"/>
                    <a:pt x="1465" y="3533"/>
                  </a:cubicBezTo>
                  <a:cubicBezTo>
                    <a:pt x="1093" y="2728"/>
                    <a:pt x="1226" y="1780"/>
                    <a:pt x="1803" y="1107"/>
                  </a:cubicBezTo>
                  <a:lnTo>
                    <a:pt x="848" y="290"/>
                  </a:lnTo>
                  <a:cubicBezTo>
                    <a:pt x="302" y="929"/>
                    <a:pt x="0" y="1743"/>
                    <a:pt x="2" y="2583"/>
                  </a:cubicBezTo>
                  <a:cubicBezTo>
                    <a:pt x="2" y="4527"/>
                    <a:pt x="1583" y="6108"/>
                    <a:pt x="3527" y="6108"/>
                  </a:cubicBezTo>
                  <a:lnTo>
                    <a:pt x="3557" y="6108"/>
                  </a:lnTo>
                  <a:cubicBezTo>
                    <a:pt x="5487" y="6093"/>
                    <a:pt x="7053" y="4518"/>
                    <a:pt x="7053" y="2583"/>
                  </a:cubicBezTo>
                  <a:cubicBezTo>
                    <a:pt x="7052" y="1898"/>
                    <a:pt x="6853" y="1229"/>
                    <a:pt x="6479" y="656"/>
                  </a:cubicBezTo>
                  <a:cubicBezTo>
                    <a:pt x="6322" y="415"/>
                    <a:pt x="6137" y="194"/>
                    <a:pt x="59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808;p69"/>
            <p:cNvSpPr/>
            <p:nvPr/>
          </p:nvSpPr>
          <p:spPr>
            <a:xfrm>
              <a:off x="1534813" y="3594774"/>
              <a:ext cx="284747" cy="187672"/>
            </a:xfrm>
            <a:custGeom>
              <a:avLst/>
              <a:gdLst/>
              <a:ahLst/>
              <a:cxnLst/>
              <a:rect l="l" t="t" r="r" b="b"/>
              <a:pathLst>
                <a:path w="12789" h="8429" extrusionOk="0">
                  <a:moveTo>
                    <a:pt x="6394" y="0"/>
                  </a:moveTo>
                  <a:cubicBezTo>
                    <a:pt x="3839" y="0"/>
                    <a:pt x="1548" y="1144"/>
                    <a:pt x="1" y="2944"/>
                  </a:cubicBezTo>
                  <a:lnTo>
                    <a:pt x="6395" y="8428"/>
                  </a:lnTo>
                  <a:lnTo>
                    <a:pt x="6424" y="8403"/>
                  </a:lnTo>
                  <a:lnTo>
                    <a:pt x="12789" y="2944"/>
                  </a:lnTo>
                  <a:lnTo>
                    <a:pt x="12787" y="2944"/>
                  </a:lnTo>
                  <a:cubicBezTo>
                    <a:pt x="11248" y="1150"/>
                    <a:pt x="8966" y="9"/>
                    <a:pt x="64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809;p69"/>
            <p:cNvSpPr/>
            <p:nvPr/>
          </p:nvSpPr>
          <p:spPr>
            <a:xfrm>
              <a:off x="1657895" y="3622316"/>
              <a:ext cx="192392" cy="178432"/>
            </a:xfrm>
            <a:custGeom>
              <a:avLst/>
              <a:gdLst/>
              <a:ahLst/>
              <a:cxnLst/>
              <a:rect l="l" t="t" r="r" b="b"/>
              <a:pathLst>
                <a:path w="8641" h="8014" extrusionOk="0">
                  <a:moveTo>
                    <a:pt x="7800" y="1"/>
                  </a:moveTo>
                  <a:lnTo>
                    <a:pt x="894" y="6198"/>
                  </a:lnTo>
                  <a:lnTo>
                    <a:pt x="682" y="6390"/>
                  </a:lnTo>
                  <a:cubicBezTo>
                    <a:pt x="273" y="6482"/>
                    <a:pt x="0" y="6867"/>
                    <a:pt x="48" y="7284"/>
                  </a:cubicBezTo>
                  <a:cubicBezTo>
                    <a:pt x="94" y="7700"/>
                    <a:pt x="446" y="8014"/>
                    <a:pt x="866" y="8014"/>
                  </a:cubicBezTo>
                  <a:lnTo>
                    <a:pt x="894" y="8014"/>
                  </a:lnTo>
                  <a:cubicBezTo>
                    <a:pt x="1338" y="7998"/>
                    <a:pt x="1689" y="7635"/>
                    <a:pt x="1689" y="7191"/>
                  </a:cubicBezTo>
                  <a:lnTo>
                    <a:pt x="1689" y="7175"/>
                  </a:lnTo>
                  <a:lnTo>
                    <a:pt x="2868" y="6115"/>
                  </a:lnTo>
                  <a:lnTo>
                    <a:pt x="3818" y="5264"/>
                  </a:lnTo>
                  <a:lnTo>
                    <a:pt x="4703" y="4469"/>
                  </a:lnTo>
                  <a:lnTo>
                    <a:pt x="5642" y="3626"/>
                  </a:lnTo>
                  <a:lnTo>
                    <a:pt x="8640" y="936"/>
                  </a:lnTo>
                  <a:lnTo>
                    <a:pt x="780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extLst>
              <a:ext uri="{FF2B5EF4-FFF2-40B4-BE49-F238E27FC236}">
                <a16:creationId xmlns:a16="http://schemas.microsoft.com/office/drawing/2014/main" id="{45CE80FB-868A-60AE-62AE-DE3A0BCE141F}"/>
              </a:ext>
            </a:extLst>
          </p:cNvPr>
          <p:cNvPicPr>
            <a:picLocks noChangeAspect="1"/>
          </p:cNvPicPr>
          <p:nvPr/>
        </p:nvPicPr>
        <p:blipFill>
          <a:blip r:embed="rId3"/>
          <a:stretch>
            <a:fillRect/>
          </a:stretch>
        </p:blipFill>
        <p:spPr>
          <a:xfrm>
            <a:off x="2023647" y="1419526"/>
            <a:ext cx="5188146" cy="1847248"/>
          </a:xfrm>
          <a:prstGeom prst="rect">
            <a:avLst/>
          </a:prstGeom>
        </p:spPr>
      </p:pic>
    </p:spTree>
    <p:extLst>
      <p:ext uri="{BB962C8B-B14F-4D97-AF65-F5344CB8AC3E}">
        <p14:creationId xmlns:p14="http://schemas.microsoft.com/office/powerpoint/2010/main" val="2276124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grpSp>
        <p:nvGrpSpPr>
          <p:cNvPr id="529" name="Google Shape;529;p49"/>
          <p:cNvGrpSpPr/>
          <p:nvPr/>
        </p:nvGrpSpPr>
        <p:grpSpPr>
          <a:xfrm rot="397375">
            <a:off x="6907936" y="1287258"/>
            <a:ext cx="1750149" cy="4160696"/>
            <a:chOff x="-1137550" y="108225"/>
            <a:chExt cx="1714975" cy="4077075"/>
          </a:xfrm>
        </p:grpSpPr>
        <p:sp>
          <p:nvSpPr>
            <p:cNvPr id="530" name="Google Shape;530;p49"/>
            <p:cNvSpPr/>
            <p:nvPr/>
          </p:nvSpPr>
          <p:spPr>
            <a:xfrm>
              <a:off x="-1137550" y="108225"/>
              <a:ext cx="1714975" cy="4077075"/>
            </a:xfrm>
            <a:custGeom>
              <a:avLst/>
              <a:gdLst/>
              <a:ahLst/>
              <a:cxnLst/>
              <a:rect l="l" t="t" r="r" b="b"/>
              <a:pathLst>
                <a:path w="68599" h="163083" extrusionOk="0">
                  <a:moveTo>
                    <a:pt x="10811" y="66057"/>
                  </a:moveTo>
                  <a:cubicBezTo>
                    <a:pt x="10811" y="66057"/>
                    <a:pt x="13457" y="67601"/>
                    <a:pt x="14339" y="68261"/>
                  </a:cubicBezTo>
                  <a:cubicBezTo>
                    <a:pt x="14652" y="68497"/>
                    <a:pt x="14882" y="68565"/>
                    <a:pt x="15147" y="68565"/>
                  </a:cubicBezTo>
                  <a:cubicBezTo>
                    <a:pt x="15513" y="68565"/>
                    <a:pt x="15945" y="68435"/>
                    <a:pt x="16755" y="68435"/>
                  </a:cubicBezTo>
                  <a:cubicBezTo>
                    <a:pt x="17012" y="68435"/>
                    <a:pt x="17306" y="68448"/>
                    <a:pt x="17648" y="68482"/>
                  </a:cubicBezTo>
                  <a:cubicBezTo>
                    <a:pt x="19853" y="68703"/>
                    <a:pt x="18530" y="72894"/>
                    <a:pt x="18530" y="72894"/>
                  </a:cubicBezTo>
                  <a:lnTo>
                    <a:pt x="16545" y="74658"/>
                  </a:lnTo>
                  <a:cubicBezTo>
                    <a:pt x="16545" y="74658"/>
                    <a:pt x="15442" y="76643"/>
                    <a:pt x="15442" y="78187"/>
                  </a:cubicBezTo>
                  <a:cubicBezTo>
                    <a:pt x="15442" y="79732"/>
                    <a:pt x="15662" y="82820"/>
                    <a:pt x="15662" y="82820"/>
                  </a:cubicBezTo>
                  <a:lnTo>
                    <a:pt x="9928" y="77968"/>
                  </a:lnTo>
                  <a:lnTo>
                    <a:pt x="10368" y="72232"/>
                  </a:lnTo>
                  <a:cubicBezTo>
                    <a:pt x="10368" y="72232"/>
                    <a:pt x="11251" y="70688"/>
                    <a:pt x="11471" y="69144"/>
                  </a:cubicBezTo>
                  <a:cubicBezTo>
                    <a:pt x="11694" y="67601"/>
                    <a:pt x="10811" y="66057"/>
                    <a:pt x="10811" y="66057"/>
                  </a:cubicBezTo>
                  <a:close/>
                  <a:moveTo>
                    <a:pt x="37500" y="96936"/>
                  </a:moveTo>
                  <a:cubicBezTo>
                    <a:pt x="37500" y="96937"/>
                    <a:pt x="36617" y="103112"/>
                    <a:pt x="36617" y="104214"/>
                  </a:cubicBezTo>
                  <a:cubicBezTo>
                    <a:pt x="36617" y="105318"/>
                    <a:pt x="35955" y="111934"/>
                    <a:pt x="35955" y="111934"/>
                  </a:cubicBezTo>
                  <a:cubicBezTo>
                    <a:pt x="35955" y="111934"/>
                    <a:pt x="34191" y="112596"/>
                    <a:pt x="33529" y="112817"/>
                  </a:cubicBezTo>
                  <a:cubicBezTo>
                    <a:pt x="32868" y="113038"/>
                    <a:pt x="29781" y="114140"/>
                    <a:pt x="29781" y="114140"/>
                  </a:cubicBezTo>
                  <a:cubicBezTo>
                    <a:pt x="29781" y="114140"/>
                    <a:pt x="31766" y="110611"/>
                    <a:pt x="31766" y="109288"/>
                  </a:cubicBezTo>
                  <a:cubicBezTo>
                    <a:pt x="31766" y="107964"/>
                    <a:pt x="37500" y="96937"/>
                    <a:pt x="37500" y="96936"/>
                  </a:cubicBezTo>
                  <a:close/>
                  <a:moveTo>
                    <a:pt x="17088" y="0"/>
                  </a:moveTo>
                  <a:cubicBezTo>
                    <a:pt x="14908" y="0"/>
                    <a:pt x="11173" y="375"/>
                    <a:pt x="7720" y="2533"/>
                  </a:cubicBezTo>
                  <a:cubicBezTo>
                    <a:pt x="2427" y="5841"/>
                    <a:pt x="3750" y="15106"/>
                    <a:pt x="3750" y="15106"/>
                  </a:cubicBezTo>
                  <a:cubicBezTo>
                    <a:pt x="3750" y="15106"/>
                    <a:pt x="1" y="16871"/>
                    <a:pt x="1986" y="18635"/>
                  </a:cubicBezTo>
                  <a:cubicBezTo>
                    <a:pt x="3969" y="20399"/>
                    <a:pt x="6617" y="21501"/>
                    <a:pt x="6617" y="21501"/>
                  </a:cubicBezTo>
                  <a:cubicBezTo>
                    <a:pt x="6617" y="21501"/>
                    <a:pt x="8381" y="24370"/>
                    <a:pt x="9043" y="24590"/>
                  </a:cubicBezTo>
                  <a:cubicBezTo>
                    <a:pt x="9706" y="24809"/>
                    <a:pt x="9926" y="26355"/>
                    <a:pt x="9926" y="26355"/>
                  </a:cubicBezTo>
                  <a:cubicBezTo>
                    <a:pt x="9926" y="26355"/>
                    <a:pt x="10366" y="27458"/>
                    <a:pt x="9264" y="27678"/>
                  </a:cubicBezTo>
                  <a:cubicBezTo>
                    <a:pt x="8162" y="27897"/>
                    <a:pt x="7058" y="28781"/>
                    <a:pt x="6396" y="29442"/>
                  </a:cubicBezTo>
                  <a:cubicBezTo>
                    <a:pt x="5735" y="30103"/>
                    <a:pt x="4852" y="30325"/>
                    <a:pt x="3971" y="30987"/>
                  </a:cubicBezTo>
                  <a:cubicBezTo>
                    <a:pt x="3088" y="31648"/>
                    <a:pt x="1544" y="32310"/>
                    <a:pt x="1544" y="33412"/>
                  </a:cubicBezTo>
                  <a:cubicBezTo>
                    <a:pt x="1544" y="34516"/>
                    <a:pt x="1765" y="37824"/>
                    <a:pt x="1765" y="37824"/>
                  </a:cubicBezTo>
                  <a:cubicBezTo>
                    <a:pt x="1765" y="37824"/>
                    <a:pt x="1103" y="40913"/>
                    <a:pt x="1324" y="42015"/>
                  </a:cubicBezTo>
                  <a:cubicBezTo>
                    <a:pt x="1544" y="43117"/>
                    <a:pt x="1106" y="44662"/>
                    <a:pt x="1106" y="44662"/>
                  </a:cubicBezTo>
                  <a:cubicBezTo>
                    <a:pt x="1106" y="44662"/>
                    <a:pt x="444" y="45766"/>
                    <a:pt x="1325" y="46427"/>
                  </a:cubicBezTo>
                  <a:cubicBezTo>
                    <a:pt x="2208" y="47087"/>
                    <a:pt x="3752" y="48412"/>
                    <a:pt x="3752" y="48412"/>
                  </a:cubicBezTo>
                  <a:cubicBezTo>
                    <a:pt x="3752" y="48412"/>
                    <a:pt x="4193" y="54146"/>
                    <a:pt x="4193" y="55690"/>
                  </a:cubicBezTo>
                  <a:lnTo>
                    <a:pt x="4193" y="60762"/>
                  </a:lnTo>
                  <a:cubicBezTo>
                    <a:pt x="4193" y="61425"/>
                    <a:pt x="4635" y="62087"/>
                    <a:pt x="3531" y="63410"/>
                  </a:cubicBezTo>
                  <a:cubicBezTo>
                    <a:pt x="2429" y="64733"/>
                    <a:pt x="2427" y="65395"/>
                    <a:pt x="2427" y="66278"/>
                  </a:cubicBezTo>
                  <a:cubicBezTo>
                    <a:pt x="2427" y="67159"/>
                    <a:pt x="3531" y="70026"/>
                    <a:pt x="4633" y="70248"/>
                  </a:cubicBezTo>
                  <a:cubicBezTo>
                    <a:pt x="5735" y="70469"/>
                    <a:pt x="5958" y="71130"/>
                    <a:pt x="5958" y="71130"/>
                  </a:cubicBezTo>
                  <a:lnTo>
                    <a:pt x="4412" y="85467"/>
                  </a:lnTo>
                  <a:cubicBezTo>
                    <a:pt x="4412" y="85467"/>
                    <a:pt x="4192" y="87011"/>
                    <a:pt x="6177" y="87011"/>
                  </a:cubicBezTo>
                  <a:cubicBezTo>
                    <a:pt x="8162" y="87011"/>
                    <a:pt x="9045" y="81276"/>
                    <a:pt x="9045" y="81276"/>
                  </a:cubicBezTo>
                  <a:lnTo>
                    <a:pt x="11251" y="83040"/>
                  </a:lnTo>
                  <a:cubicBezTo>
                    <a:pt x="11251" y="83040"/>
                    <a:pt x="12353" y="84805"/>
                    <a:pt x="13015" y="84805"/>
                  </a:cubicBezTo>
                  <a:cubicBezTo>
                    <a:pt x="13677" y="84805"/>
                    <a:pt x="15000" y="85246"/>
                    <a:pt x="15000" y="85246"/>
                  </a:cubicBezTo>
                  <a:lnTo>
                    <a:pt x="13236" y="96936"/>
                  </a:lnTo>
                  <a:cubicBezTo>
                    <a:pt x="13236" y="96936"/>
                    <a:pt x="8603" y="114581"/>
                    <a:pt x="8824" y="116125"/>
                  </a:cubicBezTo>
                  <a:cubicBezTo>
                    <a:pt x="9045" y="117670"/>
                    <a:pt x="9045" y="120316"/>
                    <a:pt x="9926" y="121420"/>
                  </a:cubicBezTo>
                  <a:cubicBezTo>
                    <a:pt x="10809" y="122522"/>
                    <a:pt x="12794" y="124507"/>
                    <a:pt x="15000" y="126492"/>
                  </a:cubicBezTo>
                  <a:cubicBezTo>
                    <a:pt x="17206" y="128477"/>
                    <a:pt x="18087" y="127815"/>
                    <a:pt x="20073" y="129140"/>
                  </a:cubicBezTo>
                  <a:cubicBezTo>
                    <a:pt x="21263" y="129933"/>
                    <a:pt x="24279" y="130092"/>
                    <a:pt x="26644" y="130092"/>
                  </a:cubicBezTo>
                  <a:cubicBezTo>
                    <a:pt x="28223" y="130092"/>
                    <a:pt x="29513" y="130021"/>
                    <a:pt x="29777" y="130021"/>
                  </a:cubicBezTo>
                  <a:cubicBezTo>
                    <a:pt x="30440" y="130021"/>
                    <a:pt x="34631" y="129359"/>
                    <a:pt x="34631" y="129359"/>
                  </a:cubicBezTo>
                  <a:cubicBezTo>
                    <a:pt x="34631" y="129359"/>
                    <a:pt x="35291" y="137741"/>
                    <a:pt x="35512" y="141050"/>
                  </a:cubicBezTo>
                  <a:cubicBezTo>
                    <a:pt x="35733" y="144358"/>
                    <a:pt x="35733" y="146123"/>
                    <a:pt x="36616" y="147666"/>
                  </a:cubicBezTo>
                  <a:cubicBezTo>
                    <a:pt x="37500" y="149210"/>
                    <a:pt x="35955" y="152078"/>
                    <a:pt x="35955" y="153842"/>
                  </a:cubicBezTo>
                  <a:cubicBezTo>
                    <a:pt x="35955" y="155607"/>
                    <a:pt x="35293" y="161341"/>
                    <a:pt x="35293" y="161341"/>
                  </a:cubicBezTo>
                  <a:cubicBezTo>
                    <a:pt x="35293" y="161341"/>
                    <a:pt x="36176" y="162224"/>
                    <a:pt x="37499" y="162666"/>
                  </a:cubicBezTo>
                  <a:cubicBezTo>
                    <a:pt x="38225" y="162907"/>
                    <a:pt x="39549" y="163083"/>
                    <a:pt x="40742" y="163083"/>
                  </a:cubicBezTo>
                  <a:cubicBezTo>
                    <a:pt x="41723" y="163083"/>
                    <a:pt x="42615" y="162964"/>
                    <a:pt x="43013" y="162666"/>
                  </a:cubicBezTo>
                  <a:cubicBezTo>
                    <a:pt x="43896" y="162004"/>
                    <a:pt x="45219" y="154284"/>
                    <a:pt x="45219" y="154284"/>
                  </a:cubicBezTo>
                  <a:cubicBezTo>
                    <a:pt x="45219" y="154284"/>
                    <a:pt x="47866" y="150976"/>
                    <a:pt x="48087" y="147666"/>
                  </a:cubicBezTo>
                  <a:cubicBezTo>
                    <a:pt x="48306" y="144358"/>
                    <a:pt x="48747" y="139505"/>
                    <a:pt x="49190" y="138403"/>
                  </a:cubicBezTo>
                  <a:cubicBezTo>
                    <a:pt x="49632" y="137301"/>
                    <a:pt x="49851" y="135095"/>
                    <a:pt x="50072" y="134433"/>
                  </a:cubicBezTo>
                  <a:cubicBezTo>
                    <a:pt x="50293" y="133771"/>
                    <a:pt x="50513" y="127815"/>
                    <a:pt x="50513" y="126934"/>
                  </a:cubicBezTo>
                  <a:lnTo>
                    <a:pt x="50513" y="122522"/>
                  </a:lnTo>
                  <a:cubicBezTo>
                    <a:pt x="50513" y="121418"/>
                    <a:pt x="50072" y="118110"/>
                    <a:pt x="50072" y="118110"/>
                  </a:cubicBezTo>
                  <a:cubicBezTo>
                    <a:pt x="50072" y="118110"/>
                    <a:pt x="50734" y="115685"/>
                    <a:pt x="50955" y="114362"/>
                  </a:cubicBezTo>
                  <a:cubicBezTo>
                    <a:pt x="51175" y="113039"/>
                    <a:pt x="51836" y="111054"/>
                    <a:pt x="52058" y="109730"/>
                  </a:cubicBezTo>
                  <a:cubicBezTo>
                    <a:pt x="52279" y="108407"/>
                    <a:pt x="52498" y="106422"/>
                    <a:pt x="52719" y="105539"/>
                  </a:cubicBezTo>
                  <a:cubicBezTo>
                    <a:pt x="52940" y="104657"/>
                    <a:pt x="53161" y="101789"/>
                    <a:pt x="53161" y="101789"/>
                  </a:cubicBezTo>
                  <a:cubicBezTo>
                    <a:pt x="53161" y="101789"/>
                    <a:pt x="53417" y="102237"/>
                    <a:pt x="53653" y="102237"/>
                  </a:cubicBezTo>
                  <a:cubicBezTo>
                    <a:pt x="53855" y="102237"/>
                    <a:pt x="54044" y="101908"/>
                    <a:pt x="54044" y="100687"/>
                  </a:cubicBezTo>
                  <a:lnTo>
                    <a:pt x="54044" y="94510"/>
                  </a:lnTo>
                  <a:cubicBezTo>
                    <a:pt x="54044" y="93406"/>
                    <a:pt x="54044" y="92966"/>
                    <a:pt x="54264" y="91864"/>
                  </a:cubicBezTo>
                  <a:cubicBezTo>
                    <a:pt x="54483" y="90760"/>
                    <a:pt x="55146" y="89658"/>
                    <a:pt x="55146" y="88775"/>
                  </a:cubicBezTo>
                  <a:lnTo>
                    <a:pt x="55146" y="85688"/>
                  </a:lnTo>
                  <a:cubicBezTo>
                    <a:pt x="55146" y="85688"/>
                    <a:pt x="56825" y="86069"/>
                    <a:pt x="58747" y="86069"/>
                  </a:cubicBezTo>
                  <a:cubicBezTo>
                    <a:pt x="60092" y="86069"/>
                    <a:pt x="61555" y="85882"/>
                    <a:pt x="62645" y="85246"/>
                  </a:cubicBezTo>
                  <a:cubicBezTo>
                    <a:pt x="65292" y="83701"/>
                    <a:pt x="64630" y="77085"/>
                    <a:pt x="65734" y="75541"/>
                  </a:cubicBezTo>
                  <a:cubicBezTo>
                    <a:pt x="66836" y="73998"/>
                    <a:pt x="68599" y="70688"/>
                    <a:pt x="67276" y="68703"/>
                  </a:cubicBezTo>
                  <a:cubicBezTo>
                    <a:pt x="65953" y="66718"/>
                    <a:pt x="63968" y="63851"/>
                    <a:pt x="63968" y="63851"/>
                  </a:cubicBezTo>
                  <a:lnTo>
                    <a:pt x="62864" y="61204"/>
                  </a:lnTo>
                  <a:cubicBezTo>
                    <a:pt x="62864" y="61204"/>
                    <a:pt x="65510" y="60983"/>
                    <a:pt x="65510" y="57675"/>
                  </a:cubicBezTo>
                  <a:cubicBezTo>
                    <a:pt x="65510" y="54367"/>
                    <a:pt x="64628" y="47970"/>
                    <a:pt x="64406" y="46427"/>
                  </a:cubicBezTo>
                  <a:cubicBezTo>
                    <a:pt x="64185" y="44883"/>
                    <a:pt x="64187" y="42236"/>
                    <a:pt x="64187" y="42236"/>
                  </a:cubicBezTo>
                  <a:cubicBezTo>
                    <a:pt x="64187" y="42236"/>
                    <a:pt x="63083" y="37162"/>
                    <a:pt x="61100" y="34737"/>
                  </a:cubicBezTo>
                  <a:cubicBezTo>
                    <a:pt x="59114" y="32310"/>
                    <a:pt x="56467" y="32089"/>
                    <a:pt x="54482" y="31648"/>
                  </a:cubicBezTo>
                  <a:cubicBezTo>
                    <a:pt x="53489" y="31427"/>
                    <a:pt x="52276" y="31427"/>
                    <a:pt x="51146" y="31427"/>
                  </a:cubicBezTo>
                  <a:cubicBezTo>
                    <a:pt x="50016" y="31427"/>
                    <a:pt x="48968" y="31427"/>
                    <a:pt x="48306" y="31206"/>
                  </a:cubicBezTo>
                  <a:cubicBezTo>
                    <a:pt x="46983" y="30766"/>
                    <a:pt x="45879" y="30103"/>
                    <a:pt x="45879" y="30103"/>
                  </a:cubicBezTo>
                  <a:cubicBezTo>
                    <a:pt x="45879" y="30103"/>
                    <a:pt x="45219" y="24589"/>
                    <a:pt x="43233" y="23707"/>
                  </a:cubicBezTo>
                  <a:cubicBezTo>
                    <a:pt x="41248" y="22824"/>
                    <a:pt x="37277" y="22604"/>
                    <a:pt x="37277" y="22604"/>
                  </a:cubicBezTo>
                  <a:cubicBezTo>
                    <a:pt x="37277" y="22604"/>
                    <a:pt x="35512" y="21500"/>
                    <a:pt x="34850" y="21281"/>
                  </a:cubicBezTo>
                  <a:cubicBezTo>
                    <a:pt x="34189" y="21061"/>
                    <a:pt x="31100" y="19737"/>
                    <a:pt x="31100" y="19737"/>
                  </a:cubicBezTo>
                  <a:cubicBezTo>
                    <a:pt x="31100" y="19737"/>
                    <a:pt x="30767" y="19403"/>
                    <a:pt x="30304" y="19403"/>
                  </a:cubicBezTo>
                  <a:cubicBezTo>
                    <a:pt x="30015" y="19403"/>
                    <a:pt x="29676" y="19533"/>
                    <a:pt x="29336" y="19958"/>
                  </a:cubicBezTo>
                  <a:cubicBezTo>
                    <a:pt x="28779" y="20661"/>
                    <a:pt x="28263" y="21398"/>
                    <a:pt x="27792" y="22162"/>
                  </a:cubicBezTo>
                  <a:lnTo>
                    <a:pt x="26689" y="21281"/>
                  </a:lnTo>
                  <a:lnTo>
                    <a:pt x="26689" y="19076"/>
                  </a:lnTo>
                  <a:cubicBezTo>
                    <a:pt x="26689" y="19076"/>
                    <a:pt x="30880" y="18856"/>
                    <a:pt x="31100" y="17531"/>
                  </a:cubicBezTo>
                  <a:cubicBezTo>
                    <a:pt x="31321" y="16208"/>
                    <a:pt x="28895" y="14885"/>
                    <a:pt x="28895" y="14885"/>
                  </a:cubicBezTo>
                  <a:cubicBezTo>
                    <a:pt x="28895" y="14885"/>
                    <a:pt x="28674" y="9151"/>
                    <a:pt x="26247" y="4739"/>
                  </a:cubicBezTo>
                  <a:cubicBezTo>
                    <a:pt x="23822" y="327"/>
                    <a:pt x="18969" y="107"/>
                    <a:pt x="18969" y="107"/>
                  </a:cubicBezTo>
                  <a:cubicBezTo>
                    <a:pt x="18969" y="107"/>
                    <a:pt x="18249" y="0"/>
                    <a:pt x="17088" y="0"/>
                  </a:cubicBezTo>
                  <a:close/>
                </a:path>
              </a:pathLst>
            </a:custGeom>
            <a:solidFill>
              <a:srgbClr val="D79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9"/>
            <p:cNvSpPr/>
            <p:nvPr/>
          </p:nvSpPr>
          <p:spPr>
            <a:xfrm>
              <a:off x="-1076850" y="108225"/>
              <a:ext cx="551800" cy="407625"/>
            </a:xfrm>
            <a:custGeom>
              <a:avLst/>
              <a:gdLst/>
              <a:ahLst/>
              <a:cxnLst/>
              <a:rect l="l" t="t" r="r" b="b"/>
              <a:pathLst>
                <a:path w="22072" h="16305" extrusionOk="0">
                  <a:moveTo>
                    <a:pt x="14661" y="0"/>
                  </a:moveTo>
                  <a:cubicBezTo>
                    <a:pt x="12482" y="0"/>
                    <a:pt x="8747" y="375"/>
                    <a:pt x="5294" y="2533"/>
                  </a:cubicBezTo>
                  <a:cubicBezTo>
                    <a:pt x="1" y="5841"/>
                    <a:pt x="1324" y="15106"/>
                    <a:pt x="1324" y="15106"/>
                  </a:cubicBezTo>
                  <a:cubicBezTo>
                    <a:pt x="1324" y="15106"/>
                    <a:pt x="1141" y="15191"/>
                    <a:pt x="878" y="15344"/>
                  </a:cubicBezTo>
                  <a:cubicBezTo>
                    <a:pt x="902" y="15939"/>
                    <a:pt x="919" y="16304"/>
                    <a:pt x="919" y="16304"/>
                  </a:cubicBezTo>
                  <a:cubicBezTo>
                    <a:pt x="919" y="16304"/>
                    <a:pt x="4330" y="14258"/>
                    <a:pt x="6378" y="13348"/>
                  </a:cubicBezTo>
                  <a:cubicBezTo>
                    <a:pt x="7743" y="12742"/>
                    <a:pt x="9411" y="12641"/>
                    <a:pt x="11047" y="12641"/>
                  </a:cubicBezTo>
                  <a:cubicBezTo>
                    <a:pt x="11863" y="12641"/>
                    <a:pt x="12670" y="12666"/>
                    <a:pt x="13428" y="12666"/>
                  </a:cubicBezTo>
                  <a:cubicBezTo>
                    <a:pt x="15702" y="12666"/>
                    <a:pt x="17068" y="11984"/>
                    <a:pt x="15475" y="11302"/>
                  </a:cubicBezTo>
                  <a:cubicBezTo>
                    <a:pt x="14521" y="10892"/>
                    <a:pt x="13076" y="10810"/>
                    <a:pt x="12072" y="10810"/>
                  </a:cubicBezTo>
                  <a:cubicBezTo>
                    <a:pt x="11401" y="10810"/>
                    <a:pt x="10927" y="10847"/>
                    <a:pt x="10927" y="10847"/>
                  </a:cubicBezTo>
                  <a:cubicBezTo>
                    <a:pt x="10927" y="10847"/>
                    <a:pt x="10245" y="7208"/>
                    <a:pt x="12291" y="4934"/>
                  </a:cubicBezTo>
                  <a:cubicBezTo>
                    <a:pt x="14338" y="2658"/>
                    <a:pt x="22072" y="2658"/>
                    <a:pt x="22072" y="2658"/>
                  </a:cubicBezTo>
                  <a:lnTo>
                    <a:pt x="22005" y="2457"/>
                  </a:lnTo>
                  <a:cubicBezTo>
                    <a:pt x="19541" y="253"/>
                    <a:pt x="16542" y="107"/>
                    <a:pt x="16542" y="107"/>
                  </a:cubicBezTo>
                  <a:cubicBezTo>
                    <a:pt x="16542" y="107"/>
                    <a:pt x="15823" y="0"/>
                    <a:pt x="146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9"/>
            <p:cNvSpPr/>
            <p:nvPr/>
          </p:nvSpPr>
          <p:spPr>
            <a:xfrm>
              <a:off x="-223725" y="1234325"/>
              <a:ext cx="278600" cy="157200"/>
            </a:xfrm>
            <a:custGeom>
              <a:avLst/>
              <a:gdLst/>
              <a:ahLst/>
              <a:cxnLst/>
              <a:rect l="l" t="t" r="r" b="b"/>
              <a:pathLst>
                <a:path w="11144" h="6288" extrusionOk="0">
                  <a:moveTo>
                    <a:pt x="4438" y="1"/>
                  </a:moveTo>
                  <a:cubicBezTo>
                    <a:pt x="2931" y="1"/>
                    <a:pt x="1269" y="178"/>
                    <a:pt x="0" y="600"/>
                  </a:cubicBezTo>
                  <a:lnTo>
                    <a:pt x="0" y="6288"/>
                  </a:lnTo>
                  <a:cubicBezTo>
                    <a:pt x="0" y="6288"/>
                    <a:pt x="2048" y="5377"/>
                    <a:pt x="4549" y="5377"/>
                  </a:cubicBezTo>
                  <a:cubicBezTo>
                    <a:pt x="6549" y="5377"/>
                    <a:pt x="8694" y="5668"/>
                    <a:pt x="9823" y="5668"/>
                  </a:cubicBezTo>
                  <a:cubicBezTo>
                    <a:pt x="10106" y="5668"/>
                    <a:pt x="10325" y="5650"/>
                    <a:pt x="10462" y="5604"/>
                  </a:cubicBezTo>
                  <a:cubicBezTo>
                    <a:pt x="11144" y="5377"/>
                    <a:pt x="9098" y="1284"/>
                    <a:pt x="8188" y="600"/>
                  </a:cubicBezTo>
                  <a:cubicBezTo>
                    <a:pt x="7700" y="235"/>
                    <a:pt x="6172" y="1"/>
                    <a:pt x="44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9"/>
            <p:cNvSpPr/>
            <p:nvPr/>
          </p:nvSpPr>
          <p:spPr>
            <a:xfrm>
              <a:off x="-343125" y="697800"/>
              <a:ext cx="483325" cy="625500"/>
            </a:xfrm>
            <a:custGeom>
              <a:avLst/>
              <a:gdLst/>
              <a:ahLst/>
              <a:cxnLst/>
              <a:rect l="l" t="t" r="r" b="b"/>
              <a:pathLst>
                <a:path w="19333" h="25020" extrusionOk="0">
                  <a:moveTo>
                    <a:pt x="1592" y="1"/>
                  </a:moveTo>
                  <a:cubicBezTo>
                    <a:pt x="1589" y="1"/>
                    <a:pt x="910" y="3"/>
                    <a:pt x="1138" y="1593"/>
                  </a:cubicBezTo>
                  <a:cubicBezTo>
                    <a:pt x="1138" y="1593"/>
                    <a:pt x="1" y="9325"/>
                    <a:pt x="910" y="10009"/>
                  </a:cubicBezTo>
                  <a:cubicBezTo>
                    <a:pt x="980" y="10061"/>
                    <a:pt x="1048" y="10085"/>
                    <a:pt x="1116" y="10085"/>
                  </a:cubicBezTo>
                  <a:cubicBezTo>
                    <a:pt x="1926" y="10085"/>
                    <a:pt x="2589" y="6597"/>
                    <a:pt x="3639" y="6597"/>
                  </a:cubicBezTo>
                  <a:cubicBezTo>
                    <a:pt x="4776" y="6597"/>
                    <a:pt x="7960" y="7506"/>
                    <a:pt x="9552" y="8872"/>
                  </a:cubicBezTo>
                  <a:cubicBezTo>
                    <a:pt x="11144" y="10236"/>
                    <a:pt x="14329" y="20243"/>
                    <a:pt x="14329" y="21607"/>
                  </a:cubicBezTo>
                  <a:cubicBezTo>
                    <a:pt x="14329" y="22973"/>
                    <a:pt x="14101" y="25019"/>
                    <a:pt x="15466" y="25019"/>
                  </a:cubicBezTo>
                  <a:cubicBezTo>
                    <a:pt x="16832" y="25019"/>
                    <a:pt x="19333" y="25019"/>
                    <a:pt x="18423" y="22063"/>
                  </a:cubicBezTo>
                  <a:cubicBezTo>
                    <a:pt x="17512" y="19106"/>
                    <a:pt x="14101" y="14329"/>
                    <a:pt x="12964" y="12283"/>
                  </a:cubicBezTo>
                  <a:cubicBezTo>
                    <a:pt x="11826" y="10236"/>
                    <a:pt x="10462" y="6824"/>
                    <a:pt x="9552" y="5914"/>
                  </a:cubicBezTo>
                  <a:cubicBezTo>
                    <a:pt x="8642" y="5005"/>
                    <a:pt x="6140" y="2731"/>
                    <a:pt x="6140" y="2731"/>
                  </a:cubicBezTo>
                  <a:cubicBezTo>
                    <a:pt x="6140" y="2731"/>
                    <a:pt x="4776" y="1365"/>
                    <a:pt x="4094" y="1138"/>
                  </a:cubicBezTo>
                  <a:cubicBezTo>
                    <a:pt x="3411" y="910"/>
                    <a:pt x="1592" y="1"/>
                    <a:pt x="1592" y="1"/>
                  </a:cubicBezTo>
                  <a:cubicBezTo>
                    <a:pt x="1592" y="1"/>
                    <a:pt x="1592" y="1"/>
                    <a:pt x="15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9"/>
            <p:cNvSpPr/>
            <p:nvPr/>
          </p:nvSpPr>
          <p:spPr>
            <a:xfrm>
              <a:off x="-877600" y="1328925"/>
              <a:ext cx="716475" cy="324100"/>
            </a:xfrm>
            <a:custGeom>
              <a:avLst/>
              <a:gdLst/>
              <a:ahLst/>
              <a:cxnLst/>
              <a:rect l="l" t="t" r="r" b="b"/>
              <a:pathLst>
                <a:path w="28659" h="12964" extrusionOk="0">
                  <a:moveTo>
                    <a:pt x="2048" y="1"/>
                  </a:moveTo>
                  <a:cubicBezTo>
                    <a:pt x="2048" y="1"/>
                    <a:pt x="0" y="911"/>
                    <a:pt x="1593" y="2048"/>
                  </a:cubicBezTo>
                  <a:cubicBezTo>
                    <a:pt x="3185" y="3186"/>
                    <a:pt x="3867" y="5687"/>
                    <a:pt x="3412" y="6596"/>
                  </a:cubicBezTo>
                  <a:cubicBezTo>
                    <a:pt x="3214" y="6990"/>
                    <a:pt x="3445" y="7085"/>
                    <a:pt x="3936" y="7085"/>
                  </a:cubicBezTo>
                  <a:cubicBezTo>
                    <a:pt x="4395" y="7085"/>
                    <a:pt x="5084" y="7001"/>
                    <a:pt x="5864" y="7001"/>
                  </a:cubicBezTo>
                  <a:cubicBezTo>
                    <a:pt x="6172" y="7001"/>
                    <a:pt x="6495" y="7014"/>
                    <a:pt x="6823" y="7051"/>
                  </a:cubicBezTo>
                  <a:cubicBezTo>
                    <a:pt x="8871" y="7278"/>
                    <a:pt x="12736" y="10236"/>
                    <a:pt x="14784" y="11373"/>
                  </a:cubicBezTo>
                  <a:cubicBezTo>
                    <a:pt x="16831" y="12508"/>
                    <a:pt x="19332" y="12964"/>
                    <a:pt x="22289" y="12964"/>
                  </a:cubicBezTo>
                  <a:cubicBezTo>
                    <a:pt x="25245" y="12964"/>
                    <a:pt x="28658" y="10236"/>
                    <a:pt x="25702" y="9553"/>
                  </a:cubicBezTo>
                  <a:cubicBezTo>
                    <a:pt x="22745" y="8871"/>
                    <a:pt x="19105" y="8416"/>
                    <a:pt x="19105" y="8416"/>
                  </a:cubicBezTo>
                  <a:cubicBezTo>
                    <a:pt x="19105" y="8416"/>
                    <a:pt x="14102" y="7734"/>
                    <a:pt x="10235" y="5460"/>
                  </a:cubicBezTo>
                  <a:cubicBezTo>
                    <a:pt x="6368" y="3186"/>
                    <a:pt x="5231" y="2730"/>
                    <a:pt x="4094" y="1820"/>
                  </a:cubicBezTo>
                  <a:cubicBezTo>
                    <a:pt x="2958" y="911"/>
                    <a:pt x="2048" y="1"/>
                    <a:pt x="20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9"/>
            <p:cNvSpPr/>
            <p:nvPr/>
          </p:nvSpPr>
          <p:spPr>
            <a:xfrm>
              <a:off x="-1049250" y="1419925"/>
              <a:ext cx="154575" cy="352075"/>
            </a:xfrm>
            <a:custGeom>
              <a:avLst/>
              <a:gdLst/>
              <a:ahLst/>
              <a:cxnLst/>
              <a:rect l="l" t="t" r="r" b="b"/>
              <a:pathLst>
                <a:path w="6183" h="14083" extrusionOk="0">
                  <a:moveTo>
                    <a:pt x="3455" y="1"/>
                  </a:moveTo>
                  <a:lnTo>
                    <a:pt x="3455" y="1"/>
                  </a:lnTo>
                  <a:cubicBezTo>
                    <a:pt x="3454" y="1"/>
                    <a:pt x="1800" y="665"/>
                    <a:pt x="608" y="1707"/>
                  </a:cubicBezTo>
                  <a:cubicBezTo>
                    <a:pt x="641" y="2344"/>
                    <a:pt x="661" y="2884"/>
                    <a:pt x="661" y="3222"/>
                  </a:cubicBezTo>
                  <a:lnTo>
                    <a:pt x="661" y="8294"/>
                  </a:lnTo>
                  <a:cubicBezTo>
                    <a:pt x="1281" y="9767"/>
                    <a:pt x="0" y="10942"/>
                    <a:pt x="498" y="12965"/>
                  </a:cubicBezTo>
                  <a:cubicBezTo>
                    <a:pt x="712" y="13834"/>
                    <a:pt x="1247" y="14082"/>
                    <a:pt x="1787" y="14082"/>
                  </a:cubicBezTo>
                  <a:cubicBezTo>
                    <a:pt x="2503" y="14082"/>
                    <a:pt x="3228" y="13647"/>
                    <a:pt x="3228" y="13647"/>
                  </a:cubicBezTo>
                  <a:cubicBezTo>
                    <a:pt x="3228" y="13647"/>
                    <a:pt x="3228" y="10235"/>
                    <a:pt x="2999" y="9325"/>
                  </a:cubicBezTo>
                  <a:cubicBezTo>
                    <a:pt x="2771" y="8415"/>
                    <a:pt x="3455" y="7051"/>
                    <a:pt x="4819" y="5687"/>
                  </a:cubicBezTo>
                  <a:cubicBezTo>
                    <a:pt x="6183" y="4321"/>
                    <a:pt x="4819" y="3639"/>
                    <a:pt x="3910" y="2729"/>
                  </a:cubicBezTo>
                  <a:cubicBezTo>
                    <a:pt x="3001" y="1820"/>
                    <a:pt x="3455" y="1"/>
                    <a:pt x="3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9"/>
            <p:cNvSpPr/>
            <p:nvPr/>
          </p:nvSpPr>
          <p:spPr>
            <a:xfrm>
              <a:off x="-1126475" y="785725"/>
              <a:ext cx="265950" cy="509475"/>
            </a:xfrm>
            <a:custGeom>
              <a:avLst/>
              <a:gdLst/>
              <a:ahLst/>
              <a:cxnLst/>
              <a:rect l="l" t="t" r="r" b="b"/>
              <a:pathLst>
                <a:path w="10638" h="20379" extrusionOk="0">
                  <a:moveTo>
                    <a:pt x="9535" y="1"/>
                  </a:moveTo>
                  <a:cubicBezTo>
                    <a:pt x="9465" y="250"/>
                    <a:pt x="9275" y="488"/>
                    <a:pt x="8823" y="578"/>
                  </a:cubicBezTo>
                  <a:cubicBezTo>
                    <a:pt x="7719" y="798"/>
                    <a:pt x="6618" y="1681"/>
                    <a:pt x="5956" y="2342"/>
                  </a:cubicBezTo>
                  <a:cubicBezTo>
                    <a:pt x="5294" y="3003"/>
                    <a:pt x="4412" y="3225"/>
                    <a:pt x="3529" y="3887"/>
                  </a:cubicBezTo>
                  <a:cubicBezTo>
                    <a:pt x="2648" y="4548"/>
                    <a:pt x="1103" y="5210"/>
                    <a:pt x="1103" y="6312"/>
                  </a:cubicBezTo>
                  <a:cubicBezTo>
                    <a:pt x="1103" y="7416"/>
                    <a:pt x="1324" y="10724"/>
                    <a:pt x="1324" y="10724"/>
                  </a:cubicBezTo>
                  <a:cubicBezTo>
                    <a:pt x="1324" y="10724"/>
                    <a:pt x="661" y="13813"/>
                    <a:pt x="882" y="14915"/>
                  </a:cubicBezTo>
                  <a:cubicBezTo>
                    <a:pt x="1103" y="16017"/>
                    <a:pt x="663" y="17562"/>
                    <a:pt x="663" y="17562"/>
                  </a:cubicBezTo>
                  <a:cubicBezTo>
                    <a:pt x="663" y="17562"/>
                    <a:pt x="1" y="18666"/>
                    <a:pt x="882" y="19327"/>
                  </a:cubicBezTo>
                  <a:cubicBezTo>
                    <a:pt x="1258" y="19608"/>
                    <a:pt x="1754" y="20010"/>
                    <a:pt x="2199" y="20379"/>
                  </a:cubicBezTo>
                  <a:cubicBezTo>
                    <a:pt x="2336" y="20027"/>
                    <a:pt x="2436" y="19628"/>
                    <a:pt x="2677" y="19228"/>
                  </a:cubicBezTo>
                  <a:cubicBezTo>
                    <a:pt x="3359" y="18090"/>
                    <a:pt x="2677" y="18090"/>
                    <a:pt x="2222" y="17407"/>
                  </a:cubicBezTo>
                  <a:cubicBezTo>
                    <a:pt x="1767" y="16725"/>
                    <a:pt x="2450" y="15588"/>
                    <a:pt x="3814" y="14906"/>
                  </a:cubicBezTo>
                  <a:cubicBezTo>
                    <a:pt x="5178" y="14224"/>
                    <a:pt x="3359" y="13313"/>
                    <a:pt x="2904" y="12176"/>
                  </a:cubicBezTo>
                  <a:cubicBezTo>
                    <a:pt x="2449" y="11039"/>
                    <a:pt x="4724" y="10584"/>
                    <a:pt x="4724" y="9902"/>
                  </a:cubicBezTo>
                  <a:cubicBezTo>
                    <a:pt x="4724" y="9220"/>
                    <a:pt x="4951" y="7627"/>
                    <a:pt x="5406" y="6490"/>
                  </a:cubicBezTo>
                  <a:cubicBezTo>
                    <a:pt x="5489" y="6283"/>
                    <a:pt x="5542" y="6189"/>
                    <a:pt x="5578" y="6189"/>
                  </a:cubicBezTo>
                  <a:cubicBezTo>
                    <a:pt x="5741" y="6189"/>
                    <a:pt x="5572" y="8083"/>
                    <a:pt x="6315" y="10130"/>
                  </a:cubicBezTo>
                  <a:cubicBezTo>
                    <a:pt x="6619" y="10964"/>
                    <a:pt x="7049" y="11242"/>
                    <a:pt x="7487" y="11242"/>
                  </a:cubicBezTo>
                  <a:cubicBezTo>
                    <a:pt x="8363" y="11242"/>
                    <a:pt x="9273" y="10130"/>
                    <a:pt x="9273" y="10130"/>
                  </a:cubicBezTo>
                  <a:lnTo>
                    <a:pt x="10637" y="1715"/>
                  </a:lnTo>
                  <a:lnTo>
                    <a:pt x="95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Flowchart: Alternate Process 2"/>
          <p:cNvSpPr/>
          <p:nvPr/>
        </p:nvSpPr>
        <p:spPr>
          <a:xfrm>
            <a:off x="1354169" y="1888299"/>
            <a:ext cx="5463131" cy="1857785"/>
          </a:xfrm>
          <a:prstGeom prst="flowChartAlternateProcess">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434590" y="1139190"/>
            <a:ext cx="3390900" cy="584775"/>
          </a:xfrm>
          <a:prstGeom prst="rect">
            <a:avLst/>
          </a:prstGeom>
          <a:noFill/>
        </p:spPr>
        <p:txBody>
          <a:bodyPr wrap="square" rtlCol="0">
            <a:spAutoFit/>
          </a:bodyPr>
          <a:lstStyle/>
          <a:p>
            <a:r>
              <a:rPr lang="en-GB" sz="3200" b="1" dirty="0">
                <a:solidFill>
                  <a:schemeClr val="accent6">
                    <a:lumMod val="60000"/>
                    <a:lumOff val="40000"/>
                  </a:schemeClr>
                </a:solidFill>
                <a:effectLst>
                  <a:outerShdw blurRad="38100" dist="38100" dir="2700000" algn="tl">
                    <a:srgbClr val="000000">
                      <a:alpha val="43137"/>
                    </a:srgbClr>
                  </a:outerShdw>
                </a:effectLst>
              </a:rPr>
              <a:t>HOẠT ĐỘNG 1</a:t>
            </a:r>
            <a:endParaRPr lang="en-US" sz="3200" b="1" dirty="0">
              <a:solidFill>
                <a:schemeClr val="accent6">
                  <a:lumMod val="60000"/>
                  <a:lumOff val="40000"/>
                </a:schemeClr>
              </a:solidFill>
              <a:effectLst>
                <a:outerShdw blurRad="38100" dist="38100" dir="2700000" algn="tl">
                  <a:srgbClr val="000000">
                    <a:alpha val="43137"/>
                  </a:srgbClr>
                </a:outerShdw>
              </a:effectLst>
            </a:endParaRPr>
          </a:p>
        </p:txBody>
      </p:sp>
      <p:sp>
        <p:nvSpPr>
          <p:cNvPr id="5" name="TextBox 4"/>
          <p:cNvSpPr txBox="1"/>
          <p:nvPr/>
        </p:nvSpPr>
        <p:spPr>
          <a:xfrm>
            <a:off x="1390390" y="2236848"/>
            <a:ext cx="5426910" cy="954107"/>
          </a:xfrm>
          <a:prstGeom prst="rect">
            <a:avLst/>
          </a:prstGeom>
          <a:noFill/>
        </p:spPr>
        <p:txBody>
          <a:bodyPr wrap="square" rtlCol="0">
            <a:spAutoFit/>
          </a:bodyPr>
          <a:lstStyle/>
          <a:p>
            <a:pPr algn="ctr"/>
            <a:r>
              <a:rPr lang="en-GB" sz="2800" dirty="0" err="1"/>
              <a:t>Tìm</a:t>
            </a:r>
            <a:r>
              <a:rPr lang="en-GB" sz="2800" dirty="0"/>
              <a:t> </a:t>
            </a:r>
            <a:r>
              <a:rPr lang="en-GB" sz="2800" dirty="0" err="1"/>
              <a:t>hiểu</a:t>
            </a:r>
            <a:r>
              <a:rPr lang="en-GB" sz="2800" dirty="0"/>
              <a:t> </a:t>
            </a:r>
            <a:r>
              <a:rPr lang="en-GB" sz="2800" dirty="0" err="1"/>
              <a:t>diễn</a:t>
            </a:r>
            <a:r>
              <a:rPr lang="en-GB" sz="2800" dirty="0"/>
              <a:t> </a:t>
            </a:r>
            <a:r>
              <a:rPr lang="en-GB" sz="2800" dirty="0" err="1"/>
              <a:t>biến</a:t>
            </a:r>
            <a:r>
              <a:rPr lang="en-GB" sz="2800" dirty="0"/>
              <a:t> </a:t>
            </a:r>
            <a:r>
              <a:rPr lang="en-GB" sz="2800" dirty="0" err="1"/>
              <a:t>chính</a:t>
            </a:r>
            <a:r>
              <a:rPr lang="en-GB" sz="2800" dirty="0"/>
              <a:t> </a:t>
            </a:r>
            <a:r>
              <a:rPr lang="en-GB" sz="2800" dirty="0" err="1"/>
              <a:t>của</a:t>
            </a:r>
            <a:r>
              <a:rPr lang="en-GB" sz="2800" dirty="0"/>
              <a:t> </a:t>
            </a:r>
            <a:r>
              <a:rPr lang="en-GB" sz="2800" dirty="0" err="1"/>
              <a:t>chiến</a:t>
            </a:r>
            <a:r>
              <a:rPr lang="en-GB" sz="2800" dirty="0"/>
              <a:t> </a:t>
            </a:r>
            <a:r>
              <a:rPr lang="en-GB" sz="2800" dirty="0" err="1"/>
              <a:t>dịch</a:t>
            </a:r>
            <a:r>
              <a:rPr lang="en-GB" sz="2800" dirty="0"/>
              <a:t> </a:t>
            </a:r>
            <a:r>
              <a:rPr lang="en-GB" sz="2800" dirty="0" err="1"/>
              <a:t>Điện</a:t>
            </a:r>
            <a:r>
              <a:rPr lang="en-GB" sz="2800" dirty="0"/>
              <a:t> </a:t>
            </a:r>
            <a:r>
              <a:rPr lang="en-GB" sz="2800" dirty="0" err="1"/>
              <a:t>Biên</a:t>
            </a:r>
            <a:r>
              <a:rPr lang="en-GB" sz="2800" dirty="0"/>
              <a:t> </a:t>
            </a:r>
            <a:r>
              <a:rPr lang="en-GB" sz="2800" dirty="0" err="1"/>
              <a:t>Phủ</a:t>
            </a:r>
            <a:r>
              <a:rPr lang="en-GB" sz="2800" dirty="0"/>
              <a:t> 1954</a:t>
            </a:r>
            <a:endParaRPr lang="en-US" sz="2800" dirty="0"/>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grpSp>
        <p:nvGrpSpPr>
          <p:cNvPr id="375" name="Google Shape;375;p42"/>
          <p:cNvGrpSpPr/>
          <p:nvPr/>
        </p:nvGrpSpPr>
        <p:grpSpPr>
          <a:xfrm flipH="1">
            <a:off x="7746299" y="2822943"/>
            <a:ext cx="1784099" cy="2320557"/>
            <a:chOff x="2116050" y="240375"/>
            <a:chExt cx="3379200" cy="5236250"/>
          </a:xfrm>
        </p:grpSpPr>
        <p:sp>
          <p:nvSpPr>
            <p:cNvPr id="376" name="Google Shape;376;p42"/>
            <p:cNvSpPr/>
            <p:nvPr/>
          </p:nvSpPr>
          <p:spPr>
            <a:xfrm>
              <a:off x="3956500" y="2699775"/>
              <a:ext cx="1538750" cy="2776850"/>
            </a:xfrm>
            <a:custGeom>
              <a:avLst/>
              <a:gdLst/>
              <a:ahLst/>
              <a:cxnLst/>
              <a:rect l="l" t="t" r="r" b="b"/>
              <a:pathLst>
                <a:path w="61550" h="111074" extrusionOk="0">
                  <a:moveTo>
                    <a:pt x="1735" y="1"/>
                  </a:moveTo>
                  <a:lnTo>
                    <a:pt x="1735" y="1"/>
                  </a:lnTo>
                  <a:cubicBezTo>
                    <a:pt x="0" y="9187"/>
                    <a:pt x="554" y="18572"/>
                    <a:pt x="2357" y="27807"/>
                  </a:cubicBezTo>
                  <a:cubicBezTo>
                    <a:pt x="3544" y="33868"/>
                    <a:pt x="5262" y="39865"/>
                    <a:pt x="7227" y="45691"/>
                  </a:cubicBezTo>
                  <a:cubicBezTo>
                    <a:pt x="12290" y="60718"/>
                    <a:pt x="18964" y="75256"/>
                    <a:pt x="22454" y="90735"/>
                  </a:cubicBezTo>
                  <a:cubicBezTo>
                    <a:pt x="23866" y="97001"/>
                    <a:pt x="24714" y="103729"/>
                    <a:pt x="22410" y="109725"/>
                  </a:cubicBezTo>
                  <a:cubicBezTo>
                    <a:pt x="22233" y="110181"/>
                    <a:pt x="22040" y="110633"/>
                    <a:pt x="21831" y="111073"/>
                  </a:cubicBezTo>
                  <a:lnTo>
                    <a:pt x="61400" y="111073"/>
                  </a:lnTo>
                  <a:lnTo>
                    <a:pt x="61550" y="110960"/>
                  </a:lnTo>
                  <a:cubicBezTo>
                    <a:pt x="49400" y="94746"/>
                    <a:pt x="31274" y="70065"/>
                    <a:pt x="27639" y="62480"/>
                  </a:cubicBezTo>
                  <a:cubicBezTo>
                    <a:pt x="25014" y="56992"/>
                    <a:pt x="18153" y="42674"/>
                    <a:pt x="11909" y="27807"/>
                  </a:cubicBezTo>
                  <a:cubicBezTo>
                    <a:pt x="7791" y="17976"/>
                    <a:pt x="3925" y="7915"/>
                    <a:pt x="173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2"/>
            <p:cNvSpPr/>
            <p:nvPr/>
          </p:nvSpPr>
          <p:spPr>
            <a:xfrm>
              <a:off x="2116050" y="619950"/>
              <a:ext cx="2458300" cy="4856675"/>
            </a:xfrm>
            <a:custGeom>
              <a:avLst/>
              <a:gdLst/>
              <a:ahLst/>
              <a:cxnLst/>
              <a:rect l="l" t="t" r="r" b="b"/>
              <a:pathLst>
                <a:path w="98332" h="194267" extrusionOk="0">
                  <a:moveTo>
                    <a:pt x="79060" y="1"/>
                  </a:moveTo>
                  <a:cubicBezTo>
                    <a:pt x="78714" y="1"/>
                    <a:pt x="78352" y="17"/>
                    <a:pt x="77972" y="50"/>
                  </a:cubicBezTo>
                  <a:cubicBezTo>
                    <a:pt x="75594" y="248"/>
                    <a:pt x="72480" y="962"/>
                    <a:pt x="67943" y="1284"/>
                  </a:cubicBezTo>
                  <a:cubicBezTo>
                    <a:pt x="67196" y="1338"/>
                    <a:pt x="66417" y="1381"/>
                    <a:pt x="65596" y="1414"/>
                  </a:cubicBezTo>
                  <a:cubicBezTo>
                    <a:pt x="65731" y="1504"/>
                    <a:pt x="65859" y="1596"/>
                    <a:pt x="65984" y="1698"/>
                  </a:cubicBezTo>
                  <a:cubicBezTo>
                    <a:pt x="66238" y="1891"/>
                    <a:pt x="66477" y="2104"/>
                    <a:pt x="66702" y="2332"/>
                  </a:cubicBezTo>
                  <a:cubicBezTo>
                    <a:pt x="66814" y="2439"/>
                    <a:pt x="66922" y="2551"/>
                    <a:pt x="67029" y="2670"/>
                  </a:cubicBezTo>
                  <a:cubicBezTo>
                    <a:pt x="67191" y="2846"/>
                    <a:pt x="67341" y="3035"/>
                    <a:pt x="67486" y="3223"/>
                  </a:cubicBezTo>
                  <a:cubicBezTo>
                    <a:pt x="67567" y="3324"/>
                    <a:pt x="67636" y="3426"/>
                    <a:pt x="67706" y="3534"/>
                  </a:cubicBezTo>
                  <a:cubicBezTo>
                    <a:pt x="67844" y="3727"/>
                    <a:pt x="67971" y="3928"/>
                    <a:pt x="68088" y="4135"/>
                  </a:cubicBezTo>
                  <a:cubicBezTo>
                    <a:pt x="68372" y="4645"/>
                    <a:pt x="68593" y="5166"/>
                    <a:pt x="68743" y="5681"/>
                  </a:cubicBezTo>
                  <a:cubicBezTo>
                    <a:pt x="68796" y="5863"/>
                    <a:pt x="68836" y="6042"/>
                    <a:pt x="68871" y="6221"/>
                  </a:cubicBezTo>
                  <a:cubicBezTo>
                    <a:pt x="69053" y="7162"/>
                    <a:pt x="68980" y="8049"/>
                    <a:pt x="68619" y="8731"/>
                  </a:cubicBezTo>
                  <a:cubicBezTo>
                    <a:pt x="68499" y="8950"/>
                    <a:pt x="68346" y="9152"/>
                    <a:pt x="68169" y="9327"/>
                  </a:cubicBezTo>
                  <a:cubicBezTo>
                    <a:pt x="68124" y="9373"/>
                    <a:pt x="68076" y="9413"/>
                    <a:pt x="68024" y="9451"/>
                  </a:cubicBezTo>
                  <a:cubicBezTo>
                    <a:pt x="67925" y="9535"/>
                    <a:pt x="67820" y="9609"/>
                    <a:pt x="67706" y="9671"/>
                  </a:cubicBezTo>
                  <a:cubicBezTo>
                    <a:pt x="67650" y="9705"/>
                    <a:pt x="67590" y="9734"/>
                    <a:pt x="67530" y="9761"/>
                  </a:cubicBezTo>
                  <a:lnTo>
                    <a:pt x="67524" y="9761"/>
                  </a:lnTo>
                  <a:cubicBezTo>
                    <a:pt x="67430" y="9807"/>
                    <a:pt x="67333" y="9847"/>
                    <a:pt x="67234" y="9880"/>
                  </a:cubicBezTo>
                  <a:cubicBezTo>
                    <a:pt x="67127" y="9920"/>
                    <a:pt x="67018" y="9954"/>
                    <a:pt x="66907" y="9982"/>
                  </a:cubicBezTo>
                  <a:cubicBezTo>
                    <a:pt x="66789" y="10020"/>
                    <a:pt x="66665" y="10046"/>
                    <a:pt x="66542" y="10073"/>
                  </a:cubicBezTo>
                  <a:cubicBezTo>
                    <a:pt x="66424" y="10095"/>
                    <a:pt x="66305" y="10121"/>
                    <a:pt x="66182" y="10137"/>
                  </a:cubicBezTo>
                  <a:lnTo>
                    <a:pt x="66177" y="10137"/>
                  </a:lnTo>
                  <a:cubicBezTo>
                    <a:pt x="66167" y="10137"/>
                    <a:pt x="66150" y="10143"/>
                    <a:pt x="66139" y="10143"/>
                  </a:cubicBezTo>
                  <a:cubicBezTo>
                    <a:pt x="66042" y="10158"/>
                    <a:pt x="65941" y="10170"/>
                    <a:pt x="65833" y="10185"/>
                  </a:cubicBezTo>
                  <a:cubicBezTo>
                    <a:pt x="65763" y="10197"/>
                    <a:pt x="65693" y="10208"/>
                    <a:pt x="65624" y="10213"/>
                  </a:cubicBezTo>
                  <a:cubicBezTo>
                    <a:pt x="65431" y="10235"/>
                    <a:pt x="65232" y="10251"/>
                    <a:pt x="65033" y="10262"/>
                  </a:cubicBezTo>
                  <a:cubicBezTo>
                    <a:pt x="64636" y="10288"/>
                    <a:pt x="64223" y="10299"/>
                    <a:pt x="63804" y="10299"/>
                  </a:cubicBezTo>
                  <a:cubicBezTo>
                    <a:pt x="60861" y="10299"/>
                    <a:pt x="57602" y="9762"/>
                    <a:pt x="57602" y="9762"/>
                  </a:cubicBezTo>
                  <a:cubicBezTo>
                    <a:pt x="54987" y="8415"/>
                    <a:pt x="53419" y="7196"/>
                    <a:pt x="52497" y="6171"/>
                  </a:cubicBezTo>
                  <a:cubicBezTo>
                    <a:pt x="52432" y="6106"/>
                    <a:pt x="52378" y="6041"/>
                    <a:pt x="52319" y="5971"/>
                  </a:cubicBezTo>
                  <a:cubicBezTo>
                    <a:pt x="52207" y="5837"/>
                    <a:pt x="52105" y="5708"/>
                    <a:pt x="52013" y="5580"/>
                  </a:cubicBezTo>
                  <a:cubicBezTo>
                    <a:pt x="51970" y="5521"/>
                    <a:pt x="51928" y="5462"/>
                    <a:pt x="51884" y="5398"/>
                  </a:cubicBezTo>
                  <a:cubicBezTo>
                    <a:pt x="51804" y="5273"/>
                    <a:pt x="51728" y="5156"/>
                    <a:pt x="51664" y="5038"/>
                  </a:cubicBezTo>
                  <a:cubicBezTo>
                    <a:pt x="51632" y="4983"/>
                    <a:pt x="51605" y="4930"/>
                    <a:pt x="51578" y="4877"/>
                  </a:cubicBezTo>
                  <a:cubicBezTo>
                    <a:pt x="51451" y="4626"/>
                    <a:pt x="51354" y="4361"/>
                    <a:pt x="51289" y="4087"/>
                  </a:cubicBezTo>
                  <a:cubicBezTo>
                    <a:pt x="51269" y="4018"/>
                    <a:pt x="51256" y="3949"/>
                    <a:pt x="51251" y="3878"/>
                  </a:cubicBezTo>
                  <a:cubicBezTo>
                    <a:pt x="51176" y="3384"/>
                    <a:pt x="51267" y="3057"/>
                    <a:pt x="51321" y="2912"/>
                  </a:cubicBezTo>
                  <a:cubicBezTo>
                    <a:pt x="51328" y="2889"/>
                    <a:pt x="51337" y="2868"/>
                    <a:pt x="51348" y="2847"/>
                  </a:cubicBezTo>
                  <a:lnTo>
                    <a:pt x="51348" y="2842"/>
                  </a:lnTo>
                  <a:cubicBezTo>
                    <a:pt x="51337" y="2847"/>
                    <a:pt x="51331" y="2847"/>
                    <a:pt x="51321" y="2853"/>
                  </a:cubicBezTo>
                  <a:cubicBezTo>
                    <a:pt x="51192" y="2906"/>
                    <a:pt x="51069" y="2960"/>
                    <a:pt x="50955" y="3019"/>
                  </a:cubicBezTo>
                  <a:lnTo>
                    <a:pt x="50779" y="3116"/>
                  </a:lnTo>
                  <a:cubicBezTo>
                    <a:pt x="50622" y="3205"/>
                    <a:pt x="50472" y="3308"/>
                    <a:pt x="50333" y="3422"/>
                  </a:cubicBezTo>
                  <a:cubicBezTo>
                    <a:pt x="50305" y="3448"/>
                    <a:pt x="50279" y="3469"/>
                    <a:pt x="50252" y="3496"/>
                  </a:cubicBezTo>
                  <a:cubicBezTo>
                    <a:pt x="50216" y="3528"/>
                    <a:pt x="50181" y="3562"/>
                    <a:pt x="50151" y="3599"/>
                  </a:cubicBezTo>
                  <a:cubicBezTo>
                    <a:pt x="50097" y="3650"/>
                    <a:pt x="50049" y="3706"/>
                    <a:pt x="50006" y="3766"/>
                  </a:cubicBezTo>
                  <a:cubicBezTo>
                    <a:pt x="49930" y="3863"/>
                    <a:pt x="49864" y="3967"/>
                    <a:pt x="49807" y="4076"/>
                  </a:cubicBezTo>
                  <a:cubicBezTo>
                    <a:pt x="49774" y="4136"/>
                    <a:pt x="49747" y="4199"/>
                    <a:pt x="49727" y="4265"/>
                  </a:cubicBezTo>
                  <a:cubicBezTo>
                    <a:pt x="49707" y="4293"/>
                    <a:pt x="49694" y="4326"/>
                    <a:pt x="49688" y="4361"/>
                  </a:cubicBezTo>
                  <a:cubicBezTo>
                    <a:pt x="49664" y="4424"/>
                    <a:pt x="49645" y="4488"/>
                    <a:pt x="49629" y="4554"/>
                  </a:cubicBezTo>
                  <a:cubicBezTo>
                    <a:pt x="49624" y="4554"/>
                    <a:pt x="49624" y="4559"/>
                    <a:pt x="49624" y="4565"/>
                  </a:cubicBezTo>
                  <a:cubicBezTo>
                    <a:pt x="49609" y="4630"/>
                    <a:pt x="49592" y="4700"/>
                    <a:pt x="49581" y="4770"/>
                  </a:cubicBezTo>
                  <a:cubicBezTo>
                    <a:pt x="49484" y="5285"/>
                    <a:pt x="49527" y="5903"/>
                    <a:pt x="49619" y="6622"/>
                  </a:cubicBezTo>
                  <a:cubicBezTo>
                    <a:pt x="49635" y="6724"/>
                    <a:pt x="49657" y="6821"/>
                    <a:pt x="49672" y="6928"/>
                  </a:cubicBezTo>
                  <a:cubicBezTo>
                    <a:pt x="50006" y="8453"/>
                    <a:pt x="51348" y="10858"/>
                    <a:pt x="53614" y="13032"/>
                  </a:cubicBezTo>
                  <a:cubicBezTo>
                    <a:pt x="55422" y="14771"/>
                    <a:pt x="57817" y="16361"/>
                    <a:pt x="60749" y="17247"/>
                  </a:cubicBezTo>
                  <a:cubicBezTo>
                    <a:pt x="61978" y="17617"/>
                    <a:pt x="63299" y="17859"/>
                    <a:pt x="64711" y="17940"/>
                  </a:cubicBezTo>
                  <a:cubicBezTo>
                    <a:pt x="64882" y="17951"/>
                    <a:pt x="65060" y="17962"/>
                    <a:pt x="65237" y="17967"/>
                  </a:cubicBezTo>
                  <a:cubicBezTo>
                    <a:pt x="65328" y="17967"/>
                    <a:pt x="65414" y="17972"/>
                    <a:pt x="65505" y="17972"/>
                  </a:cubicBezTo>
                  <a:cubicBezTo>
                    <a:pt x="65585" y="17973"/>
                    <a:pt x="65665" y="17973"/>
                    <a:pt x="65746" y="17973"/>
                  </a:cubicBezTo>
                  <a:cubicBezTo>
                    <a:pt x="66887" y="17973"/>
                    <a:pt x="68085" y="17864"/>
                    <a:pt x="69339" y="17623"/>
                  </a:cubicBezTo>
                  <a:cubicBezTo>
                    <a:pt x="69516" y="17586"/>
                    <a:pt x="69693" y="17547"/>
                    <a:pt x="69876" y="17510"/>
                  </a:cubicBezTo>
                  <a:cubicBezTo>
                    <a:pt x="70634" y="17349"/>
                    <a:pt x="71383" y="17146"/>
                    <a:pt x="72120" y="16904"/>
                  </a:cubicBezTo>
                  <a:cubicBezTo>
                    <a:pt x="72893" y="16657"/>
                    <a:pt x="73677" y="16356"/>
                    <a:pt x="74483" y="16001"/>
                  </a:cubicBezTo>
                  <a:lnTo>
                    <a:pt x="74461" y="15959"/>
                  </a:lnTo>
                  <a:cubicBezTo>
                    <a:pt x="76168" y="14971"/>
                    <a:pt x="77881" y="13978"/>
                    <a:pt x="79599" y="12995"/>
                  </a:cubicBezTo>
                  <a:cubicBezTo>
                    <a:pt x="79631" y="12973"/>
                    <a:pt x="79665" y="12956"/>
                    <a:pt x="79701" y="12942"/>
                  </a:cubicBezTo>
                  <a:cubicBezTo>
                    <a:pt x="79765" y="12904"/>
                    <a:pt x="79841" y="12867"/>
                    <a:pt x="79910" y="12834"/>
                  </a:cubicBezTo>
                  <a:cubicBezTo>
                    <a:pt x="79982" y="12803"/>
                    <a:pt x="80055" y="12776"/>
                    <a:pt x="80131" y="12753"/>
                  </a:cubicBezTo>
                  <a:cubicBezTo>
                    <a:pt x="80242" y="12717"/>
                    <a:pt x="80356" y="12696"/>
                    <a:pt x="80464" y="12696"/>
                  </a:cubicBezTo>
                  <a:cubicBezTo>
                    <a:pt x="80549" y="12696"/>
                    <a:pt x="80630" y="12709"/>
                    <a:pt x="80705" y="12737"/>
                  </a:cubicBezTo>
                  <a:cubicBezTo>
                    <a:pt x="80707" y="12739"/>
                    <a:pt x="80708" y="12739"/>
                    <a:pt x="80709" y="12739"/>
                  </a:cubicBezTo>
                  <a:cubicBezTo>
                    <a:pt x="80711" y="12739"/>
                    <a:pt x="80711" y="12737"/>
                    <a:pt x="80711" y="12737"/>
                  </a:cubicBezTo>
                  <a:cubicBezTo>
                    <a:pt x="80788" y="12766"/>
                    <a:pt x="80858" y="12812"/>
                    <a:pt x="80915" y="12872"/>
                  </a:cubicBezTo>
                  <a:lnTo>
                    <a:pt x="80915" y="12878"/>
                  </a:lnTo>
                  <a:cubicBezTo>
                    <a:pt x="80943" y="12905"/>
                    <a:pt x="80968" y="12935"/>
                    <a:pt x="80990" y="12968"/>
                  </a:cubicBezTo>
                  <a:cubicBezTo>
                    <a:pt x="81010" y="13000"/>
                    <a:pt x="81028" y="13031"/>
                    <a:pt x="81043" y="13065"/>
                  </a:cubicBezTo>
                  <a:cubicBezTo>
                    <a:pt x="81188" y="13436"/>
                    <a:pt x="80915" y="13930"/>
                    <a:pt x="80636" y="14262"/>
                  </a:cubicBezTo>
                  <a:cubicBezTo>
                    <a:pt x="80072" y="14928"/>
                    <a:pt x="79460" y="15551"/>
                    <a:pt x="78816" y="16141"/>
                  </a:cubicBezTo>
                  <a:cubicBezTo>
                    <a:pt x="78386" y="16539"/>
                    <a:pt x="77946" y="16919"/>
                    <a:pt x="77500" y="17290"/>
                  </a:cubicBezTo>
                  <a:cubicBezTo>
                    <a:pt x="77275" y="17478"/>
                    <a:pt x="77049" y="17661"/>
                    <a:pt x="76818" y="17843"/>
                  </a:cubicBezTo>
                  <a:cubicBezTo>
                    <a:pt x="76368" y="18208"/>
                    <a:pt x="75906" y="18568"/>
                    <a:pt x="75450" y="18928"/>
                  </a:cubicBezTo>
                  <a:lnTo>
                    <a:pt x="84717" y="16361"/>
                  </a:lnTo>
                  <a:cubicBezTo>
                    <a:pt x="84815" y="16334"/>
                    <a:pt x="84911" y="16321"/>
                    <a:pt x="85003" y="16321"/>
                  </a:cubicBezTo>
                  <a:cubicBezTo>
                    <a:pt x="85781" y="16321"/>
                    <a:pt x="86335" y="17220"/>
                    <a:pt x="85859" y="17935"/>
                  </a:cubicBezTo>
                  <a:cubicBezTo>
                    <a:pt x="85588" y="18340"/>
                    <a:pt x="85277" y="18717"/>
                    <a:pt x="84932" y="19062"/>
                  </a:cubicBezTo>
                  <a:cubicBezTo>
                    <a:pt x="84357" y="19642"/>
                    <a:pt x="83685" y="20141"/>
                    <a:pt x="82977" y="20538"/>
                  </a:cubicBezTo>
                  <a:cubicBezTo>
                    <a:pt x="82407" y="20861"/>
                    <a:pt x="81817" y="21129"/>
                    <a:pt x="81210" y="21365"/>
                  </a:cubicBezTo>
                  <a:cubicBezTo>
                    <a:pt x="79873" y="21880"/>
                    <a:pt x="78461" y="22209"/>
                    <a:pt x="77066" y="22536"/>
                  </a:cubicBezTo>
                  <a:cubicBezTo>
                    <a:pt x="77302" y="22533"/>
                    <a:pt x="77538" y="22532"/>
                    <a:pt x="77774" y="22532"/>
                  </a:cubicBezTo>
                  <a:cubicBezTo>
                    <a:pt x="78010" y="22532"/>
                    <a:pt x="78247" y="22533"/>
                    <a:pt x="78483" y="22536"/>
                  </a:cubicBezTo>
                  <a:cubicBezTo>
                    <a:pt x="79342" y="22552"/>
                    <a:pt x="80202" y="22589"/>
                    <a:pt x="81054" y="22648"/>
                  </a:cubicBezTo>
                  <a:cubicBezTo>
                    <a:pt x="81344" y="22670"/>
                    <a:pt x="81634" y="22697"/>
                    <a:pt x="81924" y="22718"/>
                  </a:cubicBezTo>
                  <a:cubicBezTo>
                    <a:pt x="82493" y="22767"/>
                    <a:pt x="83063" y="22826"/>
                    <a:pt x="83632" y="22901"/>
                  </a:cubicBezTo>
                  <a:cubicBezTo>
                    <a:pt x="83916" y="22933"/>
                    <a:pt x="84201" y="22971"/>
                    <a:pt x="84486" y="23013"/>
                  </a:cubicBezTo>
                  <a:cubicBezTo>
                    <a:pt x="84807" y="23061"/>
                    <a:pt x="85130" y="23105"/>
                    <a:pt x="85457" y="23158"/>
                  </a:cubicBezTo>
                  <a:cubicBezTo>
                    <a:pt x="86149" y="23271"/>
                    <a:pt x="86483" y="24001"/>
                    <a:pt x="86230" y="24576"/>
                  </a:cubicBezTo>
                  <a:cubicBezTo>
                    <a:pt x="86214" y="24609"/>
                    <a:pt x="86198" y="24635"/>
                    <a:pt x="86182" y="24667"/>
                  </a:cubicBezTo>
                  <a:cubicBezTo>
                    <a:pt x="86124" y="24766"/>
                    <a:pt x="86052" y="24854"/>
                    <a:pt x="85967" y="24930"/>
                  </a:cubicBezTo>
                  <a:cubicBezTo>
                    <a:pt x="84591" y="26139"/>
                    <a:pt x="82774" y="26849"/>
                    <a:pt x="80939" y="26849"/>
                  </a:cubicBezTo>
                  <a:cubicBezTo>
                    <a:pt x="80770" y="26849"/>
                    <a:pt x="80601" y="26843"/>
                    <a:pt x="80432" y="26831"/>
                  </a:cubicBezTo>
                  <a:lnTo>
                    <a:pt x="80432" y="26831"/>
                  </a:lnTo>
                  <a:lnTo>
                    <a:pt x="83015" y="27438"/>
                  </a:lnTo>
                  <a:lnTo>
                    <a:pt x="84915" y="27883"/>
                  </a:lnTo>
                  <a:cubicBezTo>
                    <a:pt x="84953" y="27893"/>
                    <a:pt x="84990" y="27906"/>
                    <a:pt x="85027" y="27921"/>
                  </a:cubicBezTo>
                  <a:cubicBezTo>
                    <a:pt x="85441" y="28098"/>
                    <a:pt x="85501" y="28645"/>
                    <a:pt x="85205" y="28925"/>
                  </a:cubicBezTo>
                  <a:cubicBezTo>
                    <a:pt x="85155" y="28976"/>
                    <a:pt x="85094" y="29016"/>
                    <a:pt x="85027" y="29043"/>
                  </a:cubicBezTo>
                  <a:cubicBezTo>
                    <a:pt x="84996" y="29054"/>
                    <a:pt x="84958" y="29065"/>
                    <a:pt x="84921" y="29075"/>
                  </a:cubicBezTo>
                  <a:cubicBezTo>
                    <a:pt x="84277" y="29227"/>
                    <a:pt x="83618" y="29303"/>
                    <a:pt x="82958" y="29303"/>
                  </a:cubicBezTo>
                  <a:cubicBezTo>
                    <a:pt x="82832" y="29303"/>
                    <a:pt x="82706" y="29300"/>
                    <a:pt x="82580" y="29295"/>
                  </a:cubicBezTo>
                  <a:lnTo>
                    <a:pt x="82547" y="29295"/>
                  </a:lnTo>
                  <a:cubicBezTo>
                    <a:pt x="82306" y="29284"/>
                    <a:pt x="82064" y="29263"/>
                    <a:pt x="81823" y="29230"/>
                  </a:cubicBezTo>
                  <a:cubicBezTo>
                    <a:pt x="81575" y="29199"/>
                    <a:pt x="81329" y="29155"/>
                    <a:pt x="81082" y="29102"/>
                  </a:cubicBezTo>
                  <a:cubicBezTo>
                    <a:pt x="80835" y="29048"/>
                    <a:pt x="80593" y="28984"/>
                    <a:pt x="80351" y="28909"/>
                  </a:cubicBezTo>
                  <a:cubicBezTo>
                    <a:pt x="80233" y="28865"/>
                    <a:pt x="80115" y="28828"/>
                    <a:pt x="79997" y="28785"/>
                  </a:cubicBezTo>
                  <a:cubicBezTo>
                    <a:pt x="79991" y="28790"/>
                    <a:pt x="79991" y="28790"/>
                    <a:pt x="79987" y="28790"/>
                  </a:cubicBezTo>
                  <a:lnTo>
                    <a:pt x="79987" y="28785"/>
                  </a:lnTo>
                  <a:cubicBezTo>
                    <a:pt x="79477" y="28731"/>
                    <a:pt x="78875" y="28650"/>
                    <a:pt x="78225" y="28533"/>
                  </a:cubicBezTo>
                  <a:cubicBezTo>
                    <a:pt x="77742" y="28441"/>
                    <a:pt x="77233" y="28329"/>
                    <a:pt x="76722" y="28189"/>
                  </a:cubicBezTo>
                  <a:cubicBezTo>
                    <a:pt x="76217" y="28050"/>
                    <a:pt x="75713" y="27884"/>
                    <a:pt x="75230" y="27679"/>
                  </a:cubicBezTo>
                  <a:cubicBezTo>
                    <a:pt x="75068" y="27609"/>
                    <a:pt x="74912" y="27539"/>
                    <a:pt x="74758" y="27464"/>
                  </a:cubicBezTo>
                  <a:cubicBezTo>
                    <a:pt x="74602" y="27389"/>
                    <a:pt x="74451" y="27308"/>
                    <a:pt x="74306" y="27229"/>
                  </a:cubicBezTo>
                  <a:cubicBezTo>
                    <a:pt x="73715" y="26896"/>
                    <a:pt x="73205" y="26493"/>
                    <a:pt x="72819" y="26015"/>
                  </a:cubicBezTo>
                  <a:lnTo>
                    <a:pt x="72272" y="26118"/>
                  </a:lnTo>
                  <a:cubicBezTo>
                    <a:pt x="70037" y="25290"/>
                    <a:pt x="67647" y="24455"/>
                    <a:pt x="65310" y="24455"/>
                  </a:cubicBezTo>
                  <a:cubicBezTo>
                    <a:pt x="64676" y="24455"/>
                    <a:pt x="64046" y="24517"/>
                    <a:pt x="63423" y="24657"/>
                  </a:cubicBezTo>
                  <a:cubicBezTo>
                    <a:pt x="63160" y="24711"/>
                    <a:pt x="62899" y="24783"/>
                    <a:pt x="62645" y="24871"/>
                  </a:cubicBezTo>
                  <a:cubicBezTo>
                    <a:pt x="60122" y="25720"/>
                    <a:pt x="58306" y="27846"/>
                    <a:pt x="56309" y="29628"/>
                  </a:cubicBezTo>
                  <a:cubicBezTo>
                    <a:pt x="56175" y="29746"/>
                    <a:pt x="56041" y="29864"/>
                    <a:pt x="55907" y="29977"/>
                  </a:cubicBezTo>
                  <a:cubicBezTo>
                    <a:pt x="55730" y="30128"/>
                    <a:pt x="55547" y="30278"/>
                    <a:pt x="55365" y="30422"/>
                  </a:cubicBezTo>
                  <a:cubicBezTo>
                    <a:pt x="55199" y="30562"/>
                    <a:pt x="55032" y="30692"/>
                    <a:pt x="54860" y="30820"/>
                  </a:cubicBezTo>
                  <a:lnTo>
                    <a:pt x="54796" y="30868"/>
                  </a:lnTo>
                  <a:cubicBezTo>
                    <a:pt x="54613" y="31008"/>
                    <a:pt x="54430" y="31142"/>
                    <a:pt x="54243" y="31271"/>
                  </a:cubicBezTo>
                  <a:cubicBezTo>
                    <a:pt x="54055" y="31410"/>
                    <a:pt x="53861" y="31545"/>
                    <a:pt x="53668" y="31669"/>
                  </a:cubicBezTo>
                  <a:cubicBezTo>
                    <a:pt x="53475" y="31803"/>
                    <a:pt x="53282" y="31931"/>
                    <a:pt x="53083" y="32060"/>
                  </a:cubicBezTo>
                  <a:cubicBezTo>
                    <a:pt x="52884" y="32189"/>
                    <a:pt x="52686" y="32318"/>
                    <a:pt x="52487" y="32436"/>
                  </a:cubicBezTo>
                  <a:cubicBezTo>
                    <a:pt x="51612" y="32989"/>
                    <a:pt x="50710" y="33510"/>
                    <a:pt x="49808" y="34020"/>
                  </a:cubicBezTo>
                  <a:cubicBezTo>
                    <a:pt x="49368" y="34278"/>
                    <a:pt x="48922" y="34524"/>
                    <a:pt x="48487" y="34777"/>
                  </a:cubicBezTo>
                  <a:cubicBezTo>
                    <a:pt x="48074" y="35014"/>
                    <a:pt x="47666" y="35249"/>
                    <a:pt x="47263" y="35491"/>
                  </a:cubicBezTo>
                  <a:cubicBezTo>
                    <a:pt x="46511" y="35936"/>
                    <a:pt x="45771" y="36398"/>
                    <a:pt x="45051" y="36887"/>
                  </a:cubicBezTo>
                  <a:cubicBezTo>
                    <a:pt x="41502" y="39303"/>
                    <a:pt x="38248" y="42825"/>
                    <a:pt x="37964" y="47105"/>
                  </a:cubicBezTo>
                  <a:cubicBezTo>
                    <a:pt x="37765" y="49949"/>
                    <a:pt x="38829" y="53112"/>
                    <a:pt x="37233" y="55458"/>
                  </a:cubicBezTo>
                  <a:cubicBezTo>
                    <a:pt x="36856" y="56014"/>
                    <a:pt x="36204" y="56482"/>
                    <a:pt x="35586" y="56482"/>
                  </a:cubicBezTo>
                  <a:cubicBezTo>
                    <a:pt x="35535" y="56482"/>
                    <a:pt x="35484" y="56479"/>
                    <a:pt x="35434" y="56473"/>
                  </a:cubicBezTo>
                  <a:cubicBezTo>
                    <a:pt x="35281" y="56450"/>
                    <a:pt x="35132" y="56395"/>
                    <a:pt x="35000" y="56311"/>
                  </a:cubicBezTo>
                  <a:cubicBezTo>
                    <a:pt x="34925" y="56266"/>
                    <a:pt x="34856" y="56209"/>
                    <a:pt x="34795" y="56146"/>
                  </a:cubicBezTo>
                  <a:cubicBezTo>
                    <a:pt x="34371" y="55716"/>
                    <a:pt x="34318" y="55002"/>
                    <a:pt x="34312" y="54368"/>
                  </a:cubicBezTo>
                  <a:cubicBezTo>
                    <a:pt x="34296" y="52365"/>
                    <a:pt x="34280" y="50357"/>
                    <a:pt x="34264" y="48361"/>
                  </a:cubicBezTo>
                  <a:cubicBezTo>
                    <a:pt x="34259" y="47443"/>
                    <a:pt x="34151" y="46352"/>
                    <a:pt x="33545" y="45746"/>
                  </a:cubicBezTo>
                  <a:cubicBezTo>
                    <a:pt x="33500" y="45697"/>
                    <a:pt x="33452" y="45652"/>
                    <a:pt x="33400" y="45612"/>
                  </a:cubicBezTo>
                  <a:cubicBezTo>
                    <a:pt x="33291" y="45529"/>
                    <a:pt x="33172" y="45460"/>
                    <a:pt x="33045" y="45407"/>
                  </a:cubicBezTo>
                  <a:cubicBezTo>
                    <a:pt x="32940" y="45364"/>
                    <a:pt x="32829" y="45333"/>
                    <a:pt x="32718" y="45310"/>
                  </a:cubicBezTo>
                  <a:cubicBezTo>
                    <a:pt x="32622" y="45292"/>
                    <a:pt x="32526" y="45284"/>
                    <a:pt x="32429" y="45284"/>
                  </a:cubicBezTo>
                  <a:cubicBezTo>
                    <a:pt x="32025" y="45284"/>
                    <a:pt x="31620" y="45427"/>
                    <a:pt x="31226" y="45627"/>
                  </a:cubicBezTo>
                  <a:cubicBezTo>
                    <a:pt x="31075" y="45702"/>
                    <a:pt x="30930" y="45783"/>
                    <a:pt x="30780" y="45868"/>
                  </a:cubicBezTo>
                  <a:cubicBezTo>
                    <a:pt x="30539" y="46013"/>
                    <a:pt x="30297" y="46164"/>
                    <a:pt x="30065" y="46303"/>
                  </a:cubicBezTo>
                  <a:cubicBezTo>
                    <a:pt x="29889" y="46411"/>
                    <a:pt x="29707" y="46512"/>
                    <a:pt x="29524" y="46604"/>
                  </a:cubicBezTo>
                  <a:cubicBezTo>
                    <a:pt x="28967" y="46886"/>
                    <a:pt x="28385" y="47113"/>
                    <a:pt x="27784" y="47281"/>
                  </a:cubicBezTo>
                  <a:cubicBezTo>
                    <a:pt x="27381" y="47387"/>
                    <a:pt x="26973" y="47470"/>
                    <a:pt x="26560" y="47528"/>
                  </a:cubicBezTo>
                  <a:cubicBezTo>
                    <a:pt x="26150" y="47582"/>
                    <a:pt x="25735" y="47610"/>
                    <a:pt x="25320" y="47610"/>
                  </a:cubicBezTo>
                  <a:cubicBezTo>
                    <a:pt x="24752" y="47610"/>
                    <a:pt x="24184" y="47558"/>
                    <a:pt x="23629" y="47452"/>
                  </a:cubicBezTo>
                  <a:cubicBezTo>
                    <a:pt x="23441" y="47415"/>
                    <a:pt x="23258" y="47377"/>
                    <a:pt x="23076" y="47329"/>
                  </a:cubicBezTo>
                  <a:cubicBezTo>
                    <a:pt x="24155" y="46798"/>
                    <a:pt x="25041" y="45880"/>
                    <a:pt x="25530" y="44784"/>
                  </a:cubicBezTo>
                  <a:lnTo>
                    <a:pt x="25530" y="44784"/>
                  </a:lnTo>
                  <a:cubicBezTo>
                    <a:pt x="24032" y="45064"/>
                    <a:pt x="22431" y="45323"/>
                    <a:pt x="20888" y="45323"/>
                  </a:cubicBezTo>
                  <a:cubicBezTo>
                    <a:pt x="19002" y="45323"/>
                    <a:pt x="17200" y="44937"/>
                    <a:pt x="15774" y="43732"/>
                  </a:cubicBezTo>
                  <a:cubicBezTo>
                    <a:pt x="16408" y="43464"/>
                    <a:pt x="17041" y="43196"/>
                    <a:pt x="17669" y="42926"/>
                  </a:cubicBezTo>
                  <a:cubicBezTo>
                    <a:pt x="16300" y="42449"/>
                    <a:pt x="15301" y="41606"/>
                    <a:pt x="15334" y="40231"/>
                  </a:cubicBezTo>
                  <a:cubicBezTo>
                    <a:pt x="15334" y="40231"/>
                    <a:pt x="15705" y="39614"/>
                    <a:pt x="15956" y="38771"/>
                  </a:cubicBezTo>
                  <a:lnTo>
                    <a:pt x="15650" y="38685"/>
                  </a:lnTo>
                  <a:cubicBezTo>
                    <a:pt x="11808" y="38064"/>
                    <a:pt x="7962" y="37445"/>
                    <a:pt x="4113" y="36828"/>
                  </a:cubicBezTo>
                  <a:lnTo>
                    <a:pt x="3952" y="36795"/>
                  </a:lnTo>
                  <a:cubicBezTo>
                    <a:pt x="3895" y="36784"/>
                    <a:pt x="3839" y="36770"/>
                    <a:pt x="3785" y="36753"/>
                  </a:cubicBezTo>
                  <a:cubicBezTo>
                    <a:pt x="3695" y="36728"/>
                    <a:pt x="3609" y="36693"/>
                    <a:pt x="3528" y="36650"/>
                  </a:cubicBezTo>
                  <a:cubicBezTo>
                    <a:pt x="3493" y="36636"/>
                    <a:pt x="3460" y="36619"/>
                    <a:pt x="3431" y="36597"/>
                  </a:cubicBezTo>
                  <a:cubicBezTo>
                    <a:pt x="3373" y="36560"/>
                    <a:pt x="3319" y="36516"/>
                    <a:pt x="3274" y="36465"/>
                  </a:cubicBezTo>
                  <a:cubicBezTo>
                    <a:pt x="3250" y="36434"/>
                    <a:pt x="3228" y="36401"/>
                    <a:pt x="3210" y="36366"/>
                  </a:cubicBezTo>
                  <a:cubicBezTo>
                    <a:pt x="3187" y="36324"/>
                    <a:pt x="3158" y="36287"/>
                    <a:pt x="3146" y="36237"/>
                  </a:cubicBezTo>
                  <a:cubicBezTo>
                    <a:pt x="3139" y="36212"/>
                    <a:pt x="3136" y="36187"/>
                    <a:pt x="3135" y="36162"/>
                  </a:cubicBezTo>
                  <a:cubicBezTo>
                    <a:pt x="3120" y="35754"/>
                    <a:pt x="3576" y="35507"/>
                    <a:pt x="3952" y="35372"/>
                  </a:cubicBezTo>
                  <a:cubicBezTo>
                    <a:pt x="5543" y="34792"/>
                    <a:pt x="7136" y="34213"/>
                    <a:pt x="8729" y="33633"/>
                  </a:cubicBezTo>
                  <a:cubicBezTo>
                    <a:pt x="6495" y="32597"/>
                    <a:pt x="4692" y="30659"/>
                    <a:pt x="3822" y="28351"/>
                  </a:cubicBezTo>
                  <a:lnTo>
                    <a:pt x="3822" y="28351"/>
                  </a:lnTo>
                  <a:cubicBezTo>
                    <a:pt x="4735" y="28806"/>
                    <a:pt x="5653" y="29263"/>
                    <a:pt x="6565" y="29719"/>
                  </a:cubicBezTo>
                  <a:cubicBezTo>
                    <a:pt x="7483" y="30175"/>
                    <a:pt x="8401" y="30626"/>
                    <a:pt x="9314" y="31082"/>
                  </a:cubicBezTo>
                  <a:cubicBezTo>
                    <a:pt x="9148" y="30841"/>
                    <a:pt x="8987" y="30599"/>
                    <a:pt x="8836" y="30352"/>
                  </a:cubicBezTo>
                  <a:lnTo>
                    <a:pt x="8836" y="30347"/>
                  </a:lnTo>
                  <a:cubicBezTo>
                    <a:pt x="8772" y="30240"/>
                    <a:pt x="8713" y="30127"/>
                    <a:pt x="8649" y="30020"/>
                  </a:cubicBezTo>
                  <a:cubicBezTo>
                    <a:pt x="7731" y="28334"/>
                    <a:pt x="7237" y="26423"/>
                    <a:pt x="7215" y="24506"/>
                  </a:cubicBezTo>
                  <a:cubicBezTo>
                    <a:pt x="7210" y="23834"/>
                    <a:pt x="7323" y="23045"/>
                    <a:pt x="7918" y="22723"/>
                  </a:cubicBezTo>
                  <a:lnTo>
                    <a:pt x="8047" y="22659"/>
                  </a:lnTo>
                  <a:cubicBezTo>
                    <a:pt x="8132" y="22626"/>
                    <a:pt x="8220" y="22606"/>
                    <a:pt x="8311" y="22595"/>
                  </a:cubicBezTo>
                  <a:cubicBezTo>
                    <a:pt x="8357" y="22589"/>
                    <a:pt x="8403" y="22586"/>
                    <a:pt x="8449" y="22586"/>
                  </a:cubicBezTo>
                  <a:cubicBezTo>
                    <a:pt x="8667" y="22586"/>
                    <a:pt x="8888" y="22648"/>
                    <a:pt x="9106" y="22751"/>
                  </a:cubicBezTo>
                  <a:cubicBezTo>
                    <a:pt x="9254" y="22821"/>
                    <a:pt x="9396" y="22906"/>
                    <a:pt x="9530" y="23002"/>
                  </a:cubicBezTo>
                  <a:cubicBezTo>
                    <a:pt x="9732" y="23149"/>
                    <a:pt x="9920" y="23312"/>
                    <a:pt x="10094" y="23491"/>
                  </a:cubicBezTo>
                  <a:cubicBezTo>
                    <a:pt x="11827" y="25301"/>
                    <a:pt x="12993" y="27556"/>
                    <a:pt x="14243" y="29730"/>
                  </a:cubicBezTo>
                  <a:cubicBezTo>
                    <a:pt x="15490" y="31904"/>
                    <a:pt x="16891" y="34079"/>
                    <a:pt x="18925" y="35539"/>
                  </a:cubicBezTo>
                  <a:cubicBezTo>
                    <a:pt x="20228" y="36477"/>
                    <a:pt x="21859" y="37067"/>
                    <a:pt x="23445" y="37067"/>
                  </a:cubicBezTo>
                  <a:cubicBezTo>
                    <a:pt x="23558" y="37067"/>
                    <a:pt x="23671" y="37064"/>
                    <a:pt x="23784" y="37058"/>
                  </a:cubicBezTo>
                  <a:cubicBezTo>
                    <a:pt x="24004" y="37048"/>
                    <a:pt x="24222" y="37025"/>
                    <a:pt x="24439" y="36988"/>
                  </a:cubicBezTo>
                  <a:cubicBezTo>
                    <a:pt x="24655" y="36951"/>
                    <a:pt x="24868" y="36903"/>
                    <a:pt x="25078" y="36844"/>
                  </a:cubicBezTo>
                  <a:cubicBezTo>
                    <a:pt x="25185" y="36816"/>
                    <a:pt x="25291" y="36781"/>
                    <a:pt x="25395" y="36742"/>
                  </a:cubicBezTo>
                  <a:cubicBezTo>
                    <a:pt x="25605" y="36666"/>
                    <a:pt x="25809" y="36576"/>
                    <a:pt x="26007" y="36474"/>
                  </a:cubicBezTo>
                  <a:cubicBezTo>
                    <a:pt x="26684" y="36125"/>
                    <a:pt x="27285" y="35635"/>
                    <a:pt x="27871" y="35131"/>
                  </a:cubicBezTo>
                  <a:cubicBezTo>
                    <a:pt x="28161" y="34874"/>
                    <a:pt x="28450" y="34616"/>
                    <a:pt x="28745" y="34375"/>
                  </a:cubicBezTo>
                  <a:cubicBezTo>
                    <a:pt x="29035" y="34127"/>
                    <a:pt x="29331" y="33892"/>
                    <a:pt x="29642" y="33687"/>
                  </a:cubicBezTo>
                  <a:cubicBezTo>
                    <a:pt x="29975" y="30369"/>
                    <a:pt x="22458" y="18665"/>
                    <a:pt x="19516" y="15454"/>
                  </a:cubicBezTo>
                  <a:cubicBezTo>
                    <a:pt x="18834" y="14714"/>
                    <a:pt x="18174" y="14273"/>
                    <a:pt x="17476" y="14075"/>
                  </a:cubicBezTo>
                  <a:cubicBezTo>
                    <a:pt x="17465" y="14069"/>
                    <a:pt x="17449" y="14069"/>
                    <a:pt x="17438" y="14064"/>
                  </a:cubicBezTo>
                  <a:cubicBezTo>
                    <a:pt x="17205" y="13999"/>
                    <a:pt x="16966" y="13961"/>
                    <a:pt x="16724" y="13950"/>
                  </a:cubicBezTo>
                  <a:cubicBezTo>
                    <a:pt x="16644" y="13945"/>
                    <a:pt x="16563" y="13942"/>
                    <a:pt x="16483" y="13942"/>
                  </a:cubicBezTo>
                  <a:cubicBezTo>
                    <a:pt x="16425" y="13942"/>
                    <a:pt x="16368" y="13943"/>
                    <a:pt x="16311" y="13946"/>
                  </a:cubicBezTo>
                  <a:cubicBezTo>
                    <a:pt x="16241" y="13950"/>
                    <a:pt x="16166" y="13956"/>
                    <a:pt x="16101" y="13961"/>
                  </a:cubicBezTo>
                  <a:cubicBezTo>
                    <a:pt x="13964" y="14187"/>
                    <a:pt x="11388" y="16045"/>
                    <a:pt x="7442" y="18177"/>
                  </a:cubicBezTo>
                  <a:cubicBezTo>
                    <a:pt x="2582" y="20802"/>
                    <a:pt x="1713" y="24087"/>
                    <a:pt x="1010" y="28259"/>
                  </a:cubicBezTo>
                  <a:cubicBezTo>
                    <a:pt x="810" y="29429"/>
                    <a:pt x="623" y="30664"/>
                    <a:pt x="366" y="31975"/>
                  </a:cubicBezTo>
                  <a:cubicBezTo>
                    <a:pt x="0" y="33806"/>
                    <a:pt x="86" y="35223"/>
                    <a:pt x="414" y="36619"/>
                  </a:cubicBezTo>
                  <a:lnTo>
                    <a:pt x="414" y="36624"/>
                  </a:lnTo>
                  <a:cubicBezTo>
                    <a:pt x="440" y="36731"/>
                    <a:pt x="467" y="36843"/>
                    <a:pt x="494" y="36951"/>
                  </a:cubicBezTo>
                  <a:lnTo>
                    <a:pt x="494" y="36968"/>
                  </a:lnTo>
                  <a:cubicBezTo>
                    <a:pt x="1031" y="39061"/>
                    <a:pt x="2061" y="41182"/>
                    <a:pt x="2867" y="44640"/>
                  </a:cubicBezTo>
                  <a:lnTo>
                    <a:pt x="2867" y="44646"/>
                  </a:lnTo>
                  <a:cubicBezTo>
                    <a:pt x="3620" y="45925"/>
                    <a:pt x="4525" y="47109"/>
                    <a:pt x="5561" y="48173"/>
                  </a:cubicBezTo>
                  <a:cubicBezTo>
                    <a:pt x="6807" y="49450"/>
                    <a:pt x="8236" y="50546"/>
                    <a:pt x="9793" y="51399"/>
                  </a:cubicBezTo>
                  <a:cubicBezTo>
                    <a:pt x="10440" y="51754"/>
                    <a:pt x="11111" y="52066"/>
                    <a:pt x="11800" y="52334"/>
                  </a:cubicBezTo>
                  <a:cubicBezTo>
                    <a:pt x="12213" y="52495"/>
                    <a:pt x="12637" y="52635"/>
                    <a:pt x="13062" y="52763"/>
                  </a:cubicBezTo>
                  <a:cubicBezTo>
                    <a:pt x="13346" y="52844"/>
                    <a:pt x="13636" y="52919"/>
                    <a:pt x="13926" y="52989"/>
                  </a:cubicBezTo>
                  <a:cubicBezTo>
                    <a:pt x="14855" y="53198"/>
                    <a:pt x="15956" y="53467"/>
                    <a:pt x="16283" y="54363"/>
                  </a:cubicBezTo>
                  <a:cubicBezTo>
                    <a:pt x="16509" y="54975"/>
                    <a:pt x="16256" y="55652"/>
                    <a:pt x="16063" y="56274"/>
                  </a:cubicBezTo>
                  <a:cubicBezTo>
                    <a:pt x="14721" y="60624"/>
                    <a:pt x="16407" y="65574"/>
                    <a:pt x="19677" y="68730"/>
                  </a:cubicBezTo>
                  <a:cubicBezTo>
                    <a:pt x="22947" y="71892"/>
                    <a:pt x="27579" y="73396"/>
                    <a:pt x="32133" y="73514"/>
                  </a:cubicBezTo>
                  <a:cubicBezTo>
                    <a:pt x="32686" y="73530"/>
                    <a:pt x="33250" y="73530"/>
                    <a:pt x="33754" y="73745"/>
                  </a:cubicBezTo>
                  <a:cubicBezTo>
                    <a:pt x="34264" y="73954"/>
                    <a:pt x="34705" y="74437"/>
                    <a:pt x="34678" y="74986"/>
                  </a:cubicBezTo>
                  <a:cubicBezTo>
                    <a:pt x="34656" y="75403"/>
                    <a:pt x="34388" y="75730"/>
                    <a:pt x="34039" y="75994"/>
                  </a:cubicBezTo>
                  <a:cubicBezTo>
                    <a:pt x="33835" y="76149"/>
                    <a:pt x="33604" y="76283"/>
                    <a:pt x="33378" y="76397"/>
                  </a:cubicBezTo>
                  <a:cubicBezTo>
                    <a:pt x="33163" y="76503"/>
                    <a:pt x="32949" y="76611"/>
                    <a:pt x="32735" y="76713"/>
                  </a:cubicBezTo>
                  <a:cubicBezTo>
                    <a:pt x="32305" y="76922"/>
                    <a:pt x="31870" y="77116"/>
                    <a:pt x="31429" y="77304"/>
                  </a:cubicBezTo>
                  <a:cubicBezTo>
                    <a:pt x="30989" y="77491"/>
                    <a:pt x="30544" y="77664"/>
                    <a:pt x="30093" y="77830"/>
                  </a:cubicBezTo>
                  <a:cubicBezTo>
                    <a:pt x="29421" y="78077"/>
                    <a:pt x="28740" y="78303"/>
                    <a:pt x="28053" y="78501"/>
                  </a:cubicBezTo>
                  <a:cubicBezTo>
                    <a:pt x="27280" y="78732"/>
                    <a:pt x="26388" y="79043"/>
                    <a:pt x="25873" y="79597"/>
                  </a:cubicBezTo>
                  <a:cubicBezTo>
                    <a:pt x="25825" y="79648"/>
                    <a:pt x="25780" y="79701"/>
                    <a:pt x="25739" y="79757"/>
                  </a:cubicBezTo>
                  <a:cubicBezTo>
                    <a:pt x="25578" y="79972"/>
                    <a:pt x="25465" y="80225"/>
                    <a:pt x="25438" y="80515"/>
                  </a:cubicBezTo>
                  <a:cubicBezTo>
                    <a:pt x="25352" y="81400"/>
                    <a:pt x="26061" y="82114"/>
                    <a:pt x="26437" y="82926"/>
                  </a:cubicBezTo>
                  <a:cubicBezTo>
                    <a:pt x="26459" y="82974"/>
                    <a:pt x="26479" y="83022"/>
                    <a:pt x="26501" y="83075"/>
                  </a:cubicBezTo>
                  <a:cubicBezTo>
                    <a:pt x="26544" y="83177"/>
                    <a:pt x="26576" y="83284"/>
                    <a:pt x="26609" y="83387"/>
                  </a:cubicBezTo>
                  <a:cubicBezTo>
                    <a:pt x="26925" y="84547"/>
                    <a:pt x="26523" y="85819"/>
                    <a:pt x="26362" y="87037"/>
                  </a:cubicBezTo>
                  <a:cubicBezTo>
                    <a:pt x="26243" y="87955"/>
                    <a:pt x="26362" y="89018"/>
                    <a:pt x="26866" y="89733"/>
                  </a:cubicBezTo>
                  <a:lnTo>
                    <a:pt x="26694" y="89851"/>
                  </a:lnTo>
                  <a:cubicBezTo>
                    <a:pt x="29931" y="94666"/>
                    <a:pt x="32970" y="100444"/>
                    <a:pt x="34973" y="108642"/>
                  </a:cubicBezTo>
                  <a:cubicBezTo>
                    <a:pt x="35134" y="109302"/>
                    <a:pt x="35333" y="110092"/>
                    <a:pt x="35564" y="110999"/>
                  </a:cubicBezTo>
                  <a:cubicBezTo>
                    <a:pt x="39128" y="125124"/>
                    <a:pt x="50538" y="167926"/>
                    <a:pt x="57581" y="194266"/>
                  </a:cubicBezTo>
                  <a:lnTo>
                    <a:pt x="95449" y="194266"/>
                  </a:lnTo>
                  <a:cubicBezTo>
                    <a:pt x="95658" y="193826"/>
                    <a:pt x="95851" y="193374"/>
                    <a:pt x="96028" y="192918"/>
                  </a:cubicBezTo>
                  <a:cubicBezTo>
                    <a:pt x="98332" y="186922"/>
                    <a:pt x="97484" y="180194"/>
                    <a:pt x="96073" y="173929"/>
                  </a:cubicBezTo>
                  <a:cubicBezTo>
                    <a:pt x="92582" y="158450"/>
                    <a:pt x="85908" y="143912"/>
                    <a:pt x="80846" y="128884"/>
                  </a:cubicBezTo>
                  <a:cubicBezTo>
                    <a:pt x="78881" y="123059"/>
                    <a:pt x="77163" y="117061"/>
                    <a:pt x="75977" y="111000"/>
                  </a:cubicBezTo>
                  <a:cubicBezTo>
                    <a:pt x="74172" y="101766"/>
                    <a:pt x="73619" y="92380"/>
                    <a:pt x="75354" y="83194"/>
                  </a:cubicBezTo>
                  <a:lnTo>
                    <a:pt x="75369" y="83114"/>
                  </a:lnTo>
                  <a:cubicBezTo>
                    <a:pt x="74855" y="81229"/>
                    <a:pt x="74430" y="79479"/>
                    <a:pt x="74113" y="77874"/>
                  </a:cubicBezTo>
                  <a:lnTo>
                    <a:pt x="74113" y="77869"/>
                  </a:lnTo>
                  <a:cubicBezTo>
                    <a:pt x="74102" y="77862"/>
                    <a:pt x="74089" y="77859"/>
                    <a:pt x="74076" y="77858"/>
                  </a:cubicBezTo>
                  <a:cubicBezTo>
                    <a:pt x="73667" y="77718"/>
                    <a:pt x="73254" y="77584"/>
                    <a:pt x="72841" y="77450"/>
                  </a:cubicBezTo>
                  <a:cubicBezTo>
                    <a:pt x="72417" y="77310"/>
                    <a:pt x="71992" y="77176"/>
                    <a:pt x="71563" y="77041"/>
                  </a:cubicBezTo>
                  <a:cubicBezTo>
                    <a:pt x="71133" y="76912"/>
                    <a:pt x="70704" y="76784"/>
                    <a:pt x="70274" y="76659"/>
                  </a:cubicBezTo>
                  <a:cubicBezTo>
                    <a:pt x="69846" y="76542"/>
                    <a:pt x="69410" y="76429"/>
                    <a:pt x="68975" y="76321"/>
                  </a:cubicBezTo>
                  <a:cubicBezTo>
                    <a:pt x="67245" y="75897"/>
                    <a:pt x="65496" y="75616"/>
                    <a:pt x="63738" y="75616"/>
                  </a:cubicBezTo>
                  <a:cubicBezTo>
                    <a:pt x="63183" y="75616"/>
                    <a:pt x="62627" y="75644"/>
                    <a:pt x="62070" y="75704"/>
                  </a:cubicBezTo>
                  <a:cubicBezTo>
                    <a:pt x="61582" y="75758"/>
                    <a:pt x="61099" y="75833"/>
                    <a:pt x="60621" y="75930"/>
                  </a:cubicBezTo>
                  <a:cubicBezTo>
                    <a:pt x="60144" y="76027"/>
                    <a:pt x="59670" y="76145"/>
                    <a:pt x="59204" y="76284"/>
                  </a:cubicBezTo>
                  <a:cubicBezTo>
                    <a:pt x="56400" y="77116"/>
                    <a:pt x="53787" y="78614"/>
                    <a:pt x="51290" y="80171"/>
                  </a:cubicBezTo>
                  <a:cubicBezTo>
                    <a:pt x="47967" y="82259"/>
                    <a:pt x="44686" y="84536"/>
                    <a:pt x="40938" y="85702"/>
                  </a:cubicBezTo>
                  <a:cubicBezTo>
                    <a:pt x="39483" y="86152"/>
                    <a:pt x="37929" y="86405"/>
                    <a:pt x="36394" y="86405"/>
                  </a:cubicBezTo>
                  <a:cubicBezTo>
                    <a:pt x="36209" y="86405"/>
                    <a:pt x="36023" y="86402"/>
                    <a:pt x="35838" y="86394"/>
                  </a:cubicBezTo>
                  <a:cubicBezTo>
                    <a:pt x="35474" y="86378"/>
                    <a:pt x="35108" y="86346"/>
                    <a:pt x="34743" y="86302"/>
                  </a:cubicBezTo>
                  <a:cubicBezTo>
                    <a:pt x="33830" y="86185"/>
                    <a:pt x="32944" y="85964"/>
                    <a:pt x="32107" y="85637"/>
                  </a:cubicBezTo>
                  <a:cubicBezTo>
                    <a:pt x="31977" y="85587"/>
                    <a:pt x="31859" y="85508"/>
                    <a:pt x="31763" y="85406"/>
                  </a:cubicBezTo>
                  <a:cubicBezTo>
                    <a:pt x="31355" y="84945"/>
                    <a:pt x="31543" y="84139"/>
                    <a:pt x="32235" y="83978"/>
                  </a:cubicBezTo>
                  <a:cubicBezTo>
                    <a:pt x="35505" y="83194"/>
                    <a:pt x="38469" y="80992"/>
                    <a:pt x="41416" y="79205"/>
                  </a:cubicBezTo>
                  <a:cubicBezTo>
                    <a:pt x="46379" y="76203"/>
                    <a:pt x="51870" y="74174"/>
                    <a:pt x="57593" y="73229"/>
                  </a:cubicBezTo>
                  <a:cubicBezTo>
                    <a:pt x="57647" y="73224"/>
                    <a:pt x="57678" y="73198"/>
                    <a:pt x="57706" y="73170"/>
                  </a:cubicBezTo>
                  <a:cubicBezTo>
                    <a:pt x="57781" y="73068"/>
                    <a:pt x="57733" y="72891"/>
                    <a:pt x="57572" y="72880"/>
                  </a:cubicBezTo>
                  <a:cubicBezTo>
                    <a:pt x="55838" y="72757"/>
                    <a:pt x="54103" y="72601"/>
                    <a:pt x="52385" y="72333"/>
                  </a:cubicBezTo>
                  <a:cubicBezTo>
                    <a:pt x="51053" y="72124"/>
                    <a:pt x="49733" y="71844"/>
                    <a:pt x="48439" y="71452"/>
                  </a:cubicBezTo>
                  <a:cubicBezTo>
                    <a:pt x="47664" y="71221"/>
                    <a:pt x="46901" y="70945"/>
                    <a:pt x="46157" y="70625"/>
                  </a:cubicBezTo>
                  <a:cubicBezTo>
                    <a:pt x="43918" y="69665"/>
                    <a:pt x="41856" y="68290"/>
                    <a:pt x="40299" y="66459"/>
                  </a:cubicBezTo>
                  <a:cubicBezTo>
                    <a:pt x="40010" y="66123"/>
                    <a:pt x="40270" y="65623"/>
                    <a:pt x="40692" y="65623"/>
                  </a:cubicBezTo>
                  <a:cubicBezTo>
                    <a:pt x="40715" y="65623"/>
                    <a:pt x="40738" y="65624"/>
                    <a:pt x="40762" y="65627"/>
                  </a:cubicBezTo>
                  <a:cubicBezTo>
                    <a:pt x="42868" y="65882"/>
                    <a:pt x="44985" y="66009"/>
                    <a:pt x="47101" y="66009"/>
                  </a:cubicBezTo>
                  <a:cubicBezTo>
                    <a:pt x="50262" y="66009"/>
                    <a:pt x="53422" y="65725"/>
                    <a:pt x="56541" y="65160"/>
                  </a:cubicBezTo>
                  <a:cubicBezTo>
                    <a:pt x="57314" y="65020"/>
                    <a:pt x="57669" y="64096"/>
                    <a:pt x="57169" y="63485"/>
                  </a:cubicBezTo>
                  <a:lnTo>
                    <a:pt x="56595" y="62776"/>
                  </a:lnTo>
                  <a:cubicBezTo>
                    <a:pt x="56444" y="62588"/>
                    <a:pt x="56428" y="62368"/>
                    <a:pt x="56503" y="62181"/>
                  </a:cubicBezTo>
                  <a:cubicBezTo>
                    <a:pt x="56514" y="62164"/>
                    <a:pt x="56525" y="62143"/>
                    <a:pt x="56536" y="62126"/>
                  </a:cubicBezTo>
                  <a:cubicBezTo>
                    <a:pt x="56562" y="62076"/>
                    <a:pt x="56593" y="62029"/>
                    <a:pt x="56632" y="61987"/>
                  </a:cubicBezTo>
                  <a:cubicBezTo>
                    <a:pt x="56685" y="61933"/>
                    <a:pt x="56746" y="61890"/>
                    <a:pt x="56815" y="61858"/>
                  </a:cubicBezTo>
                  <a:cubicBezTo>
                    <a:pt x="56851" y="61841"/>
                    <a:pt x="56888" y="61829"/>
                    <a:pt x="56927" y="61821"/>
                  </a:cubicBezTo>
                  <a:cubicBezTo>
                    <a:pt x="56971" y="61810"/>
                    <a:pt x="57016" y="61805"/>
                    <a:pt x="57061" y="61805"/>
                  </a:cubicBezTo>
                  <a:cubicBezTo>
                    <a:pt x="57114" y="61805"/>
                    <a:pt x="57166" y="61812"/>
                    <a:pt x="57217" y="61826"/>
                  </a:cubicBezTo>
                  <a:cubicBezTo>
                    <a:pt x="57405" y="61880"/>
                    <a:pt x="57588" y="61933"/>
                    <a:pt x="57770" y="61998"/>
                  </a:cubicBezTo>
                  <a:cubicBezTo>
                    <a:pt x="58468" y="62207"/>
                    <a:pt x="59161" y="62443"/>
                    <a:pt x="59848" y="62695"/>
                  </a:cubicBezTo>
                  <a:cubicBezTo>
                    <a:pt x="60138" y="62803"/>
                    <a:pt x="60428" y="62905"/>
                    <a:pt x="60718" y="63013"/>
                  </a:cubicBezTo>
                  <a:cubicBezTo>
                    <a:pt x="61588" y="63329"/>
                    <a:pt x="62457" y="63657"/>
                    <a:pt x="63333" y="63957"/>
                  </a:cubicBezTo>
                  <a:cubicBezTo>
                    <a:pt x="63623" y="64059"/>
                    <a:pt x="63912" y="64156"/>
                    <a:pt x="64207" y="64247"/>
                  </a:cubicBezTo>
                  <a:cubicBezTo>
                    <a:pt x="66010" y="64809"/>
                    <a:pt x="67916" y="65223"/>
                    <a:pt x="69793" y="65223"/>
                  </a:cubicBezTo>
                  <a:cubicBezTo>
                    <a:pt x="70962" y="65223"/>
                    <a:pt x="72120" y="65062"/>
                    <a:pt x="73233" y="64676"/>
                  </a:cubicBezTo>
                  <a:cubicBezTo>
                    <a:pt x="74972" y="64065"/>
                    <a:pt x="76535" y="62771"/>
                    <a:pt x="77399" y="61171"/>
                  </a:cubicBezTo>
                  <a:cubicBezTo>
                    <a:pt x="77882" y="60295"/>
                    <a:pt x="78145" y="59324"/>
                    <a:pt x="78114" y="58336"/>
                  </a:cubicBezTo>
                  <a:cubicBezTo>
                    <a:pt x="77565" y="56908"/>
                    <a:pt x="76035" y="56087"/>
                    <a:pt x="74565" y="55641"/>
                  </a:cubicBezTo>
                  <a:cubicBezTo>
                    <a:pt x="73995" y="55474"/>
                    <a:pt x="73415" y="55345"/>
                    <a:pt x="72841" y="55200"/>
                  </a:cubicBezTo>
                  <a:cubicBezTo>
                    <a:pt x="72079" y="55006"/>
                    <a:pt x="71316" y="54797"/>
                    <a:pt x="70613" y="54464"/>
                  </a:cubicBezTo>
                  <a:cubicBezTo>
                    <a:pt x="70435" y="54378"/>
                    <a:pt x="70264" y="54288"/>
                    <a:pt x="70097" y="54185"/>
                  </a:cubicBezTo>
                  <a:cubicBezTo>
                    <a:pt x="69829" y="54022"/>
                    <a:pt x="69579" y="53831"/>
                    <a:pt x="69350" y="53616"/>
                  </a:cubicBezTo>
                  <a:cubicBezTo>
                    <a:pt x="68417" y="52720"/>
                    <a:pt x="67869" y="51388"/>
                    <a:pt x="68384" y="50228"/>
                  </a:cubicBezTo>
                  <a:cubicBezTo>
                    <a:pt x="68965" y="48929"/>
                    <a:pt x="70538" y="48473"/>
                    <a:pt x="71895" y="48049"/>
                  </a:cubicBezTo>
                  <a:cubicBezTo>
                    <a:pt x="72406" y="47893"/>
                    <a:pt x="72943" y="47683"/>
                    <a:pt x="73421" y="47410"/>
                  </a:cubicBezTo>
                  <a:cubicBezTo>
                    <a:pt x="73742" y="47227"/>
                    <a:pt x="74032" y="47012"/>
                    <a:pt x="74279" y="46765"/>
                  </a:cubicBezTo>
                  <a:cubicBezTo>
                    <a:pt x="74644" y="46400"/>
                    <a:pt x="74897" y="45960"/>
                    <a:pt x="74956" y="45429"/>
                  </a:cubicBezTo>
                  <a:cubicBezTo>
                    <a:pt x="75048" y="44575"/>
                    <a:pt x="74591" y="43769"/>
                    <a:pt x="74139" y="43029"/>
                  </a:cubicBezTo>
                  <a:cubicBezTo>
                    <a:pt x="73485" y="41944"/>
                    <a:pt x="72835" y="40859"/>
                    <a:pt x="72180" y="39775"/>
                  </a:cubicBezTo>
                  <a:cubicBezTo>
                    <a:pt x="71960" y="39410"/>
                    <a:pt x="71729" y="39002"/>
                    <a:pt x="71815" y="38583"/>
                  </a:cubicBezTo>
                  <a:cubicBezTo>
                    <a:pt x="71858" y="38389"/>
                    <a:pt x="71949" y="38240"/>
                    <a:pt x="72073" y="38127"/>
                  </a:cubicBezTo>
                  <a:cubicBezTo>
                    <a:pt x="72122" y="38078"/>
                    <a:pt x="72179" y="38036"/>
                    <a:pt x="72240" y="38003"/>
                  </a:cubicBezTo>
                  <a:cubicBezTo>
                    <a:pt x="72514" y="37841"/>
                    <a:pt x="72880" y="37779"/>
                    <a:pt x="73258" y="37779"/>
                  </a:cubicBezTo>
                  <a:cubicBezTo>
                    <a:pt x="73405" y="37779"/>
                    <a:pt x="73554" y="37788"/>
                    <a:pt x="73700" y="37805"/>
                  </a:cubicBezTo>
                  <a:cubicBezTo>
                    <a:pt x="73839" y="37821"/>
                    <a:pt x="73979" y="37842"/>
                    <a:pt x="74113" y="37869"/>
                  </a:cubicBezTo>
                  <a:cubicBezTo>
                    <a:pt x="75079" y="38068"/>
                    <a:pt x="76052" y="38235"/>
                    <a:pt x="77034" y="38352"/>
                  </a:cubicBezTo>
                  <a:cubicBezTo>
                    <a:pt x="77950" y="38461"/>
                    <a:pt x="78870" y="38525"/>
                    <a:pt x="79788" y="38525"/>
                  </a:cubicBezTo>
                  <a:cubicBezTo>
                    <a:pt x="80543" y="38525"/>
                    <a:pt x="81297" y="38482"/>
                    <a:pt x="82049" y="38385"/>
                  </a:cubicBezTo>
                  <a:cubicBezTo>
                    <a:pt x="82215" y="38363"/>
                    <a:pt x="82376" y="38343"/>
                    <a:pt x="82543" y="38315"/>
                  </a:cubicBezTo>
                  <a:cubicBezTo>
                    <a:pt x="83038" y="38235"/>
                    <a:pt x="83529" y="38127"/>
                    <a:pt x="84013" y="37993"/>
                  </a:cubicBezTo>
                  <a:cubicBezTo>
                    <a:pt x="85302" y="37638"/>
                    <a:pt x="86536" y="37091"/>
                    <a:pt x="87627" y="36340"/>
                  </a:cubicBezTo>
                  <a:cubicBezTo>
                    <a:pt x="88034" y="36056"/>
                    <a:pt x="88420" y="35744"/>
                    <a:pt x="88782" y="35405"/>
                  </a:cubicBezTo>
                  <a:cubicBezTo>
                    <a:pt x="88905" y="35286"/>
                    <a:pt x="89022" y="35169"/>
                    <a:pt x="89136" y="35051"/>
                  </a:cubicBezTo>
                  <a:cubicBezTo>
                    <a:pt x="91336" y="32726"/>
                    <a:pt x="92201" y="29376"/>
                    <a:pt x="92078" y="26175"/>
                  </a:cubicBezTo>
                  <a:cubicBezTo>
                    <a:pt x="92061" y="25751"/>
                    <a:pt x="92030" y="25333"/>
                    <a:pt x="91986" y="24914"/>
                  </a:cubicBezTo>
                  <a:cubicBezTo>
                    <a:pt x="91922" y="24345"/>
                    <a:pt x="91830" y="23776"/>
                    <a:pt x="91723" y="23206"/>
                  </a:cubicBezTo>
                  <a:cubicBezTo>
                    <a:pt x="91648" y="22815"/>
                    <a:pt x="91562" y="22428"/>
                    <a:pt x="91466" y="22036"/>
                  </a:cubicBezTo>
                  <a:cubicBezTo>
                    <a:pt x="91374" y="21649"/>
                    <a:pt x="91272" y="21263"/>
                    <a:pt x="91160" y="20876"/>
                  </a:cubicBezTo>
                  <a:cubicBezTo>
                    <a:pt x="91052" y="20490"/>
                    <a:pt x="90934" y="20110"/>
                    <a:pt x="90811" y="19728"/>
                  </a:cubicBezTo>
                  <a:cubicBezTo>
                    <a:pt x="90504" y="18772"/>
                    <a:pt x="90161" y="17827"/>
                    <a:pt x="89806" y="16893"/>
                  </a:cubicBezTo>
                  <a:cubicBezTo>
                    <a:pt x="89678" y="16549"/>
                    <a:pt x="89538" y="16200"/>
                    <a:pt x="89404" y="15851"/>
                  </a:cubicBezTo>
                  <a:cubicBezTo>
                    <a:pt x="89265" y="15507"/>
                    <a:pt x="89118" y="15164"/>
                    <a:pt x="88969" y="14826"/>
                  </a:cubicBezTo>
                  <a:cubicBezTo>
                    <a:pt x="88459" y="13688"/>
                    <a:pt x="87863" y="12603"/>
                    <a:pt x="87085" y="11648"/>
                  </a:cubicBezTo>
                  <a:cubicBezTo>
                    <a:pt x="86846" y="11361"/>
                    <a:pt x="86591" y="11088"/>
                    <a:pt x="86322" y="10831"/>
                  </a:cubicBezTo>
                  <a:cubicBezTo>
                    <a:pt x="86048" y="10575"/>
                    <a:pt x="85755" y="10338"/>
                    <a:pt x="85447" y="10122"/>
                  </a:cubicBezTo>
                  <a:cubicBezTo>
                    <a:pt x="84943" y="9762"/>
                    <a:pt x="84395" y="9471"/>
                    <a:pt x="83815" y="9259"/>
                  </a:cubicBezTo>
                  <a:cubicBezTo>
                    <a:pt x="83353" y="9097"/>
                    <a:pt x="82875" y="8984"/>
                    <a:pt x="82387" y="8941"/>
                  </a:cubicBezTo>
                  <a:cubicBezTo>
                    <a:pt x="82263" y="8930"/>
                    <a:pt x="82139" y="8920"/>
                    <a:pt x="82016" y="8920"/>
                  </a:cubicBezTo>
                  <a:cubicBezTo>
                    <a:pt x="82000" y="8919"/>
                    <a:pt x="81985" y="8919"/>
                    <a:pt x="81970" y="8919"/>
                  </a:cubicBezTo>
                  <a:cubicBezTo>
                    <a:pt x="81347" y="8919"/>
                    <a:pt x="80740" y="9026"/>
                    <a:pt x="80148" y="9199"/>
                  </a:cubicBezTo>
                  <a:cubicBezTo>
                    <a:pt x="79702" y="9323"/>
                    <a:pt x="79267" y="9483"/>
                    <a:pt x="78832" y="9661"/>
                  </a:cubicBezTo>
                  <a:cubicBezTo>
                    <a:pt x="78542" y="9779"/>
                    <a:pt x="78252" y="9902"/>
                    <a:pt x="77963" y="10026"/>
                  </a:cubicBezTo>
                  <a:cubicBezTo>
                    <a:pt x="77383" y="10278"/>
                    <a:pt x="76803" y="10526"/>
                    <a:pt x="76212" y="10735"/>
                  </a:cubicBezTo>
                  <a:cubicBezTo>
                    <a:pt x="75920" y="10841"/>
                    <a:pt x="75623" y="10932"/>
                    <a:pt x="75321" y="11009"/>
                  </a:cubicBezTo>
                  <a:cubicBezTo>
                    <a:pt x="75171" y="11046"/>
                    <a:pt x="75015" y="11083"/>
                    <a:pt x="74864" y="11110"/>
                  </a:cubicBezTo>
                  <a:cubicBezTo>
                    <a:pt x="74682" y="11148"/>
                    <a:pt x="74486" y="11172"/>
                    <a:pt x="74292" y="11172"/>
                  </a:cubicBezTo>
                  <a:cubicBezTo>
                    <a:pt x="74040" y="11172"/>
                    <a:pt x="73793" y="11131"/>
                    <a:pt x="73586" y="11025"/>
                  </a:cubicBezTo>
                  <a:cubicBezTo>
                    <a:pt x="73503" y="10982"/>
                    <a:pt x="73427" y="10926"/>
                    <a:pt x="73362" y="10858"/>
                  </a:cubicBezTo>
                  <a:cubicBezTo>
                    <a:pt x="73328" y="10827"/>
                    <a:pt x="73298" y="10793"/>
                    <a:pt x="73270" y="10756"/>
                  </a:cubicBezTo>
                  <a:lnTo>
                    <a:pt x="73270" y="10750"/>
                  </a:lnTo>
                  <a:cubicBezTo>
                    <a:pt x="73241" y="10714"/>
                    <a:pt x="73216" y="10674"/>
                    <a:pt x="73195" y="10632"/>
                  </a:cubicBezTo>
                  <a:cubicBezTo>
                    <a:pt x="72969" y="10177"/>
                    <a:pt x="73184" y="9569"/>
                    <a:pt x="73582" y="9226"/>
                  </a:cubicBezTo>
                  <a:cubicBezTo>
                    <a:pt x="73634" y="9178"/>
                    <a:pt x="73690" y="9133"/>
                    <a:pt x="73748" y="9092"/>
                  </a:cubicBezTo>
                  <a:cubicBezTo>
                    <a:pt x="73861" y="9007"/>
                    <a:pt x="73983" y="8935"/>
                    <a:pt x="74113" y="8877"/>
                  </a:cubicBezTo>
                  <a:cubicBezTo>
                    <a:pt x="74177" y="8850"/>
                    <a:pt x="74242" y="8818"/>
                    <a:pt x="74312" y="8791"/>
                  </a:cubicBezTo>
                  <a:cubicBezTo>
                    <a:pt x="74440" y="8737"/>
                    <a:pt x="74580" y="8689"/>
                    <a:pt x="74719" y="8646"/>
                  </a:cubicBezTo>
                  <a:cubicBezTo>
                    <a:pt x="74855" y="8603"/>
                    <a:pt x="74994" y="8560"/>
                    <a:pt x="75128" y="8517"/>
                  </a:cubicBezTo>
                  <a:cubicBezTo>
                    <a:pt x="75562" y="8378"/>
                    <a:pt x="75986" y="8222"/>
                    <a:pt x="76406" y="8045"/>
                  </a:cubicBezTo>
                  <a:cubicBezTo>
                    <a:pt x="78299" y="7247"/>
                    <a:pt x="80017" y="6085"/>
                    <a:pt x="81463" y="4625"/>
                  </a:cubicBezTo>
                  <a:cubicBezTo>
                    <a:pt x="82266" y="3816"/>
                    <a:pt x="82977" y="2920"/>
                    <a:pt x="83582" y="1956"/>
                  </a:cubicBezTo>
                  <a:lnTo>
                    <a:pt x="83609" y="1928"/>
                  </a:lnTo>
                  <a:lnTo>
                    <a:pt x="83631" y="1912"/>
                  </a:lnTo>
                  <a:cubicBezTo>
                    <a:pt x="82439" y="634"/>
                    <a:pt x="81225" y="124"/>
                    <a:pt x="79716" y="22"/>
                  </a:cubicBezTo>
                  <a:cubicBezTo>
                    <a:pt x="79504" y="8"/>
                    <a:pt x="79286" y="1"/>
                    <a:pt x="790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2"/>
            <p:cNvSpPr/>
            <p:nvPr/>
          </p:nvSpPr>
          <p:spPr>
            <a:xfrm>
              <a:off x="3809625" y="979175"/>
              <a:ext cx="726550" cy="1173725"/>
            </a:xfrm>
            <a:custGeom>
              <a:avLst/>
              <a:gdLst/>
              <a:ahLst/>
              <a:cxnLst/>
              <a:rect l="l" t="t" r="r" b="b"/>
              <a:pathLst>
                <a:path w="29062" h="46949" extrusionOk="0">
                  <a:moveTo>
                    <a:pt x="22296" y="0"/>
                  </a:moveTo>
                  <a:lnTo>
                    <a:pt x="21226" y="458"/>
                  </a:lnTo>
                  <a:cubicBezTo>
                    <a:pt x="21529" y="1131"/>
                    <a:pt x="21797" y="1831"/>
                    <a:pt x="22060" y="2524"/>
                  </a:cubicBezTo>
                  <a:cubicBezTo>
                    <a:pt x="23198" y="5514"/>
                    <a:pt x="24208" y="8611"/>
                    <a:pt x="24336" y="11807"/>
                  </a:cubicBezTo>
                  <a:cubicBezTo>
                    <a:pt x="24457" y="15005"/>
                    <a:pt x="23595" y="18358"/>
                    <a:pt x="21394" y="20681"/>
                  </a:cubicBezTo>
                  <a:cubicBezTo>
                    <a:pt x="19556" y="22613"/>
                    <a:pt x="16944" y="23676"/>
                    <a:pt x="14306" y="24019"/>
                  </a:cubicBezTo>
                  <a:cubicBezTo>
                    <a:pt x="13558" y="24117"/>
                    <a:pt x="12806" y="24160"/>
                    <a:pt x="12053" y="24160"/>
                  </a:cubicBezTo>
                  <a:cubicBezTo>
                    <a:pt x="10150" y="24160"/>
                    <a:pt x="8240" y="23883"/>
                    <a:pt x="6368" y="23501"/>
                  </a:cubicBezTo>
                  <a:cubicBezTo>
                    <a:pt x="6104" y="23449"/>
                    <a:pt x="5808" y="23413"/>
                    <a:pt x="5518" y="23413"/>
                  </a:cubicBezTo>
                  <a:cubicBezTo>
                    <a:pt x="4845" y="23413"/>
                    <a:pt x="4205" y="23604"/>
                    <a:pt x="4073" y="24216"/>
                  </a:cubicBezTo>
                  <a:cubicBezTo>
                    <a:pt x="3986" y="24632"/>
                    <a:pt x="4215" y="25043"/>
                    <a:pt x="4436" y="25407"/>
                  </a:cubicBezTo>
                  <a:lnTo>
                    <a:pt x="6395" y="28658"/>
                  </a:lnTo>
                  <a:cubicBezTo>
                    <a:pt x="6846" y="29399"/>
                    <a:pt x="7303" y="30206"/>
                    <a:pt x="7210" y="31062"/>
                  </a:cubicBezTo>
                  <a:cubicBezTo>
                    <a:pt x="7055" y="32475"/>
                    <a:pt x="5513" y="33262"/>
                    <a:pt x="4153" y="33680"/>
                  </a:cubicBezTo>
                  <a:cubicBezTo>
                    <a:pt x="2794" y="34104"/>
                    <a:pt x="1218" y="34562"/>
                    <a:pt x="639" y="35860"/>
                  </a:cubicBezTo>
                  <a:cubicBezTo>
                    <a:pt x="0" y="37301"/>
                    <a:pt x="1003" y="39012"/>
                    <a:pt x="2357" y="39819"/>
                  </a:cubicBezTo>
                  <a:cubicBezTo>
                    <a:pt x="3703" y="40626"/>
                    <a:pt x="5311" y="40829"/>
                    <a:pt x="6819" y="41273"/>
                  </a:cubicBezTo>
                  <a:cubicBezTo>
                    <a:pt x="8293" y="41717"/>
                    <a:pt x="9822" y="42539"/>
                    <a:pt x="10367" y="43966"/>
                  </a:cubicBezTo>
                  <a:cubicBezTo>
                    <a:pt x="10401" y="44955"/>
                    <a:pt x="10138" y="45924"/>
                    <a:pt x="9653" y="46800"/>
                  </a:cubicBezTo>
                  <a:lnTo>
                    <a:pt x="9916" y="46948"/>
                  </a:lnTo>
                  <a:cubicBezTo>
                    <a:pt x="16130" y="36204"/>
                    <a:pt x="27055" y="24457"/>
                    <a:pt x="27984" y="20929"/>
                  </a:cubicBezTo>
                  <a:cubicBezTo>
                    <a:pt x="29061" y="16843"/>
                    <a:pt x="27123" y="11276"/>
                    <a:pt x="2229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2"/>
            <p:cNvSpPr/>
            <p:nvPr/>
          </p:nvSpPr>
          <p:spPr>
            <a:xfrm>
              <a:off x="3939375" y="667825"/>
              <a:ext cx="427650" cy="322825"/>
            </a:xfrm>
            <a:custGeom>
              <a:avLst/>
              <a:gdLst/>
              <a:ahLst/>
              <a:cxnLst/>
              <a:rect l="l" t="t" r="r" b="b"/>
              <a:pathLst>
                <a:path w="17106" h="12913" extrusionOk="0">
                  <a:moveTo>
                    <a:pt x="10697" y="0"/>
                  </a:moveTo>
                  <a:lnTo>
                    <a:pt x="10650" y="41"/>
                  </a:lnTo>
                  <a:cubicBezTo>
                    <a:pt x="8718" y="3131"/>
                    <a:pt x="5661" y="5501"/>
                    <a:pt x="2195" y="6604"/>
                  </a:cubicBezTo>
                  <a:cubicBezTo>
                    <a:pt x="1650" y="6772"/>
                    <a:pt x="1070" y="6927"/>
                    <a:pt x="647" y="7311"/>
                  </a:cubicBezTo>
                  <a:cubicBezTo>
                    <a:pt x="215" y="7688"/>
                    <a:pt x="0" y="8375"/>
                    <a:pt x="336" y="8840"/>
                  </a:cubicBezTo>
                  <a:cubicBezTo>
                    <a:pt x="568" y="9153"/>
                    <a:pt x="956" y="9258"/>
                    <a:pt x="1357" y="9258"/>
                  </a:cubicBezTo>
                  <a:cubicBezTo>
                    <a:pt x="1551" y="9258"/>
                    <a:pt x="1748" y="9233"/>
                    <a:pt x="1932" y="9196"/>
                  </a:cubicBezTo>
                  <a:cubicBezTo>
                    <a:pt x="4378" y="8730"/>
                    <a:pt x="6544" y="7009"/>
                    <a:pt x="9024" y="7009"/>
                  </a:cubicBezTo>
                  <a:cubicBezTo>
                    <a:pt x="9043" y="7009"/>
                    <a:pt x="9062" y="7009"/>
                    <a:pt x="9082" y="7009"/>
                  </a:cubicBezTo>
                  <a:cubicBezTo>
                    <a:pt x="11061" y="7035"/>
                    <a:pt x="12891" y="8206"/>
                    <a:pt x="14151" y="9735"/>
                  </a:cubicBezTo>
                  <a:cubicBezTo>
                    <a:pt x="14932" y="10690"/>
                    <a:pt x="15524" y="11774"/>
                    <a:pt x="16036" y="12912"/>
                  </a:cubicBezTo>
                  <a:lnTo>
                    <a:pt x="17106" y="12454"/>
                  </a:lnTo>
                  <a:cubicBezTo>
                    <a:pt x="16501" y="11054"/>
                    <a:pt x="15860" y="9559"/>
                    <a:pt x="15167" y="7971"/>
                  </a:cubicBezTo>
                  <a:cubicBezTo>
                    <a:pt x="13417" y="3945"/>
                    <a:pt x="12064" y="1468"/>
                    <a:pt x="10697"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2"/>
            <p:cNvSpPr/>
            <p:nvPr/>
          </p:nvSpPr>
          <p:spPr>
            <a:xfrm>
              <a:off x="3911275" y="1175900"/>
              <a:ext cx="370100" cy="176650"/>
            </a:xfrm>
            <a:custGeom>
              <a:avLst/>
              <a:gdLst/>
              <a:ahLst/>
              <a:cxnLst/>
              <a:rect l="l" t="t" r="r" b="b"/>
              <a:pathLst>
                <a:path w="14804" h="7066" extrusionOk="0">
                  <a:moveTo>
                    <a:pt x="626" y="0"/>
                  </a:moveTo>
                  <a:lnTo>
                    <a:pt x="626" y="0"/>
                  </a:lnTo>
                  <a:cubicBezTo>
                    <a:pt x="0" y="1623"/>
                    <a:pt x="270" y="2848"/>
                    <a:pt x="1010" y="3777"/>
                  </a:cubicBezTo>
                  <a:cubicBezTo>
                    <a:pt x="2552" y="5696"/>
                    <a:pt x="6146" y="6335"/>
                    <a:pt x="8179" y="6551"/>
                  </a:cubicBezTo>
                  <a:cubicBezTo>
                    <a:pt x="8179" y="6554"/>
                    <a:pt x="8179" y="6556"/>
                    <a:pt x="8180" y="6556"/>
                  </a:cubicBezTo>
                  <a:cubicBezTo>
                    <a:pt x="8181" y="6556"/>
                    <a:pt x="8183" y="6554"/>
                    <a:pt x="8187" y="6551"/>
                  </a:cubicBezTo>
                  <a:cubicBezTo>
                    <a:pt x="9129" y="6895"/>
                    <a:pt x="10132" y="7066"/>
                    <a:pt x="11134" y="7066"/>
                  </a:cubicBezTo>
                  <a:cubicBezTo>
                    <a:pt x="11801" y="7066"/>
                    <a:pt x="12467" y="6990"/>
                    <a:pt x="13115" y="6840"/>
                  </a:cubicBezTo>
                  <a:cubicBezTo>
                    <a:pt x="13741" y="6692"/>
                    <a:pt x="13734" y="5790"/>
                    <a:pt x="13108" y="5648"/>
                  </a:cubicBezTo>
                  <a:lnTo>
                    <a:pt x="8624" y="4592"/>
                  </a:lnTo>
                  <a:lnTo>
                    <a:pt x="8624" y="4592"/>
                  </a:lnTo>
                  <a:cubicBezTo>
                    <a:pt x="8795" y="4604"/>
                    <a:pt x="8967" y="4611"/>
                    <a:pt x="9139" y="4611"/>
                  </a:cubicBezTo>
                  <a:cubicBezTo>
                    <a:pt x="10969" y="4611"/>
                    <a:pt x="12785" y="3899"/>
                    <a:pt x="14157" y="2693"/>
                  </a:cubicBezTo>
                  <a:cubicBezTo>
                    <a:pt x="14804" y="2121"/>
                    <a:pt x="14494" y="1058"/>
                    <a:pt x="13646" y="923"/>
                  </a:cubicBezTo>
                  <a:cubicBezTo>
                    <a:pt x="13323" y="869"/>
                    <a:pt x="12999" y="822"/>
                    <a:pt x="12677" y="774"/>
                  </a:cubicBezTo>
                  <a:lnTo>
                    <a:pt x="12541" y="2290"/>
                  </a:lnTo>
                  <a:cubicBezTo>
                    <a:pt x="12156" y="2290"/>
                    <a:pt x="10372" y="2576"/>
                    <a:pt x="8244" y="2576"/>
                  </a:cubicBezTo>
                  <a:cubicBezTo>
                    <a:pt x="5536" y="2576"/>
                    <a:pt x="2270" y="2112"/>
                    <a:pt x="626"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2"/>
            <p:cNvSpPr/>
            <p:nvPr/>
          </p:nvSpPr>
          <p:spPr>
            <a:xfrm>
              <a:off x="3901500" y="1028000"/>
              <a:ext cx="372900" cy="212325"/>
            </a:xfrm>
            <a:custGeom>
              <a:avLst/>
              <a:gdLst/>
              <a:ahLst/>
              <a:cxnLst/>
              <a:rect l="l" t="t" r="r" b="b"/>
              <a:pathLst>
                <a:path w="14916" h="8493" extrusionOk="0">
                  <a:moveTo>
                    <a:pt x="13583" y="0"/>
                  </a:moveTo>
                  <a:cubicBezTo>
                    <a:pt x="13490" y="0"/>
                    <a:pt x="13394" y="13"/>
                    <a:pt x="13297" y="40"/>
                  </a:cubicBezTo>
                  <a:lnTo>
                    <a:pt x="4033" y="2605"/>
                  </a:lnTo>
                  <a:lnTo>
                    <a:pt x="4094" y="4240"/>
                  </a:lnTo>
                  <a:cubicBezTo>
                    <a:pt x="3909" y="4249"/>
                    <a:pt x="3725" y="4254"/>
                    <a:pt x="3543" y="4254"/>
                  </a:cubicBezTo>
                  <a:cubicBezTo>
                    <a:pt x="2220" y="4254"/>
                    <a:pt x="965" y="4006"/>
                    <a:pt x="1" y="3339"/>
                  </a:cubicBezTo>
                  <a:lnTo>
                    <a:pt x="1" y="3339"/>
                  </a:lnTo>
                  <a:cubicBezTo>
                    <a:pt x="122" y="4396"/>
                    <a:pt x="486" y="5237"/>
                    <a:pt x="1018" y="5917"/>
                  </a:cubicBezTo>
                  <a:cubicBezTo>
                    <a:pt x="2661" y="8028"/>
                    <a:pt x="5926" y="8492"/>
                    <a:pt x="8635" y="8492"/>
                  </a:cubicBezTo>
                  <a:cubicBezTo>
                    <a:pt x="10763" y="8492"/>
                    <a:pt x="12548" y="8206"/>
                    <a:pt x="12932" y="8206"/>
                  </a:cubicBezTo>
                  <a:lnTo>
                    <a:pt x="13068" y="6691"/>
                  </a:lnTo>
                  <a:cubicBezTo>
                    <a:pt x="10793" y="6367"/>
                    <a:pt x="8497" y="6211"/>
                    <a:pt x="6204" y="6211"/>
                  </a:cubicBezTo>
                  <a:cubicBezTo>
                    <a:pt x="6019" y="6211"/>
                    <a:pt x="5834" y="6212"/>
                    <a:pt x="5649" y="6214"/>
                  </a:cubicBezTo>
                  <a:cubicBezTo>
                    <a:pt x="7676" y="5742"/>
                    <a:pt x="9742" y="5251"/>
                    <a:pt x="11560" y="4221"/>
                  </a:cubicBezTo>
                  <a:cubicBezTo>
                    <a:pt x="12690" y="3581"/>
                    <a:pt x="13727" y="2692"/>
                    <a:pt x="14441" y="1616"/>
                  </a:cubicBezTo>
                  <a:cubicBezTo>
                    <a:pt x="14916" y="900"/>
                    <a:pt x="14364" y="0"/>
                    <a:pt x="13583"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2"/>
            <p:cNvSpPr/>
            <p:nvPr/>
          </p:nvSpPr>
          <p:spPr>
            <a:xfrm>
              <a:off x="3862975" y="937375"/>
              <a:ext cx="285275" cy="196975"/>
            </a:xfrm>
            <a:custGeom>
              <a:avLst/>
              <a:gdLst/>
              <a:ahLst/>
              <a:cxnLst/>
              <a:rect l="l" t="t" r="r" b="b"/>
              <a:pathLst>
                <a:path w="11411" h="7879" extrusionOk="0">
                  <a:moveTo>
                    <a:pt x="10591" y="1"/>
                  </a:moveTo>
                  <a:cubicBezTo>
                    <a:pt x="10303" y="1"/>
                    <a:pt x="9980" y="146"/>
                    <a:pt x="9721" y="298"/>
                  </a:cubicBezTo>
                  <a:cubicBezTo>
                    <a:pt x="8007" y="1284"/>
                    <a:pt x="6295" y="2271"/>
                    <a:pt x="4584" y="3261"/>
                  </a:cubicBezTo>
                  <a:lnTo>
                    <a:pt x="4605" y="3308"/>
                  </a:lnTo>
                  <a:cubicBezTo>
                    <a:pt x="2995" y="4008"/>
                    <a:pt x="1461" y="4506"/>
                    <a:pt x="0" y="4816"/>
                  </a:cubicBezTo>
                  <a:lnTo>
                    <a:pt x="0" y="4822"/>
                  </a:lnTo>
                  <a:cubicBezTo>
                    <a:pt x="316" y="5791"/>
                    <a:pt x="855" y="6485"/>
                    <a:pt x="1542" y="6962"/>
                  </a:cubicBezTo>
                  <a:cubicBezTo>
                    <a:pt x="2506" y="7631"/>
                    <a:pt x="3761" y="7879"/>
                    <a:pt x="5084" y="7879"/>
                  </a:cubicBezTo>
                  <a:cubicBezTo>
                    <a:pt x="5266" y="7879"/>
                    <a:pt x="5450" y="7874"/>
                    <a:pt x="5635" y="7865"/>
                  </a:cubicBezTo>
                  <a:lnTo>
                    <a:pt x="5574" y="6230"/>
                  </a:lnTo>
                  <a:cubicBezTo>
                    <a:pt x="7405" y="4796"/>
                    <a:pt x="9256" y="3348"/>
                    <a:pt x="10757" y="1564"/>
                  </a:cubicBezTo>
                  <a:cubicBezTo>
                    <a:pt x="11094" y="1167"/>
                    <a:pt x="11411" y="548"/>
                    <a:pt x="11040" y="177"/>
                  </a:cubicBezTo>
                  <a:cubicBezTo>
                    <a:pt x="10916" y="50"/>
                    <a:pt x="10760" y="1"/>
                    <a:pt x="1059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2"/>
            <p:cNvSpPr/>
            <p:nvPr/>
          </p:nvSpPr>
          <p:spPr>
            <a:xfrm>
              <a:off x="2898475" y="2149150"/>
              <a:ext cx="1159050" cy="630875"/>
            </a:xfrm>
            <a:custGeom>
              <a:avLst/>
              <a:gdLst/>
              <a:ahLst/>
              <a:cxnLst/>
              <a:rect l="l" t="t" r="r" b="b"/>
              <a:pathLst>
                <a:path w="46362" h="25235" extrusionOk="0">
                  <a:moveTo>
                    <a:pt x="46099" y="1"/>
                  </a:moveTo>
                  <a:cubicBezTo>
                    <a:pt x="45238" y="1604"/>
                    <a:pt x="43676" y="2896"/>
                    <a:pt x="41933" y="3510"/>
                  </a:cubicBezTo>
                  <a:cubicBezTo>
                    <a:pt x="40821" y="3895"/>
                    <a:pt x="39663" y="4056"/>
                    <a:pt x="38494" y="4056"/>
                  </a:cubicBezTo>
                  <a:cubicBezTo>
                    <a:pt x="36618" y="4056"/>
                    <a:pt x="34711" y="3642"/>
                    <a:pt x="32911" y="3079"/>
                  </a:cubicBezTo>
                  <a:cubicBezTo>
                    <a:pt x="30563" y="2331"/>
                    <a:pt x="28281" y="1342"/>
                    <a:pt x="25918" y="662"/>
                  </a:cubicBezTo>
                  <a:cubicBezTo>
                    <a:pt x="25861" y="646"/>
                    <a:pt x="25806" y="639"/>
                    <a:pt x="25752" y="639"/>
                  </a:cubicBezTo>
                  <a:cubicBezTo>
                    <a:pt x="25281" y="639"/>
                    <a:pt x="24971" y="1212"/>
                    <a:pt x="25299" y="1611"/>
                  </a:cubicBezTo>
                  <a:lnTo>
                    <a:pt x="25871" y="2318"/>
                  </a:lnTo>
                  <a:cubicBezTo>
                    <a:pt x="26368" y="2931"/>
                    <a:pt x="26018" y="3853"/>
                    <a:pt x="25244" y="3994"/>
                  </a:cubicBezTo>
                  <a:cubicBezTo>
                    <a:pt x="22129" y="4557"/>
                    <a:pt x="18973" y="4840"/>
                    <a:pt x="15814" y="4840"/>
                  </a:cubicBezTo>
                  <a:cubicBezTo>
                    <a:pt x="13695" y="4840"/>
                    <a:pt x="11575" y="4713"/>
                    <a:pt x="9465" y="4458"/>
                  </a:cubicBezTo>
                  <a:cubicBezTo>
                    <a:pt x="9441" y="4455"/>
                    <a:pt x="9417" y="4454"/>
                    <a:pt x="9394" y="4454"/>
                  </a:cubicBezTo>
                  <a:cubicBezTo>
                    <a:pt x="8971" y="4454"/>
                    <a:pt x="8714" y="4955"/>
                    <a:pt x="9000" y="5293"/>
                  </a:cubicBezTo>
                  <a:cubicBezTo>
                    <a:pt x="11081" y="7737"/>
                    <a:pt x="14056" y="9359"/>
                    <a:pt x="17140" y="10288"/>
                  </a:cubicBezTo>
                  <a:cubicBezTo>
                    <a:pt x="20101" y="11177"/>
                    <a:pt x="23191" y="11493"/>
                    <a:pt x="26275" y="11716"/>
                  </a:cubicBezTo>
                  <a:cubicBezTo>
                    <a:pt x="26490" y="11729"/>
                    <a:pt x="26503" y="12032"/>
                    <a:pt x="26295" y="12066"/>
                  </a:cubicBezTo>
                  <a:cubicBezTo>
                    <a:pt x="20585" y="13001"/>
                    <a:pt x="15066" y="15041"/>
                    <a:pt x="10118" y="18036"/>
                  </a:cubicBezTo>
                  <a:cubicBezTo>
                    <a:pt x="7170" y="19828"/>
                    <a:pt x="4207" y="22029"/>
                    <a:pt x="936" y="22810"/>
                  </a:cubicBezTo>
                  <a:cubicBezTo>
                    <a:pt x="94" y="23011"/>
                    <a:pt x="1" y="24156"/>
                    <a:pt x="808" y="24473"/>
                  </a:cubicBezTo>
                  <a:cubicBezTo>
                    <a:pt x="2151" y="24998"/>
                    <a:pt x="3616" y="25235"/>
                    <a:pt x="5098" y="25235"/>
                  </a:cubicBezTo>
                  <a:cubicBezTo>
                    <a:pt x="6632" y="25235"/>
                    <a:pt x="8185" y="24981"/>
                    <a:pt x="9640" y="24533"/>
                  </a:cubicBezTo>
                  <a:cubicBezTo>
                    <a:pt x="13390" y="23368"/>
                    <a:pt x="16668" y="21092"/>
                    <a:pt x="19993" y="19006"/>
                  </a:cubicBezTo>
                  <a:cubicBezTo>
                    <a:pt x="23319" y="16925"/>
                    <a:pt x="26867" y="14953"/>
                    <a:pt x="30771" y="14535"/>
                  </a:cubicBezTo>
                  <a:cubicBezTo>
                    <a:pt x="31323" y="14476"/>
                    <a:pt x="31874" y="14449"/>
                    <a:pt x="32424" y="14449"/>
                  </a:cubicBezTo>
                  <a:cubicBezTo>
                    <a:pt x="35949" y="14449"/>
                    <a:pt x="39437" y="15573"/>
                    <a:pt x="42814" y="16703"/>
                  </a:cubicBezTo>
                  <a:cubicBezTo>
                    <a:pt x="42228" y="13660"/>
                    <a:pt x="42047" y="11177"/>
                    <a:pt x="42404" y="9473"/>
                  </a:cubicBezTo>
                  <a:cubicBezTo>
                    <a:pt x="43003" y="6639"/>
                    <a:pt x="44464" y="3441"/>
                    <a:pt x="46362" y="149"/>
                  </a:cubicBezTo>
                  <a:lnTo>
                    <a:pt x="4609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2"/>
            <p:cNvSpPr/>
            <p:nvPr/>
          </p:nvSpPr>
          <p:spPr>
            <a:xfrm>
              <a:off x="3699875" y="1057750"/>
              <a:ext cx="236650" cy="215125"/>
            </a:xfrm>
            <a:custGeom>
              <a:avLst/>
              <a:gdLst/>
              <a:ahLst/>
              <a:cxnLst/>
              <a:rect l="l" t="t" r="r" b="b"/>
              <a:pathLst>
                <a:path w="9466" h="8605" extrusionOk="0">
                  <a:moveTo>
                    <a:pt x="6524" y="1"/>
                  </a:moveTo>
                  <a:cubicBezTo>
                    <a:pt x="5083" y="317"/>
                    <a:pt x="3712" y="464"/>
                    <a:pt x="2415" y="464"/>
                  </a:cubicBezTo>
                  <a:cubicBezTo>
                    <a:pt x="2058" y="464"/>
                    <a:pt x="1706" y="453"/>
                    <a:pt x="1360" y="431"/>
                  </a:cubicBezTo>
                  <a:lnTo>
                    <a:pt x="1360" y="439"/>
                  </a:lnTo>
                  <a:cubicBezTo>
                    <a:pt x="1360" y="439"/>
                    <a:pt x="1273" y="936"/>
                    <a:pt x="1131" y="1678"/>
                  </a:cubicBezTo>
                  <a:cubicBezTo>
                    <a:pt x="862" y="3111"/>
                    <a:pt x="391" y="5460"/>
                    <a:pt x="1" y="6840"/>
                  </a:cubicBezTo>
                  <a:lnTo>
                    <a:pt x="68" y="7143"/>
                  </a:lnTo>
                  <a:cubicBezTo>
                    <a:pt x="689" y="7004"/>
                    <a:pt x="1318" y="6943"/>
                    <a:pt x="1951" y="6943"/>
                  </a:cubicBezTo>
                  <a:cubicBezTo>
                    <a:pt x="4291" y="6943"/>
                    <a:pt x="6685" y="7778"/>
                    <a:pt x="8921" y="8604"/>
                  </a:cubicBezTo>
                  <a:lnTo>
                    <a:pt x="9466" y="8503"/>
                  </a:lnTo>
                  <a:cubicBezTo>
                    <a:pt x="8726" y="7574"/>
                    <a:pt x="8456" y="6349"/>
                    <a:pt x="9082" y="4726"/>
                  </a:cubicBezTo>
                  <a:cubicBezTo>
                    <a:pt x="8550" y="4047"/>
                    <a:pt x="8187" y="3205"/>
                    <a:pt x="8066" y="2149"/>
                  </a:cubicBezTo>
                  <a:cubicBezTo>
                    <a:pt x="7379" y="1670"/>
                    <a:pt x="6840" y="978"/>
                    <a:pt x="6524" y="7"/>
                  </a:cubicBezTo>
                  <a:lnTo>
                    <a:pt x="6524" y="1"/>
                  </a:ln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2"/>
            <p:cNvSpPr/>
            <p:nvPr/>
          </p:nvSpPr>
          <p:spPr>
            <a:xfrm>
              <a:off x="3365650" y="655350"/>
              <a:ext cx="503750" cy="222175"/>
            </a:xfrm>
            <a:custGeom>
              <a:avLst/>
              <a:gdLst/>
              <a:ahLst/>
              <a:cxnLst/>
              <a:rect l="l" t="t" r="r" b="b"/>
              <a:pathLst>
                <a:path w="20150" h="8887" extrusionOk="0">
                  <a:moveTo>
                    <a:pt x="15611" y="1"/>
                  </a:moveTo>
                  <a:cubicBezTo>
                    <a:pt x="15315" y="14"/>
                    <a:pt x="15019" y="21"/>
                    <a:pt x="14730" y="35"/>
                  </a:cubicBezTo>
                  <a:cubicBezTo>
                    <a:pt x="9392" y="230"/>
                    <a:pt x="5857" y="451"/>
                    <a:pt x="3562" y="849"/>
                  </a:cubicBezTo>
                  <a:cubicBezTo>
                    <a:pt x="2654" y="1011"/>
                    <a:pt x="1933" y="1199"/>
                    <a:pt x="1375" y="1422"/>
                  </a:cubicBezTo>
                  <a:lnTo>
                    <a:pt x="1367" y="1428"/>
                  </a:lnTo>
                  <a:cubicBezTo>
                    <a:pt x="1286" y="1596"/>
                    <a:pt x="1" y="4423"/>
                    <a:pt x="7621" y="8349"/>
                  </a:cubicBezTo>
                  <a:cubicBezTo>
                    <a:pt x="7621" y="8349"/>
                    <a:pt x="10876" y="8887"/>
                    <a:pt x="13816" y="8887"/>
                  </a:cubicBezTo>
                  <a:cubicBezTo>
                    <a:pt x="15286" y="8887"/>
                    <a:pt x="16677" y="8752"/>
                    <a:pt x="17543" y="8349"/>
                  </a:cubicBezTo>
                  <a:cubicBezTo>
                    <a:pt x="20149" y="7137"/>
                    <a:pt x="19058" y="2357"/>
                    <a:pt x="1561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2"/>
            <p:cNvSpPr/>
            <p:nvPr/>
          </p:nvSpPr>
          <p:spPr>
            <a:xfrm>
              <a:off x="3339225" y="793200"/>
              <a:ext cx="394675" cy="423800"/>
            </a:xfrm>
            <a:custGeom>
              <a:avLst/>
              <a:gdLst/>
              <a:ahLst/>
              <a:cxnLst/>
              <a:rect l="l" t="t" r="r" b="b"/>
              <a:pathLst>
                <a:path w="15787" h="16952" extrusionOk="0">
                  <a:moveTo>
                    <a:pt x="747" y="1"/>
                  </a:moveTo>
                  <a:lnTo>
                    <a:pt x="0" y="182"/>
                  </a:lnTo>
                  <a:cubicBezTo>
                    <a:pt x="484" y="2215"/>
                    <a:pt x="1145" y="4827"/>
                    <a:pt x="1629" y="7157"/>
                  </a:cubicBezTo>
                  <a:cubicBezTo>
                    <a:pt x="2007" y="8974"/>
                    <a:pt x="2282" y="10623"/>
                    <a:pt x="2297" y="11700"/>
                  </a:cubicBezTo>
                  <a:cubicBezTo>
                    <a:pt x="2310" y="13188"/>
                    <a:pt x="2518" y="15040"/>
                    <a:pt x="2599" y="16951"/>
                  </a:cubicBezTo>
                  <a:cubicBezTo>
                    <a:pt x="3959" y="16379"/>
                    <a:pt x="4793" y="14784"/>
                    <a:pt x="5824" y="13613"/>
                  </a:cubicBezTo>
                  <a:cubicBezTo>
                    <a:pt x="7252" y="11989"/>
                    <a:pt x="9414" y="11133"/>
                    <a:pt x="11563" y="11133"/>
                  </a:cubicBezTo>
                  <a:cubicBezTo>
                    <a:pt x="12971" y="11133"/>
                    <a:pt x="14372" y="11500"/>
                    <a:pt x="15557" y="12260"/>
                  </a:cubicBezTo>
                  <a:cubicBezTo>
                    <a:pt x="15699" y="11518"/>
                    <a:pt x="15786" y="11021"/>
                    <a:pt x="15786" y="11021"/>
                  </a:cubicBezTo>
                  <a:lnTo>
                    <a:pt x="15786" y="11013"/>
                  </a:lnTo>
                  <a:cubicBezTo>
                    <a:pt x="6772" y="10508"/>
                    <a:pt x="1455" y="3246"/>
                    <a:pt x="74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2"/>
            <p:cNvSpPr/>
            <p:nvPr/>
          </p:nvSpPr>
          <p:spPr>
            <a:xfrm>
              <a:off x="3350025" y="255825"/>
              <a:ext cx="383875" cy="420775"/>
            </a:xfrm>
            <a:custGeom>
              <a:avLst/>
              <a:gdLst/>
              <a:ahLst/>
              <a:cxnLst/>
              <a:rect l="l" t="t" r="r" b="b"/>
              <a:pathLst>
                <a:path w="15355" h="16831" extrusionOk="0">
                  <a:moveTo>
                    <a:pt x="7068" y="1"/>
                  </a:moveTo>
                  <a:lnTo>
                    <a:pt x="7068" y="1"/>
                  </a:lnTo>
                  <a:cubicBezTo>
                    <a:pt x="7122" y="223"/>
                    <a:pt x="7088" y="491"/>
                    <a:pt x="6940" y="673"/>
                  </a:cubicBezTo>
                  <a:cubicBezTo>
                    <a:pt x="6624" y="1057"/>
                    <a:pt x="6085" y="1152"/>
                    <a:pt x="5608" y="1300"/>
                  </a:cubicBezTo>
                  <a:cubicBezTo>
                    <a:pt x="5129" y="1449"/>
                    <a:pt x="4618" y="1771"/>
                    <a:pt x="4598" y="2270"/>
                  </a:cubicBezTo>
                  <a:cubicBezTo>
                    <a:pt x="5086" y="2099"/>
                    <a:pt x="5601" y="2015"/>
                    <a:pt x="6116" y="2015"/>
                  </a:cubicBezTo>
                  <a:cubicBezTo>
                    <a:pt x="6924" y="2015"/>
                    <a:pt x="7732" y="2221"/>
                    <a:pt x="8435" y="2620"/>
                  </a:cubicBezTo>
                  <a:cubicBezTo>
                    <a:pt x="5527" y="3017"/>
                    <a:pt x="2672" y="3831"/>
                    <a:pt x="0" y="5042"/>
                  </a:cubicBezTo>
                  <a:cubicBezTo>
                    <a:pt x="461" y="5527"/>
                    <a:pt x="1148" y="5722"/>
                    <a:pt x="1826" y="5722"/>
                  </a:cubicBezTo>
                  <a:cubicBezTo>
                    <a:pt x="1949" y="5722"/>
                    <a:pt x="2072" y="5716"/>
                    <a:pt x="2194" y="5703"/>
                  </a:cubicBezTo>
                  <a:cubicBezTo>
                    <a:pt x="2982" y="5615"/>
                    <a:pt x="3722" y="5312"/>
                    <a:pt x="4476" y="5063"/>
                  </a:cubicBezTo>
                  <a:cubicBezTo>
                    <a:pt x="5503" y="4709"/>
                    <a:pt x="6575" y="4450"/>
                    <a:pt x="7652" y="4450"/>
                  </a:cubicBezTo>
                  <a:cubicBezTo>
                    <a:pt x="7825" y="4450"/>
                    <a:pt x="7999" y="4457"/>
                    <a:pt x="8172" y="4471"/>
                  </a:cubicBezTo>
                  <a:cubicBezTo>
                    <a:pt x="9430" y="4571"/>
                    <a:pt x="10689" y="5110"/>
                    <a:pt x="11456" y="6107"/>
                  </a:cubicBezTo>
                  <a:cubicBezTo>
                    <a:pt x="12224" y="7102"/>
                    <a:pt x="12392" y="8590"/>
                    <a:pt x="11679" y="9627"/>
                  </a:cubicBezTo>
                  <a:cubicBezTo>
                    <a:pt x="10864" y="10819"/>
                    <a:pt x="9269" y="11095"/>
                    <a:pt x="7963" y="11714"/>
                  </a:cubicBezTo>
                  <a:cubicBezTo>
                    <a:pt x="6011" y="12643"/>
                    <a:pt x="4550" y="14542"/>
                    <a:pt x="4160" y="16669"/>
                  </a:cubicBezTo>
                  <a:lnTo>
                    <a:pt x="4187" y="16830"/>
                  </a:lnTo>
                  <a:cubicBezTo>
                    <a:pt x="6482" y="16433"/>
                    <a:pt x="10016" y="16211"/>
                    <a:pt x="15354" y="16016"/>
                  </a:cubicBezTo>
                  <a:cubicBezTo>
                    <a:pt x="15354" y="16016"/>
                    <a:pt x="15038" y="8960"/>
                    <a:pt x="13995" y="6779"/>
                  </a:cubicBezTo>
                  <a:cubicBezTo>
                    <a:pt x="13214" y="5150"/>
                    <a:pt x="10333" y="1475"/>
                    <a:pt x="706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2"/>
            <p:cNvSpPr/>
            <p:nvPr/>
          </p:nvSpPr>
          <p:spPr>
            <a:xfrm>
              <a:off x="2510375" y="1071500"/>
              <a:ext cx="1217800" cy="960575"/>
            </a:xfrm>
            <a:custGeom>
              <a:avLst/>
              <a:gdLst/>
              <a:ahLst/>
              <a:cxnLst/>
              <a:rect l="l" t="t" r="r" b="b"/>
              <a:pathLst>
                <a:path w="48712" h="38423" extrusionOk="0">
                  <a:moveTo>
                    <a:pt x="44717" y="1"/>
                  </a:moveTo>
                  <a:cubicBezTo>
                    <a:pt x="42568" y="1"/>
                    <a:pt x="40405" y="857"/>
                    <a:pt x="38977" y="2481"/>
                  </a:cubicBezTo>
                  <a:cubicBezTo>
                    <a:pt x="37946" y="3653"/>
                    <a:pt x="37112" y="5247"/>
                    <a:pt x="35753" y="5819"/>
                  </a:cubicBezTo>
                  <a:cubicBezTo>
                    <a:pt x="35861" y="8451"/>
                    <a:pt x="35706" y="11198"/>
                    <a:pt x="34420" y="13278"/>
                  </a:cubicBezTo>
                  <a:cubicBezTo>
                    <a:pt x="33407" y="14913"/>
                    <a:pt x="31334" y="15357"/>
                    <a:pt x="29380" y="15357"/>
                  </a:cubicBezTo>
                  <a:cubicBezTo>
                    <a:pt x="27462" y="15357"/>
                    <a:pt x="25659" y="14930"/>
                    <a:pt x="25082" y="14780"/>
                  </a:cubicBezTo>
                  <a:cubicBezTo>
                    <a:pt x="24989" y="16234"/>
                    <a:pt x="24598" y="17755"/>
                    <a:pt x="23797" y="19357"/>
                  </a:cubicBezTo>
                  <a:cubicBezTo>
                    <a:pt x="22806" y="21343"/>
                    <a:pt x="20918" y="22053"/>
                    <a:pt x="18966" y="22053"/>
                  </a:cubicBezTo>
                  <a:cubicBezTo>
                    <a:pt x="16187" y="22053"/>
                    <a:pt x="13280" y="20611"/>
                    <a:pt x="12656" y="19357"/>
                  </a:cubicBezTo>
                  <a:cubicBezTo>
                    <a:pt x="11639" y="22010"/>
                    <a:pt x="10205" y="24797"/>
                    <a:pt x="8461" y="25167"/>
                  </a:cubicBezTo>
                  <a:cubicBezTo>
                    <a:pt x="7763" y="25315"/>
                    <a:pt x="6785" y="25416"/>
                    <a:pt x="5733" y="25416"/>
                  </a:cubicBezTo>
                  <a:cubicBezTo>
                    <a:pt x="4443" y="25416"/>
                    <a:pt x="3040" y="25265"/>
                    <a:pt x="1899" y="24864"/>
                  </a:cubicBezTo>
                  <a:lnTo>
                    <a:pt x="0" y="25672"/>
                  </a:lnTo>
                  <a:cubicBezTo>
                    <a:pt x="1426" y="26876"/>
                    <a:pt x="3229" y="27262"/>
                    <a:pt x="5116" y="27262"/>
                  </a:cubicBezTo>
                  <a:cubicBezTo>
                    <a:pt x="6659" y="27262"/>
                    <a:pt x="8259" y="27004"/>
                    <a:pt x="9754" y="26722"/>
                  </a:cubicBezTo>
                  <a:lnTo>
                    <a:pt x="9754" y="26722"/>
                  </a:lnTo>
                  <a:cubicBezTo>
                    <a:pt x="9269" y="27819"/>
                    <a:pt x="8381" y="28735"/>
                    <a:pt x="7303" y="29267"/>
                  </a:cubicBezTo>
                  <a:cubicBezTo>
                    <a:pt x="8036" y="29457"/>
                    <a:pt x="8793" y="29550"/>
                    <a:pt x="9551" y="29550"/>
                  </a:cubicBezTo>
                  <a:cubicBezTo>
                    <a:pt x="11210" y="29550"/>
                    <a:pt x="12873" y="29103"/>
                    <a:pt x="14291" y="28243"/>
                  </a:cubicBezTo>
                  <a:cubicBezTo>
                    <a:pt x="15033" y="27798"/>
                    <a:pt x="15851" y="27227"/>
                    <a:pt x="16661" y="27227"/>
                  </a:cubicBezTo>
                  <a:cubicBezTo>
                    <a:pt x="16866" y="27227"/>
                    <a:pt x="17071" y="27264"/>
                    <a:pt x="17273" y="27348"/>
                  </a:cubicBezTo>
                  <a:cubicBezTo>
                    <a:pt x="18317" y="27779"/>
                    <a:pt x="18486" y="29166"/>
                    <a:pt x="18492" y="30296"/>
                  </a:cubicBezTo>
                  <a:cubicBezTo>
                    <a:pt x="18506" y="32296"/>
                    <a:pt x="18525" y="34302"/>
                    <a:pt x="18539" y="36309"/>
                  </a:cubicBezTo>
                  <a:cubicBezTo>
                    <a:pt x="18546" y="37028"/>
                    <a:pt x="18612" y="37870"/>
                    <a:pt x="19226" y="38254"/>
                  </a:cubicBezTo>
                  <a:cubicBezTo>
                    <a:pt x="19412" y="38371"/>
                    <a:pt x="19612" y="38422"/>
                    <a:pt x="19816" y="38422"/>
                  </a:cubicBezTo>
                  <a:cubicBezTo>
                    <a:pt x="20434" y="38422"/>
                    <a:pt x="21087" y="37951"/>
                    <a:pt x="21461" y="37399"/>
                  </a:cubicBezTo>
                  <a:cubicBezTo>
                    <a:pt x="23057" y="35049"/>
                    <a:pt x="21992" y="31885"/>
                    <a:pt x="22189" y="29044"/>
                  </a:cubicBezTo>
                  <a:cubicBezTo>
                    <a:pt x="22478" y="24763"/>
                    <a:pt x="25729" y="21242"/>
                    <a:pt x="29277" y="18825"/>
                  </a:cubicBezTo>
                  <a:cubicBezTo>
                    <a:pt x="32832" y="16415"/>
                    <a:pt x="36870" y="14706"/>
                    <a:pt x="40136" y="11919"/>
                  </a:cubicBezTo>
                  <a:cubicBezTo>
                    <a:pt x="42297" y="10075"/>
                    <a:pt x="44181" y="7718"/>
                    <a:pt x="46874" y="6809"/>
                  </a:cubicBezTo>
                  <a:cubicBezTo>
                    <a:pt x="47127" y="6721"/>
                    <a:pt x="47385" y="6649"/>
                    <a:pt x="47648" y="6593"/>
                  </a:cubicBezTo>
                  <a:lnTo>
                    <a:pt x="47581" y="6290"/>
                  </a:lnTo>
                  <a:cubicBezTo>
                    <a:pt x="47971" y="4910"/>
                    <a:pt x="48442" y="2561"/>
                    <a:pt x="48711" y="1128"/>
                  </a:cubicBezTo>
                  <a:cubicBezTo>
                    <a:pt x="47526" y="368"/>
                    <a:pt x="46125" y="1"/>
                    <a:pt x="4471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2"/>
            <p:cNvSpPr/>
            <p:nvPr/>
          </p:nvSpPr>
          <p:spPr>
            <a:xfrm>
              <a:off x="3249025" y="240375"/>
              <a:ext cx="410825" cy="498825"/>
            </a:xfrm>
            <a:custGeom>
              <a:avLst/>
              <a:gdLst/>
              <a:ahLst/>
              <a:cxnLst/>
              <a:rect l="l" t="t" r="r" b="b"/>
              <a:pathLst>
                <a:path w="16433" h="19953" extrusionOk="0">
                  <a:moveTo>
                    <a:pt x="8457" y="0"/>
                  </a:moveTo>
                  <a:cubicBezTo>
                    <a:pt x="8230" y="0"/>
                    <a:pt x="8002" y="16"/>
                    <a:pt x="7776" y="47"/>
                  </a:cubicBezTo>
                  <a:cubicBezTo>
                    <a:pt x="3649" y="639"/>
                    <a:pt x="1003" y="4295"/>
                    <a:pt x="0" y="7566"/>
                  </a:cubicBezTo>
                  <a:cubicBezTo>
                    <a:pt x="93" y="7557"/>
                    <a:pt x="186" y="7552"/>
                    <a:pt x="279" y="7552"/>
                  </a:cubicBezTo>
                  <a:cubicBezTo>
                    <a:pt x="1743" y="7552"/>
                    <a:pt x="3092" y="8725"/>
                    <a:pt x="3656" y="10111"/>
                  </a:cubicBezTo>
                  <a:cubicBezTo>
                    <a:pt x="4289" y="11646"/>
                    <a:pt x="4187" y="13370"/>
                    <a:pt x="4047" y="15019"/>
                  </a:cubicBezTo>
                  <a:cubicBezTo>
                    <a:pt x="3898" y="16674"/>
                    <a:pt x="3737" y="18377"/>
                    <a:pt x="4255" y="19953"/>
                  </a:cubicBezTo>
                  <a:lnTo>
                    <a:pt x="4261" y="19953"/>
                  </a:lnTo>
                  <a:cubicBezTo>
                    <a:pt x="4411" y="19098"/>
                    <a:pt x="4901" y="18479"/>
                    <a:pt x="6032" y="18027"/>
                  </a:cubicBezTo>
                  <a:lnTo>
                    <a:pt x="6039" y="18021"/>
                  </a:lnTo>
                  <a:cubicBezTo>
                    <a:pt x="6598" y="17798"/>
                    <a:pt x="7318" y="17610"/>
                    <a:pt x="8227" y="17448"/>
                  </a:cubicBezTo>
                  <a:lnTo>
                    <a:pt x="8200" y="17287"/>
                  </a:lnTo>
                  <a:cubicBezTo>
                    <a:pt x="8590" y="15160"/>
                    <a:pt x="10051" y="13261"/>
                    <a:pt x="12003" y="12332"/>
                  </a:cubicBezTo>
                  <a:cubicBezTo>
                    <a:pt x="13309" y="11713"/>
                    <a:pt x="14904" y="11437"/>
                    <a:pt x="15719" y="10245"/>
                  </a:cubicBezTo>
                  <a:cubicBezTo>
                    <a:pt x="16433" y="9208"/>
                    <a:pt x="16264" y="7721"/>
                    <a:pt x="15497" y="6725"/>
                  </a:cubicBezTo>
                  <a:cubicBezTo>
                    <a:pt x="14730" y="5728"/>
                    <a:pt x="13470" y="5189"/>
                    <a:pt x="12211" y="5089"/>
                  </a:cubicBezTo>
                  <a:cubicBezTo>
                    <a:pt x="12038" y="5075"/>
                    <a:pt x="11864" y="5068"/>
                    <a:pt x="11691" y="5068"/>
                  </a:cubicBezTo>
                  <a:cubicBezTo>
                    <a:pt x="10614" y="5068"/>
                    <a:pt x="9542" y="5327"/>
                    <a:pt x="8515" y="5681"/>
                  </a:cubicBezTo>
                  <a:cubicBezTo>
                    <a:pt x="7761" y="5930"/>
                    <a:pt x="7021" y="6233"/>
                    <a:pt x="6233" y="6321"/>
                  </a:cubicBezTo>
                  <a:cubicBezTo>
                    <a:pt x="6111" y="6334"/>
                    <a:pt x="5988" y="6340"/>
                    <a:pt x="5865" y="6340"/>
                  </a:cubicBezTo>
                  <a:cubicBezTo>
                    <a:pt x="5187" y="6340"/>
                    <a:pt x="4500" y="6145"/>
                    <a:pt x="4039" y="5660"/>
                  </a:cubicBezTo>
                  <a:cubicBezTo>
                    <a:pt x="6711" y="4449"/>
                    <a:pt x="9566" y="3635"/>
                    <a:pt x="12474" y="3238"/>
                  </a:cubicBezTo>
                  <a:cubicBezTo>
                    <a:pt x="11771" y="2839"/>
                    <a:pt x="10963" y="2633"/>
                    <a:pt x="10155" y="2633"/>
                  </a:cubicBezTo>
                  <a:cubicBezTo>
                    <a:pt x="9640" y="2633"/>
                    <a:pt x="9124" y="2717"/>
                    <a:pt x="8637" y="2888"/>
                  </a:cubicBezTo>
                  <a:cubicBezTo>
                    <a:pt x="8657" y="2389"/>
                    <a:pt x="9168" y="2066"/>
                    <a:pt x="9647" y="1918"/>
                  </a:cubicBezTo>
                  <a:cubicBezTo>
                    <a:pt x="10124" y="1770"/>
                    <a:pt x="10663" y="1675"/>
                    <a:pt x="10979" y="1291"/>
                  </a:cubicBezTo>
                  <a:cubicBezTo>
                    <a:pt x="11127" y="1110"/>
                    <a:pt x="11161" y="841"/>
                    <a:pt x="11108" y="619"/>
                  </a:cubicBezTo>
                  <a:cubicBezTo>
                    <a:pt x="10240" y="232"/>
                    <a:pt x="9346" y="0"/>
                    <a:pt x="845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2"/>
            <p:cNvSpPr/>
            <p:nvPr/>
          </p:nvSpPr>
          <p:spPr>
            <a:xfrm>
              <a:off x="3123625" y="1183350"/>
              <a:ext cx="283275" cy="272075"/>
            </a:xfrm>
            <a:custGeom>
              <a:avLst/>
              <a:gdLst/>
              <a:ahLst/>
              <a:cxnLst/>
              <a:rect l="l" t="t" r="r" b="b"/>
              <a:pathLst>
                <a:path w="11331" h="10883" extrusionOk="0">
                  <a:moveTo>
                    <a:pt x="5200" y="0"/>
                  </a:moveTo>
                  <a:cubicBezTo>
                    <a:pt x="3650" y="0"/>
                    <a:pt x="2272" y="1155"/>
                    <a:pt x="1462" y="2497"/>
                  </a:cubicBezTo>
                  <a:cubicBezTo>
                    <a:pt x="997" y="3257"/>
                    <a:pt x="667" y="4092"/>
                    <a:pt x="351" y="4927"/>
                  </a:cubicBezTo>
                  <a:cubicBezTo>
                    <a:pt x="236" y="5237"/>
                    <a:pt x="123" y="5546"/>
                    <a:pt x="1" y="5856"/>
                  </a:cubicBezTo>
                  <a:cubicBezTo>
                    <a:pt x="425" y="7269"/>
                    <a:pt x="654" y="8743"/>
                    <a:pt x="552" y="10306"/>
                  </a:cubicBezTo>
                  <a:cubicBezTo>
                    <a:pt x="1130" y="10455"/>
                    <a:pt x="2934" y="10883"/>
                    <a:pt x="4851" y="10883"/>
                  </a:cubicBezTo>
                  <a:cubicBezTo>
                    <a:pt x="6805" y="10883"/>
                    <a:pt x="8878" y="10439"/>
                    <a:pt x="9890" y="8804"/>
                  </a:cubicBezTo>
                  <a:cubicBezTo>
                    <a:pt x="11176" y="6724"/>
                    <a:pt x="11331" y="3977"/>
                    <a:pt x="11223" y="1345"/>
                  </a:cubicBezTo>
                  <a:lnTo>
                    <a:pt x="11223" y="1345"/>
                  </a:lnTo>
                  <a:cubicBezTo>
                    <a:pt x="11014" y="1439"/>
                    <a:pt x="10785" y="1500"/>
                    <a:pt x="10543" y="1534"/>
                  </a:cubicBezTo>
                  <a:cubicBezTo>
                    <a:pt x="10416" y="1552"/>
                    <a:pt x="10291" y="1560"/>
                    <a:pt x="10166" y="1560"/>
                  </a:cubicBezTo>
                  <a:cubicBezTo>
                    <a:pt x="8526" y="1560"/>
                    <a:pt x="7063" y="106"/>
                    <a:pt x="5379" y="5"/>
                  </a:cubicBezTo>
                  <a:cubicBezTo>
                    <a:pt x="5319" y="2"/>
                    <a:pt x="5259" y="0"/>
                    <a:pt x="520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2"/>
            <p:cNvSpPr/>
            <p:nvPr/>
          </p:nvSpPr>
          <p:spPr>
            <a:xfrm>
              <a:off x="2852025" y="396900"/>
              <a:ext cx="552175" cy="909650"/>
            </a:xfrm>
            <a:custGeom>
              <a:avLst/>
              <a:gdLst/>
              <a:ahLst/>
              <a:cxnLst/>
              <a:rect l="l" t="t" r="r" b="b"/>
              <a:pathLst>
                <a:path w="22087" h="36386" extrusionOk="0">
                  <a:moveTo>
                    <a:pt x="6325" y="0"/>
                  </a:moveTo>
                  <a:cubicBezTo>
                    <a:pt x="4519" y="0"/>
                    <a:pt x="2709" y="566"/>
                    <a:pt x="1246" y="1628"/>
                  </a:cubicBezTo>
                  <a:cubicBezTo>
                    <a:pt x="438" y="3143"/>
                    <a:pt x="1" y="5404"/>
                    <a:pt x="47" y="8744"/>
                  </a:cubicBezTo>
                  <a:cubicBezTo>
                    <a:pt x="245" y="8728"/>
                    <a:pt x="443" y="8720"/>
                    <a:pt x="641" y="8720"/>
                  </a:cubicBezTo>
                  <a:cubicBezTo>
                    <a:pt x="3209" y="8720"/>
                    <a:pt x="5773" y="10040"/>
                    <a:pt x="7216" y="12184"/>
                  </a:cubicBezTo>
                  <a:cubicBezTo>
                    <a:pt x="8737" y="14426"/>
                    <a:pt x="9000" y="17266"/>
                    <a:pt x="9215" y="19972"/>
                  </a:cubicBezTo>
                  <a:cubicBezTo>
                    <a:pt x="9429" y="22732"/>
                    <a:pt x="9647" y="25493"/>
                    <a:pt x="9868" y="28252"/>
                  </a:cubicBezTo>
                  <a:cubicBezTo>
                    <a:pt x="10084" y="30999"/>
                    <a:pt x="10313" y="33793"/>
                    <a:pt x="11215" y="36385"/>
                  </a:cubicBezTo>
                  <a:cubicBezTo>
                    <a:pt x="11531" y="35550"/>
                    <a:pt x="11861" y="34715"/>
                    <a:pt x="12326" y="33955"/>
                  </a:cubicBezTo>
                  <a:cubicBezTo>
                    <a:pt x="13136" y="32613"/>
                    <a:pt x="14515" y="31458"/>
                    <a:pt x="16064" y="31458"/>
                  </a:cubicBezTo>
                  <a:cubicBezTo>
                    <a:pt x="16124" y="31458"/>
                    <a:pt x="16183" y="31460"/>
                    <a:pt x="16243" y="31463"/>
                  </a:cubicBezTo>
                  <a:cubicBezTo>
                    <a:pt x="17927" y="31564"/>
                    <a:pt x="19389" y="33018"/>
                    <a:pt x="21030" y="33018"/>
                  </a:cubicBezTo>
                  <a:cubicBezTo>
                    <a:pt x="21155" y="33018"/>
                    <a:pt x="21280" y="33010"/>
                    <a:pt x="21407" y="32992"/>
                  </a:cubicBezTo>
                  <a:cubicBezTo>
                    <a:pt x="21649" y="32958"/>
                    <a:pt x="21878" y="32897"/>
                    <a:pt x="22087" y="32803"/>
                  </a:cubicBezTo>
                  <a:cubicBezTo>
                    <a:pt x="22006" y="30892"/>
                    <a:pt x="21798" y="29040"/>
                    <a:pt x="21785" y="27552"/>
                  </a:cubicBezTo>
                  <a:cubicBezTo>
                    <a:pt x="21770" y="26475"/>
                    <a:pt x="21495" y="24826"/>
                    <a:pt x="21117" y="23009"/>
                  </a:cubicBezTo>
                  <a:cubicBezTo>
                    <a:pt x="18848" y="21291"/>
                    <a:pt x="17556" y="18545"/>
                    <a:pt x="16950" y="15764"/>
                  </a:cubicBezTo>
                  <a:cubicBezTo>
                    <a:pt x="16338" y="12971"/>
                    <a:pt x="16338" y="10083"/>
                    <a:pt x="16143" y="7222"/>
                  </a:cubicBezTo>
                  <a:cubicBezTo>
                    <a:pt x="16076" y="6165"/>
                    <a:pt x="15974" y="5094"/>
                    <a:pt x="15598" y="4099"/>
                  </a:cubicBezTo>
                  <a:cubicBezTo>
                    <a:pt x="15221" y="3109"/>
                    <a:pt x="14540" y="2186"/>
                    <a:pt x="13571" y="1749"/>
                  </a:cubicBezTo>
                  <a:cubicBezTo>
                    <a:pt x="13090" y="1530"/>
                    <a:pt x="12595" y="1442"/>
                    <a:pt x="12090" y="1442"/>
                  </a:cubicBezTo>
                  <a:cubicBezTo>
                    <a:pt x="10069" y="1442"/>
                    <a:pt x="7889" y="2846"/>
                    <a:pt x="5844" y="2846"/>
                  </a:cubicBezTo>
                  <a:cubicBezTo>
                    <a:pt x="5387" y="2846"/>
                    <a:pt x="4936" y="2776"/>
                    <a:pt x="4496" y="2604"/>
                  </a:cubicBezTo>
                  <a:cubicBezTo>
                    <a:pt x="5312" y="1285"/>
                    <a:pt x="6921" y="726"/>
                    <a:pt x="8408" y="261"/>
                  </a:cubicBezTo>
                  <a:cubicBezTo>
                    <a:pt x="7728" y="86"/>
                    <a:pt x="7027" y="0"/>
                    <a:pt x="632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2"/>
            <p:cNvSpPr/>
            <p:nvPr/>
          </p:nvSpPr>
          <p:spPr>
            <a:xfrm>
              <a:off x="2883150" y="364775"/>
              <a:ext cx="496825" cy="607350"/>
            </a:xfrm>
            <a:custGeom>
              <a:avLst/>
              <a:gdLst/>
              <a:ahLst/>
              <a:cxnLst/>
              <a:rect l="l" t="t" r="r" b="b"/>
              <a:pathLst>
                <a:path w="19873" h="24294" extrusionOk="0">
                  <a:moveTo>
                    <a:pt x="6000" y="1"/>
                  </a:moveTo>
                  <a:cubicBezTo>
                    <a:pt x="3400" y="1"/>
                    <a:pt x="1255" y="558"/>
                    <a:pt x="1" y="2912"/>
                  </a:cubicBezTo>
                  <a:cubicBezTo>
                    <a:pt x="1464" y="1851"/>
                    <a:pt x="3273" y="1285"/>
                    <a:pt x="5079" y="1285"/>
                  </a:cubicBezTo>
                  <a:cubicBezTo>
                    <a:pt x="5781" y="1285"/>
                    <a:pt x="6483" y="1371"/>
                    <a:pt x="7163" y="1546"/>
                  </a:cubicBezTo>
                  <a:cubicBezTo>
                    <a:pt x="5675" y="2010"/>
                    <a:pt x="4067" y="2569"/>
                    <a:pt x="3252" y="3889"/>
                  </a:cubicBezTo>
                  <a:cubicBezTo>
                    <a:pt x="3692" y="4060"/>
                    <a:pt x="4142" y="4131"/>
                    <a:pt x="4599" y="4131"/>
                  </a:cubicBezTo>
                  <a:cubicBezTo>
                    <a:pt x="6644" y="4131"/>
                    <a:pt x="8824" y="2727"/>
                    <a:pt x="10845" y="2727"/>
                  </a:cubicBezTo>
                  <a:cubicBezTo>
                    <a:pt x="11350" y="2727"/>
                    <a:pt x="11845" y="2815"/>
                    <a:pt x="12326" y="3034"/>
                  </a:cubicBezTo>
                  <a:cubicBezTo>
                    <a:pt x="13295" y="3471"/>
                    <a:pt x="13976" y="4394"/>
                    <a:pt x="14353" y="5384"/>
                  </a:cubicBezTo>
                  <a:cubicBezTo>
                    <a:pt x="14729" y="6379"/>
                    <a:pt x="14831" y="7450"/>
                    <a:pt x="14898" y="8507"/>
                  </a:cubicBezTo>
                  <a:cubicBezTo>
                    <a:pt x="15093" y="11368"/>
                    <a:pt x="15093" y="14256"/>
                    <a:pt x="15706" y="17049"/>
                  </a:cubicBezTo>
                  <a:cubicBezTo>
                    <a:pt x="16311" y="19830"/>
                    <a:pt x="17604" y="22576"/>
                    <a:pt x="19872" y="24294"/>
                  </a:cubicBezTo>
                  <a:cubicBezTo>
                    <a:pt x="19388" y="21964"/>
                    <a:pt x="18728" y="19352"/>
                    <a:pt x="18243" y="17319"/>
                  </a:cubicBezTo>
                  <a:cubicBezTo>
                    <a:pt x="17874" y="15744"/>
                    <a:pt x="17604" y="14525"/>
                    <a:pt x="17604" y="14041"/>
                  </a:cubicBezTo>
                  <a:cubicBezTo>
                    <a:pt x="17604" y="12937"/>
                    <a:pt x="16985" y="6932"/>
                    <a:pt x="14460" y="3216"/>
                  </a:cubicBezTo>
                  <a:cubicBezTo>
                    <a:pt x="13363" y="1600"/>
                    <a:pt x="11902" y="415"/>
                    <a:pt x="9977" y="246"/>
                  </a:cubicBezTo>
                  <a:cubicBezTo>
                    <a:pt x="8579" y="127"/>
                    <a:pt x="7238" y="1"/>
                    <a:pt x="6000"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2"/>
            <p:cNvSpPr/>
            <p:nvPr/>
          </p:nvSpPr>
          <p:spPr>
            <a:xfrm>
              <a:off x="3244650" y="429150"/>
              <a:ext cx="113300" cy="368600"/>
            </a:xfrm>
            <a:custGeom>
              <a:avLst/>
              <a:gdLst/>
              <a:ahLst/>
              <a:cxnLst/>
              <a:rect l="l" t="t" r="r" b="b"/>
              <a:pathLst>
                <a:path w="4532" h="14744" extrusionOk="0">
                  <a:moveTo>
                    <a:pt x="455" y="0"/>
                  </a:moveTo>
                  <a:cubicBezTo>
                    <a:pt x="362" y="0"/>
                    <a:pt x="269" y="5"/>
                    <a:pt x="176" y="14"/>
                  </a:cubicBezTo>
                  <a:cubicBezTo>
                    <a:pt x="109" y="224"/>
                    <a:pt x="48" y="432"/>
                    <a:pt x="1" y="641"/>
                  </a:cubicBezTo>
                  <a:cubicBezTo>
                    <a:pt x="2525" y="4357"/>
                    <a:pt x="3144" y="10362"/>
                    <a:pt x="3144" y="11466"/>
                  </a:cubicBezTo>
                  <a:cubicBezTo>
                    <a:pt x="3144" y="11950"/>
                    <a:pt x="3414" y="13169"/>
                    <a:pt x="3784" y="14744"/>
                  </a:cubicBezTo>
                  <a:lnTo>
                    <a:pt x="4531" y="14563"/>
                  </a:lnTo>
                  <a:cubicBezTo>
                    <a:pt x="4511" y="14455"/>
                    <a:pt x="4491" y="14353"/>
                    <a:pt x="4477" y="14253"/>
                  </a:cubicBezTo>
                  <a:cubicBezTo>
                    <a:pt x="4383" y="13532"/>
                    <a:pt x="4343" y="12920"/>
                    <a:pt x="4437" y="12401"/>
                  </a:cubicBezTo>
                  <a:lnTo>
                    <a:pt x="4431" y="12401"/>
                  </a:lnTo>
                  <a:cubicBezTo>
                    <a:pt x="3912" y="10826"/>
                    <a:pt x="4073" y="9123"/>
                    <a:pt x="4222" y="7467"/>
                  </a:cubicBezTo>
                  <a:cubicBezTo>
                    <a:pt x="4363" y="5817"/>
                    <a:pt x="4464" y="4094"/>
                    <a:pt x="3831" y="2559"/>
                  </a:cubicBezTo>
                  <a:cubicBezTo>
                    <a:pt x="3267" y="1173"/>
                    <a:pt x="1918" y="0"/>
                    <a:pt x="455"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2"/>
            <p:cNvSpPr/>
            <p:nvPr/>
          </p:nvSpPr>
          <p:spPr>
            <a:xfrm>
              <a:off x="2826750" y="1329700"/>
              <a:ext cx="313225" cy="293125"/>
            </a:xfrm>
            <a:custGeom>
              <a:avLst/>
              <a:gdLst/>
              <a:ahLst/>
              <a:cxnLst/>
              <a:rect l="l" t="t" r="r" b="b"/>
              <a:pathLst>
                <a:path w="12529" h="11725" extrusionOk="0">
                  <a:moveTo>
                    <a:pt x="11877" y="1"/>
                  </a:moveTo>
                  <a:cubicBezTo>
                    <a:pt x="11735" y="378"/>
                    <a:pt x="11587" y="755"/>
                    <a:pt x="11419" y="1119"/>
                  </a:cubicBezTo>
                  <a:cubicBezTo>
                    <a:pt x="10746" y="2593"/>
                    <a:pt x="9669" y="4034"/>
                    <a:pt x="8106" y="4492"/>
                  </a:cubicBezTo>
                  <a:cubicBezTo>
                    <a:pt x="7668" y="4621"/>
                    <a:pt x="7220" y="4665"/>
                    <a:pt x="6766" y="4665"/>
                  </a:cubicBezTo>
                  <a:cubicBezTo>
                    <a:pt x="5847" y="4665"/>
                    <a:pt x="4906" y="4485"/>
                    <a:pt x="3987" y="4471"/>
                  </a:cubicBezTo>
                  <a:cubicBezTo>
                    <a:pt x="3549" y="4471"/>
                    <a:pt x="3112" y="4505"/>
                    <a:pt x="2687" y="4613"/>
                  </a:cubicBezTo>
                  <a:cubicBezTo>
                    <a:pt x="2149" y="4747"/>
                    <a:pt x="1665" y="4997"/>
                    <a:pt x="1213" y="5300"/>
                  </a:cubicBezTo>
                  <a:cubicBezTo>
                    <a:pt x="1207" y="5396"/>
                    <a:pt x="1188" y="5491"/>
                    <a:pt x="1160" y="5582"/>
                  </a:cubicBezTo>
                  <a:cubicBezTo>
                    <a:pt x="876" y="6511"/>
                    <a:pt x="486" y="7750"/>
                    <a:pt x="1" y="9029"/>
                  </a:cubicBezTo>
                  <a:cubicBezTo>
                    <a:pt x="626" y="10283"/>
                    <a:pt x="3533" y="11725"/>
                    <a:pt x="6312" y="11725"/>
                  </a:cubicBezTo>
                  <a:cubicBezTo>
                    <a:pt x="8263" y="11725"/>
                    <a:pt x="10151" y="11014"/>
                    <a:pt x="11142" y="9029"/>
                  </a:cubicBezTo>
                  <a:cubicBezTo>
                    <a:pt x="11943" y="7427"/>
                    <a:pt x="12334" y="5905"/>
                    <a:pt x="12427" y="4452"/>
                  </a:cubicBezTo>
                  <a:cubicBezTo>
                    <a:pt x="12529" y="2889"/>
                    <a:pt x="12300" y="1415"/>
                    <a:pt x="1187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2"/>
            <p:cNvSpPr/>
            <p:nvPr/>
          </p:nvSpPr>
          <p:spPr>
            <a:xfrm>
              <a:off x="2853175" y="614850"/>
              <a:ext cx="279225" cy="714875"/>
            </a:xfrm>
            <a:custGeom>
              <a:avLst/>
              <a:gdLst/>
              <a:ahLst/>
              <a:cxnLst/>
              <a:rect l="l" t="t" r="r" b="b"/>
              <a:pathLst>
                <a:path w="11169" h="28595" extrusionOk="0">
                  <a:moveTo>
                    <a:pt x="594" y="1"/>
                  </a:moveTo>
                  <a:cubicBezTo>
                    <a:pt x="396" y="1"/>
                    <a:pt x="198" y="9"/>
                    <a:pt x="0" y="25"/>
                  </a:cubicBezTo>
                  <a:cubicBezTo>
                    <a:pt x="0" y="227"/>
                    <a:pt x="8" y="429"/>
                    <a:pt x="15" y="639"/>
                  </a:cubicBezTo>
                  <a:cubicBezTo>
                    <a:pt x="854" y="981"/>
                    <a:pt x="1616" y="1489"/>
                    <a:pt x="2256" y="2132"/>
                  </a:cubicBezTo>
                  <a:cubicBezTo>
                    <a:pt x="3057" y="2940"/>
                    <a:pt x="3750" y="4200"/>
                    <a:pt x="4363" y="5727"/>
                  </a:cubicBezTo>
                  <a:cubicBezTo>
                    <a:pt x="5985" y="9807"/>
                    <a:pt x="7035" y="15805"/>
                    <a:pt x="7984" y="20186"/>
                  </a:cubicBezTo>
                  <a:cubicBezTo>
                    <a:pt x="8448" y="22313"/>
                    <a:pt x="8887" y="24065"/>
                    <a:pt x="9364" y="25020"/>
                  </a:cubicBezTo>
                  <a:cubicBezTo>
                    <a:pt x="9930" y="26165"/>
                    <a:pt x="10448" y="27356"/>
                    <a:pt x="10819" y="28595"/>
                  </a:cubicBezTo>
                  <a:cubicBezTo>
                    <a:pt x="10940" y="28285"/>
                    <a:pt x="11054" y="27976"/>
                    <a:pt x="11169" y="27666"/>
                  </a:cubicBezTo>
                  <a:cubicBezTo>
                    <a:pt x="10266" y="25074"/>
                    <a:pt x="10037" y="22281"/>
                    <a:pt x="9822" y="19534"/>
                  </a:cubicBezTo>
                  <a:cubicBezTo>
                    <a:pt x="9602" y="16773"/>
                    <a:pt x="9385" y="14014"/>
                    <a:pt x="9169" y="11254"/>
                  </a:cubicBezTo>
                  <a:cubicBezTo>
                    <a:pt x="8953" y="8548"/>
                    <a:pt x="8691" y="5706"/>
                    <a:pt x="7169" y="3465"/>
                  </a:cubicBezTo>
                  <a:cubicBezTo>
                    <a:pt x="5727" y="1322"/>
                    <a:pt x="3163" y="1"/>
                    <a:pt x="594"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2"/>
            <p:cNvSpPr/>
            <p:nvPr/>
          </p:nvSpPr>
          <p:spPr>
            <a:xfrm>
              <a:off x="2549750" y="616475"/>
              <a:ext cx="573925" cy="829850"/>
            </a:xfrm>
            <a:custGeom>
              <a:avLst/>
              <a:gdLst/>
              <a:ahLst/>
              <a:cxnLst/>
              <a:rect l="l" t="t" r="r" b="b"/>
              <a:pathLst>
                <a:path w="22957" h="33194" extrusionOk="0">
                  <a:moveTo>
                    <a:pt x="9115" y="0"/>
                  </a:moveTo>
                  <a:cubicBezTo>
                    <a:pt x="5941" y="0"/>
                    <a:pt x="2786" y="1634"/>
                    <a:pt x="1623" y="3341"/>
                  </a:cubicBezTo>
                  <a:cubicBezTo>
                    <a:pt x="1" y="5709"/>
                    <a:pt x="68" y="12205"/>
                    <a:pt x="115" y="13835"/>
                  </a:cubicBezTo>
                  <a:cubicBezTo>
                    <a:pt x="3750" y="14077"/>
                    <a:pt x="7217" y="16252"/>
                    <a:pt x="8987" y="19435"/>
                  </a:cubicBezTo>
                  <a:cubicBezTo>
                    <a:pt x="9876" y="21045"/>
                    <a:pt x="10347" y="22842"/>
                    <a:pt x="10792" y="24626"/>
                  </a:cubicBezTo>
                  <a:cubicBezTo>
                    <a:pt x="11237" y="26410"/>
                    <a:pt x="11667" y="28215"/>
                    <a:pt x="12495" y="29850"/>
                  </a:cubicBezTo>
                  <a:cubicBezTo>
                    <a:pt x="13108" y="31075"/>
                    <a:pt x="13969" y="32207"/>
                    <a:pt x="15067" y="33000"/>
                  </a:cubicBezTo>
                  <a:cubicBezTo>
                    <a:pt x="15986" y="33014"/>
                    <a:pt x="16927" y="33194"/>
                    <a:pt x="17846" y="33194"/>
                  </a:cubicBezTo>
                  <a:cubicBezTo>
                    <a:pt x="18300" y="33194"/>
                    <a:pt x="18748" y="33150"/>
                    <a:pt x="19186" y="33021"/>
                  </a:cubicBezTo>
                  <a:cubicBezTo>
                    <a:pt x="20749" y="32563"/>
                    <a:pt x="21826" y="31123"/>
                    <a:pt x="22499" y="29648"/>
                  </a:cubicBezTo>
                  <a:cubicBezTo>
                    <a:pt x="22667" y="29284"/>
                    <a:pt x="22815" y="28907"/>
                    <a:pt x="22957" y="28530"/>
                  </a:cubicBezTo>
                  <a:cubicBezTo>
                    <a:pt x="22586" y="27291"/>
                    <a:pt x="22068" y="26101"/>
                    <a:pt x="21502" y="24956"/>
                  </a:cubicBezTo>
                  <a:cubicBezTo>
                    <a:pt x="21025" y="24000"/>
                    <a:pt x="20588" y="22250"/>
                    <a:pt x="20123" y="20122"/>
                  </a:cubicBezTo>
                  <a:lnTo>
                    <a:pt x="19914" y="20169"/>
                  </a:lnTo>
                  <a:cubicBezTo>
                    <a:pt x="19389" y="18250"/>
                    <a:pt x="18857" y="16332"/>
                    <a:pt x="18332" y="14421"/>
                  </a:cubicBezTo>
                  <a:cubicBezTo>
                    <a:pt x="18049" y="13376"/>
                    <a:pt x="17665" y="12219"/>
                    <a:pt x="16703" y="11741"/>
                  </a:cubicBezTo>
                  <a:cubicBezTo>
                    <a:pt x="16393" y="11587"/>
                    <a:pt x="16072" y="11523"/>
                    <a:pt x="15746" y="11523"/>
                  </a:cubicBezTo>
                  <a:cubicBezTo>
                    <a:pt x="14744" y="11523"/>
                    <a:pt x="13685" y="12120"/>
                    <a:pt x="12711" y="12536"/>
                  </a:cubicBezTo>
                  <a:cubicBezTo>
                    <a:pt x="11643" y="12983"/>
                    <a:pt x="10487" y="13202"/>
                    <a:pt x="9330" y="13202"/>
                  </a:cubicBezTo>
                  <a:cubicBezTo>
                    <a:pt x="7424" y="13202"/>
                    <a:pt x="5515" y="12609"/>
                    <a:pt x="3986" y="11465"/>
                  </a:cubicBezTo>
                  <a:cubicBezTo>
                    <a:pt x="3562" y="11149"/>
                    <a:pt x="3152" y="10516"/>
                    <a:pt x="3542" y="10152"/>
                  </a:cubicBezTo>
                  <a:cubicBezTo>
                    <a:pt x="3711" y="9997"/>
                    <a:pt x="3966" y="9984"/>
                    <a:pt x="4202" y="9978"/>
                  </a:cubicBezTo>
                  <a:cubicBezTo>
                    <a:pt x="5831" y="9957"/>
                    <a:pt x="7453" y="9937"/>
                    <a:pt x="9082" y="9910"/>
                  </a:cubicBezTo>
                  <a:cubicBezTo>
                    <a:pt x="7332" y="9149"/>
                    <a:pt x="6079" y="7359"/>
                    <a:pt x="5958" y="5460"/>
                  </a:cubicBezTo>
                  <a:lnTo>
                    <a:pt x="5958" y="5460"/>
                  </a:lnTo>
                  <a:cubicBezTo>
                    <a:pt x="7681" y="6854"/>
                    <a:pt x="9795" y="7756"/>
                    <a:pt x="11997" y="8025"/>
                  </a:cubicBezTo>
                  <a:cubicBezTo>
                    <a:pt x="12327" y="8066"/>
                    <a:pt x="12664" y="8091"/>
                    <a:pt x="13000" y="8091"/>
                  </a:cubicBezTo>
                  <a:cubicBezTo>
                    <a:pt x="13823" y="8091"/>
                    <a:pt x="14639" y="7940"/>
                    <a:pt x="15322" y="7500"/>
                  </a:cubicBezTo>
                  <a:cubicBezTo>
                    <a:pt x="15948" y="7096"/>
                    <a:pt x="16413" y="6389"/>
                    <a:pt x="16500" y="5662"/>
                  </a:cubicBezTo>
                  <a:cubicBezTo>
                    <a:pt x="15887" y="4135"/>
                    <a:pt x="15194" y="2875"/>
                    <a:pt x="14393" y="2067"/>
                  </a:cubicBezTo>
                  <a:cubicBezTo>
                    <a:pt x="13753" y="1424"/>
                    <a:pt x="12991" y="916"/>
                    <a:pt x="12152" y="574"/>
                  </a:cubicBezTo>
                  <a:cubicBezTo>
                    <a:pt x="11183" y="173"/>
                    <a:pt x="10148" y="0"/>
                    <a:pt x="911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2"/>
            <p:cNvSpPr/>
            <p:nvPr/>
          </p:nvSpPr>
          <p:spPr>
            <a:xfrm>
              <a:off x="2628500" y="752975"/>
              <a:ext cx="424300" cy="367750"/>
            </a:xfrm>
            <a:custGeom>
              <a:avLst/>
              <a:gdLst/>
              <a:ahLst/>
              <a:cxnLst/>
              <a:rect l="l" t="t" r="r" b="b"/>
              <a:pathLst>
                <a:path w="16972" h="14710" extrusionOk="0">
                  <a:moveTo>
                    <a:pt x="2808" y="0"/>
                  </a:moveTo>
                  <a:lnTo>
                    <a:pt x="2808" y="0"/>
                  </a:lnTo>
                  <a:cubicBezTo>
                    <a:pt x="2929" y="1899"/>
                    <a:pt x="4181" y="3689"/>
                    <a:pt x="5931" y="4450"/>
                  </a:cubicBezTo>
                  <a:cubicBezTo>
                    <a:pt x="4302" y="4476"/>
                    <a:pt x="2680" y="4497"/>
                    <a:pt x="1051" y="4518"/>
                  </a:cubicBezTo>
                  <a:cubicBezTo>
                    <a:pt x="815" y="4524"/>
                    <a:pt x="560" y="4537"/>
                    <a:pt x="391" y="4692"/>
                  </a:cubicBezTo>
                  <a:cubicBezTo>
                    <a:pt x="1" y="5056"/>
                    <a:pt x="412" y="5689"/>
                    <a:pt x="836" y="6005"/>
                  </a:cubicBezTo>
                  <a:cubicBezTo>
                    <a:pt x="2364" y="7149"/>
                    <a:pt x="4273" y="7742"/>
                    <a:pt x="6179" y="7742"/>
                  </a:cubicBezTo>
                  <a:cubicBezTo>
                    <a:pt x="7336" y="7742"/>
                    <a:pt x="8492" y="7523"/>
                    <a:pt x="9560" y="7076"/>
                  </a:cubicBezTo>
                  <a:cubicBezTo>
                    <a:pt x="10535" y="6660"/>
                    <a:pt x="11593" y="6063"/>
                    <a:pt x="12595" y="6063"/>
                  </a:cubicBezTo>
                  <a:cubicBezTo>
                    <a:pt x="12922" y="6063"/>
                    <a:pt x="13243" y="6127"/>
                    <a:pt x="13553" y="6281"/>
                  </a:cubicBezTo>
                  <a:cubicBezTo>
                    <a:pt x="14514" y="6759"/>
                    <a:pt x="14898" y="7917"/>
                    <a:pt x="15182" y="8961"/>
                  </a:cubicBezTo>
                  <a:cubicBezTo>
                    <a:pt x="15706" y="10872"/>
                    <a:pt x="16238" y="12791"/>
                    <a:pt x="16764" y="14709"/>
                  </a:cubicBezTo>
                  <a:lnTo>
                    <a:pt x="16972" y="14662"/>
                  </a:lnTo>
                  <a:cubicBezTo>
                    <a:pt x="16022" y="10280"/>
                    <a:pt x="14972" y="4282"/>
                    <a:pt x="13350" y="202"/>
                  </a:cubicBezTo>
                  <a:cubicBezTo>
                    <a:pt x="13263" y="929"/>
                    <a:pt x="12798" y="1636"/>
                    <a:pt x="12172" y="2040"/>
                  </a:cubicBezTo>
                  <a:cubicBezTo>
                    <a:pt x="11489" y="2480"/>
                    <a:pt x="10673" y="2631"/>
                    <a:pt x="9850" y="2631"/>
                  </a:cubicBezTo>
                  <a:cubicBezTo>
                    <a:pt x="9514" y="2631"/>
                    <a:pt x="9177" y="2606"/>
                    <a:pt x="8847" y="2565"/>
                  </a:cubicBezTo>
                  <a:cubicBezTo>
                    <a:pt x="6645" y="2296"/>
                    <a:pt x="4531" y="1394"/>
                    <a:pt x="2808"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2"/>
            <p:cNvSpPr/>
            <p:nvPr/>
          </p:nvSpPr>
          <p:spPr>
            <a:xfrm>
              <a:off x="2187700" y="1736000"/>
              <a:ext cx="795925" cy="1130300"/>
            </a:xfrm>
            <a:custGeom>
              <a:avLst/>
              <a:gdLst/>
              <a:ahLst/>
              <a:cxnLst/>
              <a:rect l="l" t="t" r="r" b="b"/>
              <a:pathLst>
                <a:path w="31837" h="45212" extrusionOk="0">
                  <a:moveTo>
                    <a:pt x="1" y="1"/>
                  </a:moveTo>
                  <a:lnTo>
                    <a:pt x="1" y="1"/>
                  </a:lnTo>
                  <a:cubicBezTo>
                    <a:pt x="365" y="1568"/>
                    <a:pt x="681" y="3420"/>
                    <a:pt x="883" y="5668"/>
                  </a:cubicBezTo>
                  <a:cubicBezTo>
                    <a:pt x="1852" y="16440"/>
                    <a:pt x="9358" y="24665"/>
                    <a:pt x="14919" y="33021"/>
                  </a:cubicBezTo>
                  <a:cubicBezTo>
                    <a:pt x="17611" y="37053"/>
                    <a:pt x="20802" y="40715"/>
                    <a:pt x="23825" y="45212"/>
                  </a:cubicBezTo>
                  <a:lnTo>
                    <a:pt x="24000" y="45091"/>
                  </a:lnTo>
                  <a:cubicBezTo>
                    <a:pt x="23496" y="44376"/>
                    <a:pt x="23375" y="43313"/>
                    <a:pt x="23496" y="42397"/>
                  </a:cubicBezTo>
                  <a:cubicBezTo>
                    <a:pt x="23671" y="41072"/>
                    <a:pt x="24136" y="39678"/>
                    <a:pt x="23637" y="38432"/>
                  </a:cubicBezTo>
                  <a:cubicBezTo>
                    <a:pt x="23287" y="37564"/>
                    <a:pt x="22479" y="36811"/>
                    <a:pt x="22574" y="35874"/>
                  </a:cubicBezTo>
                  <a:cubicBezTo>
                    <a:pt x="22689" y="34709"/>
                    <a:pt x="24061" y="34192"/>
                    <a:pt x="25186" y="33861"/>
                  </a:cubicBezTo>
                  <a:cubicBezTo>
                    <a:pt x="27024" y="33329"/>
                    <a:pt x="28807" y="32624"/>
                    <a:pt x="30511" y="31755"/>
                  </a:cubicBezTo>
                  <a:cubicBezTo>
                    <a:pt x="31110" y="31451"/>
                    <a:pt x="31777" y="31014"/>
                    <a:pt x="31810" y="30340"/>
                  </a:cubicBezTo>
                  <a:cubicBezTo>
                    <a:pt x="31837" y="29795"/>
                    <a:pt x="31399" y="29311"/>
                    <a:pt x="30888" y="29102"/>
                  </a:cubicBezTo>
                  <a:cubicBezTo>
                    <a:pt x="30383" y="28887"/>
                    <a:pt x="29818" y="28887"/>
                    <a:pt x="29265" y="28873"/>
                  </a:cubicBezTo>
                  <a:cubicBezTo>
                    <a:pt x="24713" y="28752"/>
                    <a:pt x="20082" y="27250"/>
                    <a:pt x="16811" y="24087"/>
                  </a:cubicBezTo>
                  <a:cubicBezTo>
                    <a:pt x="13539" y="20930"/>
                    <a:pt x="11856" y="15982"/>
                    <a:pt x="13195" y="11633"/>
                  </a:cubicBezTo>
                  <a:cubicBezTo>
                    <a:pt x="13390" y="11006"/>
                    <a:pt x="13640" y="10334"/>
                    <a:pt x="13417" y="9721"/>
                  </a:cubicBezTo>
                  <a:cubicBezTo>
                    <a:pt x="13087" y="8826"/>
                    <a:pt x="11990" y="8556"/>
                    <a:pt x="11061" y="8348"/>
                  </a:cubicBezTo>
                  <a:cubicBezTo>
                    <a:pt x="6423" y="7271"/>
                    <a:pt x="2404" y="4094"/>
                    <a:pt x="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2"/>
            <p:cNvSpPr/>
            <p:nvPr/>
          </p:nvSpPr>
          <p:spPr>
            <a:xfrm>
              <a:off x="2552600" y="962350"/>
              <a:ext cx="373825" cy="499850"/>
            </a:xfrm>
            <a:custGeom>
              <a:avLst/>
              <a:gdLst/>
              <a:ahLst/>
              <a:cxnLst/>
              <a:rect l="l" t="t" r="r" b="b"/>
              <a:pathLst>
                <a:path w="14953" h="19994" extrusionOk="0">
                  <a:moveTo>
                    <a:pt x="0" y="0"/>
                  </a:moveTo>
                  <a:cubicBezTo>
                    <a:pt x="8" y="242"/>
                    <a:pt x="14" y="378"/>
                    <a:pt x="14" y="378"/>
                  </a:cubicBezTo>
                  <a:cubicBezTo>
                    <a:pt x="714" y="579"/>
                    <a:pt x="1374" y="1017"/>
                    <a:pt x="2054" y="1758"/>
                  </a:cubicBezTo>
                  <a:cubicBezTo>
                    <a:pt x="4996" y="4968"/>
                    <a:pt x="12515" y="16682"/>
                    <a:pt x="12178" y="19994"/>
                  </a:cubicBezTo>
                  <a:cubicBezTo>
                    <a:pt x="12630" y="19691"/>
                    <a:pt x="13115" y="19441"/>
                    <a:pt x="13653" y="19307"/>
                  </a:cubicBezTo>
                  <a:cubicBezTo>
                    <a:pt x="14078" y="19199"/>
                    <a:pt x="14515" y="19165"/>
                    <a:pt x="14952" y="19165"/>
                  </a:cubicBezTo>
                  <a:cubicBezTo>
                    <a:pt x="13855" y="18372"/>
                    <a:pt x="12994" y="17240"/>
                    <a:pt x="12381" y="16015"/>
                  </a:cubicBezTo>
                  <a:cubicBezTo>
                    <a:pt x="11552" y="14380"/>
                    <a:pt x="11122" y="12575"/>
                    <a:pt x="10678" y="10791"/>
                  </a:cubicBezTo>
                  <a:cubicBezTo>
                    <a:pt x="10233" y="9008"/>
                    <a:pt x="9762" y="7210"/>
                    <a:pt x="8873" y="5601"/>
                  </a:cubicBezTo>
                  <a:cubicBezTo>
                    <a:pt x="7103" y="2418"/>
                    <a:pt x="3635" y="242"/>
                    <a:pt x="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2"/>
            <p:cNvSpPr/>
            <p:nvPr/>
          </p:nvSpPr>
          <p:spPr>
            <a:xfrm>
              <a:off x="2354700" y="1207200"/>
              <a:ext cx="502375" cy="499700"/>
            </a:xfrm>
            <a:custGeom>
              <a:avLst/>
              <a:gdLst/>
              <a:ahLst/>
              <a:cxnLst/>
              <a:rect l="l" t="t" r="r" b="b"/>
              <a:pathLst>
                <a:path w="20095" h="19988" extrusionOk="0">
                  <a:moveTo>
                    <a:pt x="545" y="1"/>
                  </a:moveTo>
                  <a:lnTo>
                    <a:pt x="545" y="1"/>
                  </a:lnTo>
                  <a:cubicBezTo>
                    <a:pt x="0" y="2391"/>
                    <a:pt x="357" y="4383"/>
                    <a:pt x="1111" y="6039"/>
                  </a:cubicBezTo>
                  <a:cubicBezTo>
                    <a:pt x="2613" y="9352"/>
                    <a:pt x="5702" y="11324"/>
                    <a:pt x="6335" y="12474"/>
                  </a:cubicBezTo>
                  <a:cubicBezTo>
                    <a:pt x="6819" y="13350"/>
                    <a:pt x="6671" y="14427"/>
                    <a:pt x="6416" y="15282"/>
                  </a:cubicBezTo>
                  <a:lnTo>
                    <a:pt x="6409" y="15282"/>
                  </a:lnTo>
                  <a:cubicBezTo>
                    <a:pt x="6160" y="16124"/>
                    <a:pt x="5789" y="16743"/>
                    <a:pt x="5789" y="16743"/>
                  </a:cubicBezTo>
                  <a:cubicBezTo>
                    <a:pt x="5756" y="18116"/>
                    <a:pt x="6752" y="18958"/>
                    <a:pt x="8126" y="19435"/>
                  </a:cubicBezTo>
                  <a:cubicBezTo>
                    <a:pt x="9268" y="19836"/>
                    <a:pt x="10672" y="19987"/>
                    <a:pt x="11962" y="19987"/>
                  </a:cubicBezTo>
                  <a:cubicBezTo>
                    <a:pt x="13014" y="19987"/>
                    <a:pt x="13991" y="19887"/>
                    <a:pt x="14688" y="19738"/>
                  </a:cubicBezTo>
                  <a:cubicBezTo>
                    <a:pt x="16432" y="19368"/>
                    <a:pt x="17866" y="16581"/>
                    <a:pt x="18883" y="13929"/>
                  </a:cubicBezTo>
                  <a:cubicBezTo>
                    <a:pt x="19368" y="12650"/>
                    <a:pt x="19758" y="11411"/>
                    <a:pt x="20041" y="10482"/>
                  </a:cubicBezTo>
                  <a:cubicBezTo>
                    <a:pt x="20070" y="10390"/>
                    <a:pt x="20088" y="10295"/>
                    <a:pt x="20094" y="10199"/>
                  </a:cubicBezTo>
                  <a:lnTo>
                    <a:pt x="20094" y="10199"/>
                  </a:lnTo>
                  <a:cubicBezTo>
                    <a:pt x="18849" y="11028"/>
                    <a:pt x="17812" y="12293"/>
                    <a:pt x="16459" y="12986"/>
                  </a:cubicBezTo>
                  <a:cubicBezTo>
                    <a:pt x="15662" y="13396"/>
                    <a:pt x="14788" y="13579"/>
                    <a:pt x="13902" y="13579"/>
                  </a:cubicBezTo>
                  <a:cubicBezTo>
                    <a:pt x="12313" y="13579"/>
                    <a:pt x="10683" y="12988"/>
                    <a:pt x="9377" y="12050"/>
                  </a:cubicBezTo>
                  <a:cubicBezTo>
                    <a:pt x="7345" y="10589"/>
                    <a:pt x="5945" y="8415"/>
                    <a:pt x="4699" y="6241"/>
                  </a:cubicBezTo>
                  <a:cubicBezTo>
                    <a:pt x="3447" y="4067"/>
                    <a:pt x="2282" y="1812"/>
                    <a:pt x="54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2"/>
            <p:cNvSpPr/>
            <p:nvPr/>
          </p:nvSpPr>
          <p:spPr>
            <a:xfrm>
              <a:off x="2193975" y="1328725"/>
              <a:ext cx="331225" cy="260550"/>
            </a:xfrm>
            <a:custGeom>
              <a:avLst/>
              <a:gdLst/>
              <a:ahLst/>
              <a:cxnLst/>
              <a:rect l="l" t="t" r="r" b="b"/>
              <a:pathLst>
                <a:path w="13249" h="10422" extrusionOk="0">
                  <a:moveTo>
                    <a:pt x="707" y="1"/>
                  </a:moveTo>
                  <a:lnTo>
                    <a:pt x="707" y="1"/>
                  </a:lnTo>
                  <a:cubicBezTo>
                    <a:pt x="1575" y="2310"/>
                    <a:pt x="3380" y="4249"/>
                    <a:pt x="5615" y="5286"/>
                  </a:cubicBezTo>
                  <a:cubicBezTo>
                    <a:pt x="4020" y="5863"/>
                    <a:pt x="2430" y="6442"/>
                    <a:pt x="835" y="7021"/>
                  </a:cubicBezTo>
                  <a:cubicBezTo>
                    <a:pt x="457" y="7157"/>
                    <a:pt x="1" y="7405"/>
                    <a:pt x="20" y="7810"/>
                  </a:cubicBezTo>
                  <a:cubicBezTo>
                    <a:pt x="54" y="8240"/>
                    <a:pt x="572" y="8408"/>
                    <a:pt x="996" y="8476"/>
                  </a:cubicBezTo>
                  <a:cubicBezTo>
                    <a:pt x="4845" y="9095"/>
                    <a:pt x="8692" y="9715"/>
                    <a:pt x="12535" y="10334"/>
                  </a:cubicBezTo>
                  <a:lnTo>
                    <a:pt x="12838" y="10421"/>
                  </a:lnTo>
                  <a:lnTo>
                    <a:pt x="12845" y="10421"/>
                  </a:lnTo>
                  <a:cubicBezTo>
                    <a:pt x="13100" y="9566"/>
                    <a:pt x="13248" y="8489"/>
                    <a:pt x="12764" y="7613"/>
                  </a:cubicBezTo>
                  <a:cubicBezTo>
                    <a:pt x="12131" y="6463"/>
                    <a:pt x="9042" y="4491"/>
                    <a:pt x="7539" y="1178"/>
                  </a:cubicBezTo>
                  <a:lnTo>
                    <a:pt x="5722" y="2000"/>
                  </a:lnTo>
                  <a:cubicBezTo>
                    <a:pt x="5870" y="2249"/>
                    <a:pt x="6031" y="2491"/>
                    <a:pt x="6199" y="2734"/>
                  </a:cubicBezTo>
                  <a:cubicBezTo>
                    <a:pt x="4369" y="1827"/>
                    <a:pt x="2538" y="915"/>
                    <a:pt x="70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2"/>
            <p:cNvSpPr/>
            <p:nvPr/>
          </p:nvSpPr>
          <p:spPr>
            <a:xfrm>
              <a:off x="2296300" y="1184650"/>
              <a:ext cx="86200" cy="194075"/>
            </a:xfrm>
            <a:custGeom>
              <a:avLst/>
              <a:gdLst/>
              <a:ahLst/>
              <a:cxnLst/>
              <a:rect l="l" t="t" r="r" b="b"/>
              <a:pathLst>
                <a:path w="3448" h="7763" extrusionOk="0">
                  <a:moveTo>
                    <a:pt x="1231" y="0"/>
                  </a:moveTo>
                  <a:cubicBezTo>
                    <a:pt x="1052" y="0"/>
                    <a:pt x="875" y="41"/>
                    <a:pt x="707" y="135"/>
                  </a:cubicBezTo>
                  <a:cubicBezTo>
                    <a:pt x="115" y="458"/>
                    <a:pt x="1" y="1246"/>
                    <a:pt x="7" y="1919"/>
                  </a:cubicBezTo>
                  <a:cubicBezTo>
                    <a:pt x="30" y="3974"/>
                    <a:pt x="590" y="5989"/>
                    <a:pt x="1630" y="7762"/>
                  </a:cubicBezTo>
                  <a:lnTo>
                    <a:pt x="3447" y="6941"/>
                  </a:lnTo>
                  <a:cubicBezTo>
                    <a:pt x="2693" y="5285"/>
                    <a:pt x="2336" y="3293"/>
                    <a:pt x="2881" y="903"/>
                  </a:cubicBezTo>
                  <a:cubicBezTo>
                    <a:pt x="2438" y="443"/>
                    <a:pt x="1820" y="0"/>
                    <a:pt x="12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2"/>
            <p:cNvSpPr/>
            <p:nvPr/>
          </p:nvSpPr>
          <p:spPr>
            <a:xfrm>
              <a:off x="3351350" y="668850"/>
              <a:ext cx="470325" cy="248950"/>
            </a:xfrm>
            <a:custGeom>
              <a:avLst/>
              <a:gdLst/>
              <a:ahLst/>
              <a:cxnLst/>
              <a:rect l="l" t="t" r="r" b="b"/>
              <a:pathLst>
                <a:path w="18813" h="9958" extrusionOk="0">
                  <a:moveTo>
                    <a:pt x="14533" y="1"/>
                  </a:moveTo>
                  <a:lnTo>
                    <a:pt x="14533" y="1"/>
                  </a:lnTo>
                  <a:cubicBezTo>
                    <a:pt x="15418" y="911"/>
                    <a:pt x="16121" y="1917"/>
                    <a:pt x="16577" y="3003"/>
                  </a:cubicBezTo>
                  <a:cubicBezTo>
                    <a:pt x="17028" y="4076"/>
                    <a:pt x="17234" y="5258"/>
                    <a:pt x="17033" y="6216"/>
                  </a:cubicBezTo>
                  <a:cubicBezTo>
                    <a:pt x="16919" y="6686"/>
                    <a:pt x="16699" y="7044"/>
                    <a:pt x="16408" y="7259"/>
                  </a:cubicBezTo>
                  <a:cubicBezTo>
                    <a:pt x="16349" y="7329"/>
                    <a:pt x="16252" y="7357"/>
                    <a:pt x="16170" y="7401"/>
                  </a:cubicBezTo>
                  <a:lnTo>
                    <a:pt x="16046" y="7468"/>
                  </a:lnTo>
                  <a:lnTo>
                    <a:pt x="15888" y="7524"/>
                  </a:lnTo>
                  <a:cubicBezTo>
                    <a:pt x="15645" y="7599"/>
                    <a:pt x="15396" y="7655"/>
                    <a:pt x="15144" y="7689"/>
                  </a:cubicBezTo>
                  <a:cubicBezTo>
                    <a:pt x="14473" y="7789"/>
                    <a:pt x="13750" y="7823"/>
                    <a:pt x="13013" y="7823"/>
                  </a:cubicBezTo>
                  <a:cubicBezTo>
                    <a:pt x="12559" y="7823"/>
                    <a:pt x="12100" y="7810"/>
                    <a:pt x="11643" y="7792"/>
                  </a:cubicBezTo>
                  <a:cubicBezTo>
                    <a:pt x="11043" y="7773"/>
                    <a:pt x="10424" y="7734"/>
                    <a:pt x="9833" y="7685"/>
                  </a:cubicBezTo>
                  <a:cubicBezTo>
                    <a:pt x="9255" y="7644"/>
                    <a:pt x="8684" y="7557"/>
                    <a:pt x="8116" y="7447"/>
                  </a:cubicBezTo>
                  <a:cubicBezTo>
                    <a:pt x="6974" y="7217"/>
                    <a:pt x="5867" y="6848"/>
                    <a:pt x="4815" y="6349"/>
                  </a:cubicBezTo>
                  <a:cubicBezTo>
                    <a:pt x="3765" y="5846"/>
                    <a:pt x="2738" y="5210"/>
                    <a:pt x="1850" y="4432"/>
                  </a:cubicBezTo>
                  <a:cubicBezTo>
                    <a:pt x="1397" y="4058"/>
                    <a:pt x="1006" y="3616"/>
                    <a:pt x="687" y="3123"/>
                  </a:cubicBezTo>
                  <a:cubicBezTo>
                    <a:pt x="396" y="2632"/>
                    <a:pt x="160" y="2047"/>
                    <a:pt x="299" y="1422"/>
                  </a:cubicBezTo>
                  <a:lnTo>
                    <a:pt x="299" y="1422"/>
                  </a:lnTo>
                  <a:cubicBezTo>
                    <a:pt x="111" y="1683"/>
                    <a:pt x="33" y="2022"/>
                    <a:pt x="11" y="2355"/>
                  </a:cubicBezTo>
                  <a:cubicBezTo>
                    <a:pt x="0" y="2692"/>
                    <a:pt x="58" y="3026"/>
                    <a:pt x="143" y="3357"/>
                  </a:cubicBezTo>
                  <a:cubicBezTo>
                    <a:pt x="334" y="4009"/>
                    <a:pt x="682" y="4600"/>
                    <a:pt x="1073" y="5137"/>
                  </a:cubicBezTo>
                  <a:cubicBezTo>
                    <a:pt x="1885" y="6191"/>
                    <a:pt x="2871" y="7097"/>
                    <a:pt x="3990" y="7816"/>
                  </a:cubicBezTo>
                  <a:cubicBezTo>
                    <a:pt x="5110" y="8540"/>
                    <a:pt x="6354" y="9081"/>
                    <a:pt x="7650" y="9426"/>
                  </a:cubicBezTo>
                  <a:cubicBezTo>
                    <a:pt x="8299" y="9600"/>
                    <a:pt x="8962" y="9714"/>
                    <a:pt x="9628" y="9794"/>
                  </a:cubicBezTo>
                  <a:cubicBezTo>
                    <a:pt x="10281" y="9864"/>
                    <a:pt x="10908" y="9905"/>
                    <a:pt x="11556" y="9938"/>
                  </a:cubicBezTo>
                  <a:cubicBezTo>
                    <a:pt x="11908" y="9949"/>
                    <a:pt x="12261" y="9957"/>
                    <a:pt x="12615" y="9957"/>
                  </a:cubicBezTo>
                  <a:cubicBezTo>
                    <a:pt x="13562" y="9957"/>
                    <a:pt x="14523" y="9900"/>
                    <a:pt x="15526" y="9691"/>
                  </a:cubicBezTo>
                  <a:cubicBezTo>
                    <a:pt x="15889" y="9614"/>
                    <a:pt x="16243" y="9506"/>
                    <a:pt x="16588" y="9369"/>
                  </a:cubicBezTo>
                  <a:lnTo>
                    <a:pt x="16864" y="9247"/>
                  </a:lnTo>
                  <a:cubicBezTo>
                    <a:pt x="16958" y="9197"/>
                    <a:pt x="17051" y="9136"/>
                    <a:pt x="17143" y="9077"/>
                  </a:cubicBezTo>
                  <a:cubicBezTo>
                    <a:pt x="17327" y="8957"/>
                    <a:pt x="17514" y="8847"/>
                    <a:pt x="17663" y="8678"/>
                  </a:cubicBezTo>
                  <a:cubicBezTo>
                    <a:pt x="18322" y="8069"/>
                    <a:pt x="18636" y="7218"/>
                    <a:pt x="18704" y="6457"/>
                  </a:cubicBezTo>
                  <a:cubicBezTo>
                    <a:pt x="18812" y="4912"/>
                    <a:pt x="18228" y="3597"/>
                    <a:pt x="17497" y="2489"/>
                  </a:cubicBezTo>
                  <a:cubicBezTo>
                    <a:pt x="16709" y="1408"/>
                    <a:pt x="15696" y="521"/>
                    <a:pt x="14533"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2"/>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2"/>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2"/>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2"/>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2"/>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2"/>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2"/>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2"/>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Rounded Rectangle 43"/>
          <p:cNvSpPr/>
          <p:nvPr/>
        </p:nvSpPr>
        <p:spPr>
          <a:xfrm>
            <a:off x="314149" y="97554"/>
            <a:ext cx="8334325" cy="1357866"/>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just" eaLnBrk="1" hangingPunct="1">
              <a:defRPr/>
            </a:pPr>
            <a:r>
              <a:rPr lang="en-US" sz="2400" b="1" dirty="0" err="1">
                <a:solidFill>
                  <a:srgbClr val="FFFF00"/>
                </a:solidFill>
                <a:effectLst>
                  <a:outerShdw blurRad="38100" dist="38100" dir="2700000" algn="tl">
                    <a:srgbClr val="000000">
                      <a:alpha val="43137"/>
                    </a:srgbClr>
                  </a:outerShdw>
                </a:effectLst>
                <a:latin typeface="+mj-lt"/>
              </a:rPr>
              <a:t>Đọc</a:t>
            </a:r>
            <a:r>
              <a:rPr lang="en-US" sz="2400" b="1" dirty="0">
                <a:solidFill>
                  <a:srgbClr val="FFFF00"/>
                </a:solidFill>
                <a:effectLst>
                  <a:outerShdw blurRad="38100" dist="38100" dir="2700000" algn="tl">
                    <a:srgbClr val="000000">
                      <a:alpha val="43137"/>
                    </a:srgbClr>
                  </a:outerShdw>
                </a:effectLst>
                <a:latin typeface="+mj-lt"/>
              </a:rPr>
              <a:t> </a:t>
            </a:r>
            <a:r>
              <a:rPr lang="en-US" sz="2400" b="1" dirty="0" err="1">
                <a:solidFill>
                  <a:srgbClr val="FFFF00"/>
                </a:solidFill>
                <a:effectLst>
                  <a:outerShdw blurRad="38100" dist="38100" dir="2700000" algn="tl">
                    <a:srgbClr val="000000">
                      <a:alpha val="43137"/>
                    </a:srgbClr>
                  </a:outerShdw>
                </a:effectLst>
                <a:latin typeface="+mj-lt"/>
              </a:rPr>
              <a:t>thông</a:t>
            </a:r>
            <a:r>
              <a:rPr lang="en-US" sz="2400" b="1" dirty="0">
                <a:solidFill>
                  <a:srgbClr val="FFFF00"/>
                </a:solidFill>
                <a:effectLst>
                  <a:outerShdw blurRad="38100" dist="38100" dir="2700000" algn="tl">
                    <a:srgbClr val="000000">
                      <a:alpha val="43137"/>
                    </a:srgbClr>
                  </a:outerShdw>
                </a:effectLst>
                <a:latin typeface="+mj-lt"/>
              </a:rPr>
              <a:t> tin </a:t>
            </a:r>
            <a:r>
              <a:rPr lang="en-US" sz="2400" b="1" dirty="0" err="1">
                <a:solidFill>
                  <a:srgbClr val="FFFF00"/>
                </a:solidFill>
                <a:effectLst>
                  <a:outerShdw blurRad="38100" dist="38100" dir="2700000" algn="tl">
                    <a:srgbClr val="000000">
                      <a:alpha val="43137"/>
                    </a:srgbClr>
                  </a:outerShdw>
                </a:effectLst>
                <a:latin typeface="+mj-lt"/>
              </a:rPr>
              <a:t>và</a:t>
            </a:r>
            <a:r>
              <a:rPr lang="en-US" sz="2400" b="1" dirty="0">
                <a:solidFill>
                  <a:srgbClr val="FFFF00"/>
                </a:solidFill>
                <a:effectLst>
                  <a:outerShdw blurRad="38100" dist="38100" dir="2700000" algn="tl">
                    <a:srgbClr val="000000">
                      <a:alpha val="43137"/>
                    </a:srgbClr>
                  </a:outerShdw>
                </a:effectLst>
                <a:latin typeface="+mj-lt"/>
              </a:rPr>
              <a:t> </a:t>
            </a:r>
            <a:r>
              <a:rPr lang="en-US" sz="2400" b="1" dirty="0" err="1">
                <a:solidFill>
                  <a:srgbClr val="FFFF00"/>
                </a:solidFill>
                <a:effectLst>
                  <a:outerShdw blurRad="38100" dist="38100" dir="2700000" algn="tl">
                    <a:srgbClr val="000000">
                      <a:alpha val="43137"/>
                    </a:srgbClr>
                  </a:outerShdw>
                </a:effectLst>
                <a:latin typeface="+mj-lt"/>
              </a:rPr>
              <a:t>quan</a:t>
            </a:r>
            <a:r>
              <a:rPr lang="en-US" sz="2400" b="1" dirty="0">
                <a:solidFill>
                  <a:srgbClr val="FFFF00"/>
                </a:solidFill>
                <a:effectLst>
                  <a:outerShdw blurRad="38100" dist="38100" dir="2700000" algn="tl">
                    <a:srgbClr val="000000">
                      <a:alpha val="43137"/>
                    </a:srgbClr>
                  </a:outerShdw>
                </a:effectLst>
                <a:latin typeface="+mj-lt"/>
              </a:rPr>
              <a:t> </a:t>
            </a:r>
            <a:r>
              <a:rPr lang="en-US" sz="2400" b="1" dirty="0" err="1">
                <a:solidFill>
                  <a:srgbClr val="FFFF00"/>
                </a:solidFill>
                <a:effectLst>
                  <a:outerShdw blurRad="38100" dist="38100" dir="2700000" algn="tl">
                    <a:srgbClr val="000000">
                      <a:alpha val="43137"/>
                    </a:srgbClr>
                  </a:outerShdw>
                </a:effectLst>
                <a:latin typeface="+mj-lt"/>
              </a:rPr>
              <a:t>sát</a:t>
            </a:r>
            <a:r>
              <a:rPr lang="en-US" sz="2400" b="1" dirty="0">
                <a:solidFill>
                  <a:srgbClr val="FFFF00"/>
                </a:solidFill>
                <a:effectLst>
                  <a:outerShdw blurRad="38100" dist="38100" dir="2700000" algn="tl">
                    <a:srgbClr val="000000">
                      <a:alpha val="43137"/>
                    </a:srgbClr>
                  </a:outerShdw>
                </a:effectLst>
                <a:latin typeface="+mj-lt"/>
              </a:rPr>
              <a:t> </a:t>
            </a:r>
            <a:r>
              <a:rPr lang="en-US" sz="2400" b="1" dirty="0" err="1">
                <a:solidFill>
                  <a:srgbClr val="FFFF00"/>
                </a:solidFill>
                <a:effectLst>
                  <a:outerShdw blurRad="38100" dist="38100" dir="2700000" algn="tl">
                    <a:srgbClr val="000000">
                      <a:alpha val="43137"/>
                    </a:srgbClr>
                  </a:outerShdw>
                </a:effectLst>
                <a:latin typeface="+mj-lt"/>
              </a:rPr>
              <a:t>các</a:t>
            </a:r>
            <a:r>
              <a:rPr lang="en-US" sz="2400" b="1" dirty="0">
                <a:solidFill>
                  <a:srgbClr val="FFFF00"/>
                </a:solidFill>
                <a:effectLst>
                  <a:outerShdw blurRad="38100" dist="38100" dir="2700000" algn="tl">
                    <a:srgbClr val="000000">
                      <a:alpha val="43137"/>
                    </a:srgbClr>
                  </a:outerShdw>
                </a:effectLst>
                <a:latin typeface="+mj-lt"/>
              </a:rPr>
              <a:t> </a:t>
            </a:r>
            <a:r>
              <a:rPr lang="en-US" sz="2400" b="1" dirty="0" err="1">
                <a:solidFill>
                  <a:srgbClr val="FFFF00"/>
                </a:solidFill>
                <a:effectLst>
                  <a:outerShdw blurRad="38100" dist="38100" dir="2700000" algn="tl">
                    <a:srgbClr val="000000">
                      <a:alpha val="43137"/>
                    </a:srgbClr>
                  </a:outerShdw>
                </a:effectLst>
                <a:latin typeface="+mj-lt"/>
              </a:rPr>
              <a:t>hình</a:t>
            </a:r>
            <a:r>
              <a:rPr lang="en-US" sz="2400" b="1" dirty="0">
                <a:solidFill>
                  <a:srgbClr val="FFFF00"/>
                </a:solidFill>
                <a:effectLst>
                  <a:outerShdw blurRad="38100" dist="38100" dir="2700000" algn="tl">
                    <a:srgbClr val="000000">
                      <a:alpha val="43137"/>
                    </a:srgbClr>
                  </a:outerShdw>
                </a:effectLst>
                <a:latin typeface="+mj-lt"/>
              </a:rPr>
              <a:t> </a:t>
            </a:r>
            <a:r>
              <a:rPr lang="en-US" sz="2400" b="1" dirty="0" err="1">
                <a:solidFill>
                  <a:srgbClr val="FFFF00"/>
                </a:solidFill>
                <a:effectLst>
                  <a:outerShdw blurRad="38100" dist="38100" dir="2700000" algn="tl">
                    <a:srgbClr val="000000">
                      <a:alpha val="43137"/>
                    </a:srgbClr>
                  </a:outerShdw>
                </a:effectLst>
                <a:latin typeface="+mj-lt"/>
              </a:rPr>
              <a:t>từ</a:t>
            </a:r>
            <a:r>
              <a:rPr lang="en-US" sz="2400" b="1" dirty="0">
                <a:solidFill>
                  <a:srgbClr val="FFFF00"/>
                </a:solidFill>
                <a:effectLst>
                  <a:outerShdw blurRad="38100" dist="38100" dir="2700000" algn="tl">
                    <a:srgbClr val="000000">
                      <a:alpha val="43137"/>
                    </a:srgbClr>
                  </a:outerShdw>
                </a:effectLst>
                <a:latin typeface="+mj-lt"/>
              </a:rPr>
              <a:t> 1 </a:t>
            </a:r>
            <a:r>
              <a:rPr lang="en-US" sz="2400" b="1" dirty="0" err="1">
                <a:solidFill>
                  <a:srgbClr val="FFFF00"/>
                </a:solidFill>
                <a:effectLst>
                  <a:outerShdw blurRad="38100" dist="38100" dir="2700000" algn="tl">
                    <a:srgbClr val="000000">
                      <a:alpha val="43137"/>
                    </a:srgbClr>
                  </a:outerShdw>
                </a:effectLst>
                <a:latin typeface="+mj-lt"/>
              </a:rPr>
              <a:t>đến</a:t>
            </a:r>
            <a:r>
              <a:rPr lang="en-US" sz="2400" b="1" dirty="0">
                <a:solidFill>
                  <a:srgbClr val="FFFF00"/>
                </a:solidFill>
                <a:effectLst>
                  <a:outerShdw blurRad="38100" dist="38100" dir="2700000" algn="tl">
                    <a:srgbClr val="000000">
                      <a:alpha val="43137"/>
                    </a:srgbClr>
                  </a:outerShdw>
                </a:effectLst>
                <a:latin typeface="+mj-lt"/>
              </a:rPr>
              <a:t> 4, </a:t>
            </a:r>
            <a:r>
              <a:rPr lang="en-US" sz="2400" b="1" dirty="0" err="1">
                <a:solidFill>
                  <a:srgbClr val="FFFF00"/>
                </a:solidFill>
                <a:effectLst>
                  <a:outerShdw blurRad="38100" dist="38100" dir="2700000" algn="tl">
                    <a:srgbClr val="000000">
                      <a:alpha val="43137"/>
                    </a:srgbClr>
                  </a:outerShdw>
                </a:effectLst>
                <a:latin typeface="+mj-lt"/>
              </a:rPr>
              <a:t>em</a:t>
            </a:r>
            <a:r>
              <a:rPr lang="en-US" sz="2400" b="1" dirty="0">
                <a:solidFill>
                  <a:srgbClr val="FFFF00"/>
                </a:solidFill>
                <a:effectLst>
                  <a:outerShdw blurRad="38100" dist="38100" dir="2700000" algn="tl">
                    <a:srgbClr val="000000">
                      <a:alpha val="43137"/>
                    </a:srgbClr>
                  </a:outerShdw>
                </a:effectLst>
                <a:latin typeface="+mj-lt"/>
              </a:rPr>
              <a:t> </a:t>
            </a:r>
            <a:r>
              <a:rPr lang="en-US" sz="2400" b="1" dirty="0" err="1">
                <a:solidFill>
                  <a:srgbClr val="FFFF00"/>
                </a:solidFill>
                <a:effectLst>
                  <a:outerShdw blurRad="38100" dist="38100" dir="2700000" algn="tl">
                    <a:srgbClr val="000000">
                      <a:alpha val="43137"/>
                    </a:srgbClr>
                  </a:outerShdw>
                </a:effectLst>
                <a:latin typeface="+mj-lt"/>
              </a:rPr>
              <a:t>hãy</a:t>
            </a:r>
            <a:r>
              <a:rPr lang="en-US" sz="2400" b="1" dirty="0">
                <a:solidFill>
                  <a:srgbClr val="FFFF00"/>
                </a:solidFill>
                <a:effectLst>
                  <a:outerShdw blurRad="38100" dist="38100" dir="2700000" algn="tl">
                    <a:srgbClr val="000000">
                      <a:alpha val="43137"/>
                    </a:srgbClr>
                  </a:outerShdw>
                </a:effectLst>
                <a:latin typeface="+mj-lt"/>
              </a:rPr>
              <a:t>:</a:t>
            </a:r>
          </a:p>
          <a:p>
            <a:pPr algn="just" eaLnBrk="1" hangingPunct="1">
              <a:defRPr/>
            </a:pP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Nêu</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diễn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biến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chính</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của</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Điện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Biên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Phủ</a:t>
            </a:r>
            <a:r>
              <a:rPr lang="en-US" sz="2400" dirty="0">
                <a:solidFill>
                  <a:srgbClr val="FFFF00"/>
                </a:solidFill>
                <a:effectLst>
                  <a:outerShdw blurRad="38100" dist="38100" dir="2700000" algn="tl">
                    <a:srgbClr val="000000">
                      <a:alpha val="43137"/>
                    </a:srgbClr>
                  </a:outerShdw>
                </a:effectLst>
                <a:latin typeface="+mj-lt"/>
              </a:rPr>
              <a:t>.</a:t>
            </a:r>
          </a:p>
          <a:p>
            <a:pPr algn="just" eaLnBrk="1" hangingPunct="1">
              <a:defRPr/>
            </a:pP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Kể</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lại</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một</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câu</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chuyện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về</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chiến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dịch</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Điện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Biên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Phủ</a:t>
            </a:r>
            <a:r>
              <a:rPr lang="en-US" sz="2400" dirty="0">
                <a:solidFill>
                  <a:srgbClr val="FFFF00"/>
                </a:solidFill>
                <a:effectLst>
                  <a:outerShdw blurRad="38100" dist="38100" dir="2700000" algn="tl">
                    <a:srgbClr val="000000">
                      <a:alpha val="43137"/>
                    </a:srgbClr>
                  </a:outerShdw>
                </a:effectLst>
                <a:latin typeface="+mj-lt"/>
              </a:rPr>
              <a:t>.</a:t>
            </a:r>
            <a:endParaRPr lang="en-US" sz="2000" dirty="0">
              <a:solidFill>
                <a:schemeClr val="bg1">
                  <a:lumMod val="95000"/>
                </a:schemeClr>
              </a:solidFill>
              <a:effectLst>
                <a:outerShdw blurRad="38100" dist="38100" dir="2700000" algn="tl">
                  <a:srgbClr val="000000">
                    <a:alpha val="43137"/>
                  </a:srgbClr>
                </a:outerShdw>
              </a:effectLst>
              <a:latin typeface="+mj-lt"/>
            </a:endParaRPr>
          </a:p>
        </p:txBody>
      </p:sp>
      <p:pic>
        <p:nvPicPr>
          <p:cNvPr id="3" name="Picture 2">
            <a:extLst>
              <a:ext uri="{FF2B5EF4-FFF2-40B4-BE49-F238E27FC236}">
                <a16:creationId xmlns:a16="http://schemas.microsoft.com/office/drawing/2014/main" id="{8301A156-E0A9-AA07-6873-E3E9B9870E06}"/>
              </a:ext>
            </a:extLst>
          </p:cNvPr>
          <p:cNvPicPr>
            <a:picLocks noChangeAspect="1"/>
          </p:cNvPicPr>
          <p:nvPr/>
        </p:nvPicPr>
        <p:blipFill>
          <a:blip r:embed="rId3"/>
          <a:stretch>
            <a:fillRect/>
          </a:stretch>
        </p:blipFill>
        <p:spPr>
          <a:xfrm>
            <a:off x="434340" y="1582592"/>
            <a:ext cx="2284879" cy="31494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B03DBBC8-E11D-8D34-90AB-86D3147AFE9E}"/>
              </a:ext>
            </a:extLst>
          </p:cNvPr>
          <p:cNvPicPr>
            <a:picLocks noChangeAspect="1"/>
          </p:cNvPicPr>
          <p:nvPr/>
        </p:nvPicPr>
        <p:blipFill>
          <a:blip r:embed="rId4"/>
          <a:stretch>
            <a:fillRect/>
          </a:stretch>
        </p:blipFill>
        <p:spPr>
          <a:xfrm>
            <a:off x="2970027" y="1926880"/>
            <a:ext cx="5622475" cy="26603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War Background by Slidesgo">
  <a:themeElements>
    <a:clrScheme name="Simple Light">
      <a:dk1>
        <a:srgbClr val="000000"/>
      </a:dk1>
      <a:lt1>
        <a:srgbClr val="FFFFFF"/>
      </a:lt1>
      <a:dk2>
        <a:srgbClr val="FFEDD6"/>
      </a:dk2>
      <a:lt2>
        <a:srgbClr val="004249"/>
      </a:lt2>
      <a:accent1>
        <a:srgbClr val="FABD4E"/>
      </a:accent1>
      <a:accent2>
        <a:srgbClr val="039292"/>
      </a:accent2>
      <a:accent3>
        <a:srgbClr val="01686D"/>
      </a:accent3>
      <a:accent4>
        <a:srgbClr val="004249"/>
      </a:accent4>
      <a:accent5>
        <a:srgbClr val="0097A7"/>
      </a:accent5>
      <a:accent6>
        <a:srgbClr val="FAC86A"/>
      </a:accent6>
      <a:hlink>
        <a:srgbClr val="0042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海量PPT模板www.58pic.com">
  <a:themeElements>
    <a:clrScheme name="自定义 1">
      <a:dk1>
        <a:sysClr val="windowText" lastClr="000000"/>
      </a:dk1>
      <a:lt1>
        <a:sysClr val="window" lastClr="FFFFFF"/>
      </a:lt1>
      <a:dk2>
        <a:srgbClr val="49371F"/>
      </a:dk2>
      <a:lt2>
        <a:srgbClr val="9596A4"/>
      </a:lt2>
      <a:accent1>
        <a:srgbClr val="EFAE55"/>
      </a:accent1>
      <a:accent2>
        <a:srgbClr val="5A4A33"/>
      </a:accent2>
      <a:accent3>
        <a:srgbClr val="EFAE55"/>
      </a:accent3>
      <a:accent4>
        <a:srgbClr val="A98D6C"/>
      </a:accent4>
      <a:accent5>
        <a:srgbClr val="F2B96E"/>
      </a:accent5>
      <a:accent6>
        <a:srgbClr val="A98D6C"/>
      </a:accent6>
      <a:hlink>
        <a:srgbClr val="0000FF"/>
      </a:hlink>
      <a:folHlink>
        <a:srgbClr val="800080"/>
      </a:folHlink>
    </a:clrScheme>
    <a:fontScheme name="自定义 4">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vert="eaVert" wrap="square" lIns="91441" tIns="45720" rIns="91441" bIns="45720">
        <a:spAutoFit/>
      </a:bodyPr>
      <a:lstStyle>
        <a:defPPr algn="just">
          <a:lnSpc>
            <a:spcPct val="150000"/>
          </a:lnSpc>
          <a:defRPr sz="1200" dirty="0">
            <a:solidFill>
              <a:schemeClr val="bg1"/>
            </a:solidFill>
            <a:latin typeface="+mn-ea"/>
            <a:ea typeface="+mn-ea"/>
            <a:cs typeface="+mn-ea"/>
            <a:sym typeface="Calibri" panose="020F0502020204030204" pitchFamily="34" charset="0"/>
          </a:defRPr>
        </a:defPPr>
      </a:lstStyle>
    </a:spDef>
    <a:txDef>
      <a:spPr>
        <a:noFill/>
      </a:spPr>
      <a:bodyPr wrap="none" rtlCol="0">
        <a:spAutoFit/>
      </a:bodyPr>
      <a:lstStyle>
        <a:defPPr>
          <a:defRPr dirty="0" smtClean="0">
            <a:latin typeface="+mn-ea"/>
            <a:ea typeface="+mn-ea"/>
          </a:defRPr>
        </a:defPPr>
      </a:lstStyle>
    </a:tx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22A5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510</TotalTime>
  <Words>940</Words>
  <Application>Microsoft Office PowerPoint</Application>
  <PresentationFormat>On-screen Show (16:9)</PresentationFormat>
  <Paragraphs>80</Paragraphs>
  <Slides>27</Slides>
  <Notes>19</Notes>
  <HiddenSlides>0</HiddenSlides>
  <MMClips>9</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27</vt:i4>
      </vt:variant>
    </vt:vector>
  </HeadingPairs>
  <TitlesOfParts>
    <vt:vector size="44" baseType="lpstr">
      <vt:lpstr>#9Slide02 Noi dung dai</vt:lpstr>
      <vt:lpstr>#9Slide02 Tieu de dai</vt:lpstr>
      <vt:lpstr>Advent Pro</vt:lpstr>
      <vt:lpstr>Arial (Body)</vt:lpstr>
      <vt:lpstr>字魂59号-创粗黑</vt:lpstr>
      <vt:lpstr>Arial</vt:lpstr>
      <vt:lpstr>Calibri</vt:lpstr>
      <vt:lpstr>Cambria</vt:lpstr>
      <vt:lpstr>Livvic</vt:lpstr>
      <vt:lpstr>Roboto Condensed Light</vt:lpstr>
      <vt:lpstr>Times New Roman</vt:lpstr>
      <vt:lpstr>UTM Staccato </vt:lpstr>
      <vt:lpstr>Wingdings</vt:lpstr>
      <vt:lpstr>War Background by Slidesgo</vt:lpstr>
      <vt:lpstr>1_Office Theme</vt:lpstr>
      <vt:lpstr>千图网海量PPT模板www.58pic.com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Nhỏ</dc:creator>
  <cp:lastModifiedBy>Thao Tran</cp:lastModifiedBy>
  <cp:revision>65</cp:revision>
  <dcterms:modified xsi:type="dcterms:W3CDTF">2024-12-15T11:48:01Z</dcterms:modified>
</cp:coreProperties>
</file>