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7" r:id="rId3"/>
    <p:sldId id="314" r:id="rId4"/>
    <p:sldId id="315" r:id="rId5"/>
    <p:sldId id="316" r:id="rId6"/>
    <p:sldId id="317" r:id="rId7"/>
    <p:sldId id="318" r:id="rId8"/>
    <p:sldId id="256" r:id="rId9"/>
    <p:sldId id="289" r:id="rId10"/>
    <p:sldId id="290" r:id="rId11"/>
    <p:sldId id="291" r:id="rId12"/>
    <p:sldId id="307" r:id="rId13"/>
    <p:sldId id="319" r:id="rId14"/>
    <p:sldId id="320" r:id="rId15"/>
    <p:sldId id="321" r:id="rId16"/>
    <p:sldId id="313" r:id="rId17"/>
    <p:sldId id="297" r:id="rId18"/>
    <p:sldId id="322" r:id="rId19"/>
    <p:sldId id="323" r:id="rId20"/>
    <p:sldId id="301" r:id="rId21"/>
    <p:sldId id="327" r:id="rId22"/>
    <p:sldId id="326" r:id="rId23"/>
    <p:sldId id="324" r:id="rId24"/>
    <p:sldId id="325" r:id="rId25"/>
    <p:sldId id="3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p:scale>
          <a:sx n="30" d="100"/>
          <a:sy n="30" d="100"/>
        </p:scale>
        <p:origin x="1988" y="6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7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13</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9/5/2024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9/5/2024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a16="http://schemas.microsoft.com/office/drawing/2014/main"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540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Tích Bánh Chưng Bánh Dày  Việt Sử Truyện_v720P">
            <a:hlinkClick r:id="" action="ppaction://media"/>
            <a:extLst>
              <a:ext uri="{FF2B5EF4-FFF2-40B4-BE49-F238E27FC236}">
                <a16:creationId xmlns:a16="http://schemas.microsoft.com/office/drawing/2014/main" id="{CB96418A-196A-3BE1-CE5E-BA2E1C0ABB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594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30530" y="431165"/>
            <a:ext cx="11639550" cy="5299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xmlns=""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8E8BAA4-6D6D-5213-F8E1-B8CE538F811B}"/>
              </a:ext>
            </a:extLst>
          </p:cNvPr>
          <p:cNvPicPr>
            <a:picLocks noChangeAspect="1"/>
          </p:cNvPicPr>
          <p:nvPr/>
        </p:nvPicPr>
        <p:blipFill>
          <a:blip r:embed="rId6"/>
          <a:stretch>
            <a:fillRect/>
          </a:stretch>
        </p:blipFill>
        <p:spPr>
          <a:xfrm>
            <a:off x="987109" y="1548247"/>
            <a:ext cx="10217782" cy="3151905"/>
          </a:xfrm>
          <a:prstGeom prst="rect">
            <a:avLst/>
          </a:prstGeom>
        </p:spPr>
      </p:pic>
    </p:spTree>
    <p:extLst>
      <p:ext uri="{BB962C8B-B14F-4D97-AF65-F5344CB8AC3E}">
        <p14:creationId xmlns:p14="http://schemas.microsoft.com/office/powerpoint/2010/main" val="6255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2194560" y="5433061"/>
            <a:ext cx="705104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Thuỷ</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a:t>
              </a:r>
            </a:p>
          </p:txBody>
        </p:sp>
      </p:grpSp>
      <p:pic>
        <p:nvPicPr>
          <p:cNvPr id="5122" name="Picture 2" descr="Truyện cổ tích: Sơn Tinh - Thủy Tinh và bài học ý nghĩa cho trẻ">
            <a:extLst>
              <a:ext uri="{FF2B5EF4-FFF2-40B4-BE49-F238E27FC236}">
                <a16:creationId xmlns:a16="http://schemas.microsoft.com/office/drawing/2014/main" id="{00033D26-5FEA-BEEB-8669-25BCD299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60" y="456248"/>
            <a:ext cx="7327900" cy="4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95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598</Words>
  <Application>Microsoft Office PowerPoint</Application>
  <PresentationFormat>Widescreen</PresentationFormat>
  <Paragraphs>26</Paragraphs>
  <Slides>24</Slides>
  <Notes>9</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SimSun</vt: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2024-08-02T11:27:06Z</dcterms:created>
  <dcterms:modified xsi:type="dcterms:W3CDTF">2024-09-04T17:23:57Z</dcterms:modified>
</cp:coreProperties>
</file>