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718" r:id="rId3"/>
  </p:sldMasterIdLst>
  <p:notesMasterIdLst>
    <p:notesMasterId r:id="rId25"/>
  </p:notesMasterIdLst>
  <p:sldIdLst>
    <p:sldId id="306" r:id="rId4"/>
    <p:sldId id="307" r:id="rId5"/>
    <p:sldId id="294" r:id="rId6"/>
    <p:sldId id="265" r:id="rId7"/>
    <p:sldId id="309" r:id="rId8"/>
    <p:sldId id="267" r:id="rId9"/>
    <p:sldId id="11088608" r:id="rId10"/>
    <p:sldId id="257" r:id="rId11"/>
    <p:sldId id="11088609" r:id="rId12"/>
    <p:sldId id="262" r:id="rId13"/>
    <p:sldId id="273" r:id="rId14"/>
    <p:sldId id="260" r:id="rId15"/>
    <p:sldId id="310" r:id="rId16"/>
    <p:sldId id="11088610" r:id="rId17"/>
    <p:sldId id="314" r:id="rId18"/>
    <p:sldId id="11088611" r:id="rId19"/>
    <p:sldId id="11088612" r:id="rId20"/>
    <p:sldId id="315" r:id="rId21"/>
    <p:sldId id="11088613" r:id="rId22"/>
    <p:sldId id="11088614" r:id="rId23"/>
    <p:sldId id="263" r:id="rId2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94660"/>
  </p:normalViewPr>
  <p:slideViewPr>
    <p:cSldViewPr snapToGrid="0">
      <p:cViewPr varScale="1">
        <p:scale>
          <a:sx n="78" d="100"/>
          <a:sy n="78" d="100"/>
        </p:scale>
        <p:origin x="96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4676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50345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27208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556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93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d931ca177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d931ca177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253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BFD5-63D2-4E20-9277-DE2CFE3868A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E1254DD-3730-430A-8EAC-B2BFDC4F43DD}"/>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42AC4-2261-4BAC-B685-1E0F8C95667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5" name="Footer Placeholder 4">
            <a:extLst>
              <a:ext uri="{FF2B5EF4-FFF2-40B4-BE49-F238E27FC236}">
                <a16:creationId xmlns:a16="http://schemas.microsoft.com/office/drawing/2014/main" id="{134FE0C0-8BCE-4CF6-8125-1CDAC02A57A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138E8-D778-4D6B-AC11-641EEB2BC1C8}"/>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703620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3A82-3210-4F0E-8AC6-A9F2A508831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534F3-E735-472A-971E-CD4AF4B4A18C}"/>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655F2-FDD1-4866-8E4E-1DEA77D87A04}"/>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A6707-F490-49E2-87DB-317187A30459}"/>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6" name="Footer Placeholder 5">
            <a:extLst>
              <a:ext uri="{FF2B5EF4-FFF2-40B4-BE49-F238E27FC236}">
                <a16:creationId xmlns:a16="http://schemas.microsoft.com/office/drawing/2014/main" id="{DD3D3FC2-9F45-446E-B37D-6681A3FE9F0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AA797D-1534-469E-9D3D-DF3A69A4D71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54280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3380-FDCB-416B-9099-95F8BC50E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C0069F-99BC-40B9-B8AB-A0B5ACE145D9}"/>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5EE47-64F8-4AA3-8962-28C4DBFC786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2DE5-5B43-40E9-BB83-704DC02EA8A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ED480-693A-4F2A-8070-5F53AF29951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B5E36-9884-4040-A35F-62B24193E75B}"/>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8" name="Footer Placeholder 7">
            <a:extLst>
              <a:ext uri="{FF2B5EF4-FFF2-40B4-BE49-F238E27FC236}">
                <a16:creationId xmlns:a16="http://schemas.microsoft.com/office/drawing/2014/main" id="{61A266FC-5A7E-43C1-9DEF-BA00CEB2A6C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58B1399-FEFE-4F00-8A91-0B6A520BCBE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166017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79C3-416C-4742-867E-CF01BA87BB3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E7EE28-3ECE-40C5-B4EF-020DD9DCEE32}"/>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4" name="Footer Placeholder 3">
            <a:extLst>
              <a:ext uri="{FF2B5EF4-FFF2-40B4-BE49-F238E27FC236}">
                <a16:creationId xmlns:a16="http://schemas.microsoft.com/office/drawing/2014/main" id="{F1588727-9539-4FCC-ACC9-AEB61F21560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FDC86E-715C-44DE-B1F9-CD5D0753094D}"/>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418312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5F98A-F5FB-47D7-8E4D-082DFB6D6DC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3" name="Footer Placeholder 2">
            <a:extLst>
              <a:ext uri="{FF2B5EF4-FFF2-40B4-BE49-F238E27FC236}">
                <a16:creationId xmlns:a16="http://schemas.microsoft.com/office/drawing/2014/main" id="{43E96950-46FD-48F6-8E68-A6A4EF5E3B6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F6F874-62DD-484A-B98D-276F564221A6}"/>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725292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4EAA-7B7D-4FB5-A893-FC62FE900A2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402AA1-8D46-4766-980A-87A41DF68DB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FE098E-2CCE-4868-A81D-306C2B64958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2BF755-4636-447E-97D6-AC72A41DBF8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6" name="Footer Placeholder 5">
            <a:extLst>
              <a:ext uri="{FF2B5EF4-FFF2-40B4-BE49-F238E27FC236}">
                <a16:creationId xmlns:a16="http://schemas.microsoft.com/office/drawing/2014/main" id="{8444B144-9D10-49C5-AB15-BD550579109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9AF685-215A-46D6-8684-550F8553039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130597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6AD9-151E-4264-AEB9-B72C7B51804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E8B95A-CA47-45BD-A22C-931FC12A5A7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C170DA-D354-42A9-B619-226AEC3D867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C93EB6-1420-48F6-AC49-AC0525D85330}"/>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6" name="Footer Placeholder 5">
            <a:extLst>
              <a:ext uri="{FF2B5EF4-FFF2-40B4-BE49-F238E27FC236}">
                <a16:creationId xmlns:a16="http://schemas.microsoft.com/office/drawing/2014/main" id="{CEAAB14E-5626-48E7-9C6B-2C803F99ADC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340AF3-BAA8-4744-9A86-5AC232F4A8C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053918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6FE8-4F19-4FA0-89D0-00117660227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899606-96F3-461F-AD65-5C0DDF64D92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5581E-B68F-4E27-9F58-642071C8D30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5" name="Footer Placeholder 4">
            <a:extLst>
              <a:ext uri="{FF2B5EF4-FFF2-40B4-BE49-F238E27FC236}">
                <a16:creationId xmlns:a16="http://schemas.microsoft.com/office/drawing/2014/main" id="{03E01490-7975-44D1-A724-7B9C96B77A7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F4F96-4BF4-499A-AB10-F02C3E94330C}"/>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227430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32B3A-3F9F-4BF9-9355-08A252AD90F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D4FF-EAAD-41DE-8121-4F4C85A279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F3D45-193E-4CC0-9DBE-29E0F56079EA}"/>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5" name="Footer Placeholder 4">
            <a:extLst>
              <a:ext uri="{FF2B5EF4-FFF2-40B4-BE49-F238E27FC236}">
                <a16:creationId xmlns:a16="http://schemas.microsoft.com/office/drawing/2014/main" id="{5BF67F6E-94CD-4758-8048-D3621EFD375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826A60-3AAF-4C20-9080-C9CFA13BE1AE}"/>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675149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9DFED-DA48-FEDC-727C-F184C736337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50752F35-BE8A-3165-EEA7-9C675ED9115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2EDD93D-27F5-D271-231A-FE58AC30FEED}"/>
              </a:ext>
            </a:extLst>
          </p:cNvPr>
          <p:cNvSpPr>
            <a:spLocks noGrp="1"/>
          </p:cNvSpPr>
          <p:nvPr>
            <p:ph type="dt" sz="half" idx="10"/>
          </p:nvPr>
        </p:nvSpPr>
        <p:spPr/>
        <p:txBody>
          <a:bodyPr/>
          <a:lstStyle/>
          <a:p>
            <a:fld id="{1F062F8B-C29A-4F4A-A8DB-6E1C63C8248D}" type="datetimeFigureOut">
              <a:rPr lang="vi-VN" smtClean="0"/>
              <a:t>15/12/2024</a:t>
            </a:fld>
            <a:endParaRPr lang="vi-VN"/>
          </a:p>
        </p:txBody>
      </p:sp>
      <p:sp>
        <p:nvSpPr>
          <p:cNvPr id="5" name="Footer Placeholder 4">
            <a:extLst>
              <a:ext uri="{FF2B5EF4-FFF2-40B4-BE49-F238E27FC236}">
                <a16:creationId xmlns:a16="http://schemas.microsoft.com/office/drawing/2014/main" id="{3AD8F6CA-EF3D-A7B5-4AF7-DBC5CB96D4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B485159-ED64-09D2-37B2-E612E6BDC7B1}"/>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44916078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1">
  <p:cSld name="CUSTOM_5">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6425-E4CF-6AAD-A784-E82E4386BD2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05F2F86-4468-1E7B-ACFD-0209327B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5FC0D8-2240-26D8-5BCA-0748B4E8D7FD}"/>
              </a:ext>
            </a:extLst>
          </p:cNvPr>
          <p:cNvSpPr>
            <a:spLocks noGrp="1"/>
          </p:cNvSpPr>
          <p:nvPr>
            <p:ph type="dt" sz="half" idx="10"/>
          </p:nvPr>
        </p:nvSpPr>
        <p:spPr/>
        <p:txBody>
          <a:bodyPr/>
          <a:lstStyle/>
          <a:p>
            <a:fld id="{1F062F8B-C29A-4F4A-A8DB-6E1C63C8248D}" type="datetimeFigureOut">
              <a:rPr lang="vi-VN" smtClean="0"/>
              <a:t>15/12/2024</a:t>
            </a:fld>
            <a:endParaRPr lang="vi-VN"/>
          </a:p>
        </p:txBody>
      </p:sp>
      <p:sp>
        <p:nvSpPr>
          <p:cNvPr id="5" name="Footer Placeholder 4">
            <a:extLst>
              <a:ext uri="{FF2B5EF4-FFF2-40B4-BE49-F238E27FC236}">
                <a16:creationId xmlns:a16="http://schemas.microsoft.com/office/drawing/2014/main" id="{E41ECEA1-0B1A-D6CF-C9BA-FADB9E08A43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6BEBB-9C91-871F-EC82-0AE9D6ABADAD}"/>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20563888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99F6A-31C1-B4F3-B526-0CBDD5E1810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8D26619-95FC-A4A2-DA43-BFC07BAD25D1}"/>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481E77-5A1F-7AB1-68DA-471317E3CD28}"/>
              </a:ext>
            </a:extLst>
          </p:cNvPr>
          <p:cNvSpPr>
            <a:spLocks noGrp="1"/>
          </p:cNvSpPr>
          <p:nvPr>
            <p:ph type="dt" sz="half" idx="10"/>
          </p:nvPr>
        </p:nvSpPr>
        <p:spPr/>
        <p:txBody>
          <a:bodyPr/>
          <a:lstStyle/>
          <a:p>
            <a:fld id="{1F062F8B-C29A-4F4A-A8DB-6E1C63C8248D}" type="datetimeFigureOut">
              <a:rPr lang="vi-VN" smtClean="0"/>
              <a:t>15/12/2024</a:t>
            </a:fld>
            <a:endParaRPr lang="vi-VN"/>
          </a:p>
        </p:txBody>
      </p:sp>
      <p:sp>
        <p:nvSpPr>
          <p:cNvPr id="5" name="Footer Placeholder 4">
            <a:extLst>
              <a:ext uri="{FF2B5EF4-FFF2-40B4-BE49-F238E27FC236}">
                <a16:creationId xmlns:a16="http://schemas.microsoft.com/office/drawing/2014/main" id="{B46398A5-782D-749C-025F-56296890B7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B3C515-0C2D-F219-AE1B-E0F7CD0B31AB}"/>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222757589"/>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83DAF-CEF0-D0F0-55D7-4CECC3C2F65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151EAF0-8EE7-A2A1-F9D6-682E79B6DC88}"/>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42D8229-3168-C1CC-9C11-CA2F4ED5928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28277F2-86AF-250C-D14B-2ECB43D37AE1}"/>
              </a:ext>
            </a:extLst>
          </p:cNvPr>
          <p:cNvSpPr>
            <a:spLocks noGrp="1"/>
          </p:cNvSpPr>
          <p:nvPr>
            <p:ph type="dt" sz="half" idx="10"/>
          </p:nvPr>
        </p:nvSpPr>
        <p:spPr/>
        <p:txBody>
          <a:bodyPr/>
          <a:lstStyle/>
          <a:p>
            <a:fld id="{1F062F8B-C29A-4F4A-A8DB-6E1C63C8248D}" type="datetimeFigureOut">
              <a:rPr lang="vi-VN" smtClean="0"/>
              <a:t>15/12/2024</a:t>
            </a:fld>
            <a:endParaRPr lang="vi-VN"/>
          </a:p>
        </p:txBody>
      </p:sp>
      <p:sp>
        <p:nvSpPr>
          <p:cNvPr id="6" name="Footer Placeholder 5">
            <a:extLst>
              <a:ext uri="{FF2B5EF4-FFF2-40B4-BE49-F238E27FC236}">
                <a16:creationId xmlns:a16="http://schemas.microsoft.com/office/drawing/2014/main" id="{89120217-D914-625C-ED49-EF5A3F0491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678E705-90D1-3322-3F42-00FD7E8851F6}"/>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02624636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7E47-F4B4-7F54-7D1B-5A650945ECFA}"/>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58662D2-A0DB-8EDC-7443-AA34081F546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C3A36-3E92-98AC-CB9B-49AD8EB94B1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6B25FCD-7A9B-4010-05D7-5382E2BB0FB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8F6BE47-ADB7-2A16-9C17-D1F680D6B159}"/>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6644CBA-E466-3C73-022A-CD83B40BE139}"/>
              </a:ext>
            </a:extLst>
          </p:cNvPr>
          <p:cNvSpPr>
            <a:spLocks noGrp="1"/>
          </p:cNvSpPr>
          <p:nvPr>
            <p:ph type="dt" sz="half" idx="10"/>
          </p:nvPr>
        </p:nvSpPr>
        <p:spPr/>
        <p:txBody>
          <a:bodyPr/>
          <a:lstStyle/>
          <a:p>
            <a:fld id="{1F062F8B-C29A-4F4A-A8DB-6E1C63C8248D}" type="datetimeFigureOut">
              <a:rPr lang="vi-VN" smtClean="0"/>
              <a:t>15/12/2024</a:t>
            </a:fld>
            <a:endParaRPr lang="vi-VN"/>
          </a:p>
        </p:txBody>
      </p:sp>
      <p:sp>
        <p:nvSpPr>
          <p:cNvPr id="8" name="Footer Placeholder 7">
            <a:extLst>
              <a:ext uri="{FF2B5EF4-FFF2-40B4-BE49-F238E27FC236}">
                <a16:creationId xmlns:a16="http://schemas.microsoft.com/office/drawing/2014/main" id="{F79DEDC9-C568-4AD7-D7A9-30AED805C2F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9B1E6DF-DBD6-8A6D-AFE5-F2C2C68E485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59248454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191B9-E97B-AD00-52A8-4D946AE933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AF40718-D92E-9215-1B07-A390CA76F587}"/>
              </a:ext>
            </a:extLst>
          </p:cNvPr>
          <p:cNvSpPr>
            <a:spLocks noGrp="1"/>
          </p:cNvSpPr>
          <p:nvPr>
            <p:ph type="dt" sz="half" idx="10"/>
          </p:nvPr>
        </p:nvSpPr>
        <p:spPr/>
        <p:txBody>
          <a:bodyPr/>
          <a:lstStyle/>
          <a:p>
            <a:fld id="{1F062F8B-C29A-4F4A-A8DB-6E1C63C8248D}" type="datetimeFigureOut">
              <a:rPr lang="vi-VN" smtClean="0"/>
              <a:t>15/12/2024</a:t>
            </a:fld>
            <a:endParaRPr lang="vi-VN"/>
          </a:p>
        </p:txBody>
      </p:sp>
      <p:sp>
        <p:nvSpPr>
          <p:cNvPr id="4" name="Footer Placeholder 3">
            <a:extLst>
              <a:ext uri="{FF2B5EF4-FFF2-40B4-BE49-F238E27FC236}">
                <a16:creationId xmlns:a16="http://schemas.microsoft.com/office/drawing/2014/main" id="{159C5669-2747-FB92-A181-F99F1C6F6CFD}"/>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7CDB73-7258-D7A9-CFF5-A2FF9DDBF6B3}"/>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3614704581"/>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7FC82-DBBB-CB9B-1A45-B10A32722DF6}"/>
              </a:ext>
            </a:extLst>
          </p:cNvPr>
          <p:cNvSpPr>
            <a:spLocks noGrp="1"/>
          </p:cNvSpPr>
          <p:nvPr>
            <p:ph type="dt" sz="half" idx="10"/>
          </p:nvPr>
        </p:nvSpPr>
        <p:spPr/>
        <p:txBody>
          <a:bodyPr/>
          <a:lstStyle/>
          <a:p>
            <a:fld id="{1F062F8B-C29A-4F4A-A8DB-6E1C63C8248D}" type="datetimeFigureOut">
              <a:rPr lang="vi-VN" smtClean="0"/>
              <a:t>15/12/2024</a:t>
            </a:fld>
            <a:endParaRPr lang="vi-VN"/>
          </a:p>
        </p:txBody>
      </p:sp>
      <p:sp>
        <p:nvSpPr>
          <p:cNvPr id="3" name="Footer Placeholder 2">
            <a:extLst>
              <a:ext uri="{FF2B5EF4-FFF2-40B4-BE49-F238E27FC236}">
                <a16:creationId xmlns:a16="http://schemas.microsoft.com/office/drawing/2014/main" id="{45976601-3A54-6CD9-B8DE-228C4D9D5922}"/>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F22F146-2803-7B37-FAE2-4AB5C3F7FC3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0241191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EA546-AC04-FF4B-7481-F446E0DE804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9CA9259-2C9C-9E6A-492C-9EC11A54FB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6A6958-C1A4-F0BD-D52F-4D574D2163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368D5BA-826A-E16D-337E-0CDB993B0035}"/>
              </a:ext>
            </a:extLst>
          </p:cNvPr>
          <p:cNvSpPr>
            <a:spLocks noGrp="1"/>
          </p:cNvSpPr>
          <p:nvPr>
            <p:ph type="dt" sz="half" idx="10"/>
          </p:nvPr>
        </p:nvSpPr>
        <p:spPr/>
        <p:txBody>
          <a:bodyPr/>
          <a:lstStyle/>
          <a:p>
            <a:fld id="{1F062F8B-C29A-4F4A-A8DB-6E1C63C8248D}" type="datetimeFigureOut">
              <a:rPr lang="vi-VN" smtClean="0"/>
              <a:t>15/12/2024</a:t>
            </a:fld>
            <a:endParaRPr lang="vi-VN"/>
          </a:p>
        </p:txBody>
      </p:sp>
      <p:sp>
        <p:nvSpPr>
          <p:cNvPr id="6" name="Footer Placeholder 5">
            <a:extLst>
              <a:ext uri="{FF2B5EF4-FFF2-40B4-BE49-F238E27FC236}">
                <a16:creationId xmlns:a16="http://schemas.microsoft.com/office/drawing/2014/main" id="{F9930282-D5B1-CCDA-B67E-00AA95455F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D90CEB2-29DA-A98C-8ED6-6FF7CF930F27}"/>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639243711"/>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8AE-BD2B-8C90-B60C-7F78A690CD4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EED1A09-A951-4CF5-4FA7-0AFB319D65F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66F6EFED-4669-CBAB-0C4E-D70B3AD1284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C1EEE1E-5589-29B2-0819-DC5882B5F289}"/>
              </a:ext>
            </a:extLst>
          </p:cNvPr>
          <p:cNvSpPr>
            <a:spLocks noGrp="1"/>
          </p:cNvSpPr>
          <p:nvPr>
            <p:ph type="dt" sz="half" idx="10"/>
          </p:nvPr>
        </p:nvSpPr>
        <p:spPr/>
        <p:txBody>
          <a:bodyPr/>
          <a:lstStyle/>
          <a:p>
            <a:fld id="{1F062F8B-C29A-4F4A-A8DB-6E1C63C8248D}" type="datetimeFigureOut">
              <a:rPr lang="vi-VN" smtClean="0"/>
              <a:t>15/12/2024</a:t>
            </a:fld>
            <a:endParaRPr lang="vi-VN"/>
          </a:p>
        </p:txBody>
      </p:sp>
      <p:sp>
        <p:nvSpPr>
          <p:cNvPr id="6" name="Footer Placeholder 5">
            <a:extLst>
              <a:ext uri="{FF2B5EF4-FFF2-40B4-BE49-F238E27FC236}">
                <a16:creationId xmlns:a16="http://schemas.microsoft.com/office/drawing/2014/main" id="{ABD390F5-1431-D39A-BC78-5905BC97E5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574E33E-C1F2-ED34-90D9-5AB40C5B1BF0}"/>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73204110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516D-61D7-9C7F-2DBC-18164A11176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5E56DBE-ED17-3382-E034-4AE31F7C1C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F20A78-D94E-F5D6-0197-AB137213513A}"/>
              </a:ext>
            </a:extLst>
          </p:cNvPr>
          <p:cNvSpPr>
            <a:spLocks noGrp="1"/>
          </p:cNvSpPr>
          <p:nvPr>
            <p:ph type="dt" sz="half" idx="10"/>
          </p:nvPr>
        </p:nvSpPr>
        <p:spPr/>
        <p:txBody>
          <a:bodyPr/>
          <a:lstStyle/>
          <a:p>
            <a:fld id="{1F062F8B-C29A-4F4A-A8DB-6E1C63C8248D}" type="datetimeFigureOut">
              <a:rPr lang="vi-VN" smtClean="0"/>
              <a:t>15/12/2024</a:t>
            </a:fld>
            <a:endParaRPr lang="vi-VN"/>
          </a:p>
        </p:txBody>
      </p:sp>
      <p:sp>
        <p:nvSpPr>
          <p:cNvPr id="5" name="Footer Placeholder 4">
            <a:extLst>
              <a:ext uri="{FF2B5EF4-FFF2-40B4-BE49-F238E27FC236}">
                <a16:creationId xmlns:a16="http://schemas.microsoft.com/office/drawing/2014/main" id="{AB1F5CDD-BF9A-3B66-85C6-4BEBEF1097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78DC60D-A652-8C50-F0A0-1A0321AF485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2949395117"/>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7D458-5F27-5714-58F8-C2C872E65C5C}"/>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39F88FC-AAAB-B7CE-5C2E-F468D1C8F9C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D55E813-B7F2-C298-5801-5FD503478992}"/>
              </a:ext>
            </a:extLst>
          </p:cNvPr>
          <p:cNvSpPr>
            <a:spLocks noGrp="1"/>
          </p:cNvSpPr>
          <p:nvPr>
            <p:ph type="dt" sz="half" idx="10"/>
          </p:nvPr>
        </p:nvSpPr>
        <p:spPr/>
        <p:txBody>
          <a:bodyPr/>
          <a:lstStyle/>
          <a:p>
            <a:fld id="{1F062F8B-C29A-4F4A-A8DB-6E1C63C8248D}" type="datetimeFigureOut">
              <a:rPr lang="vi-VN" smtClean="0"/>
              <a:t>15/12/2024</a:t>
            </a:fld>
            <a:endParaRPr lang="vi-VN"/>
          </a:p>
        </p:txBody>
      </p:sp>
      <p:sp>
        <p:nvSpPr>
          <p:cNvPr id="5" name="Footer Placeholder 4">
            <a:extLst>
              <a:ext uri="{FF2B5EF4-FFF2-40B4-BE49-F238E27FC236}">
                <a16:creationId xmlns:a16="http://schemas.microsoft.com/office/drawing/2014/main" id="{227BB139-B483-DE1D-D32D-2B29C092C2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0ACDC7F-7726-B204-29DB-D637C57FE3F2}"/>
              </a:ext>
            </a:extLst>
          </p:cNvPr>
          <p:cNvSpPr>
            <a:spLocks noGrp="1"/>
          </p:cNvSpPr>
          <p:nvPr>
            <p:ph type="sldNum" sz="quarter" idx="12"/>
          </p:nvPr>
        </p:nvSpPr>
        <p:spPr/>
        <p:txBody>
          <a:bodyPr/>
          <a:lstStyle/>
          <a:p>
            <a:fld id="{6D8E5AF5-9844-4B5F-877D-C7E57D294B62}" type="slidenum">
              <a:rPr lang="vi-VN" smtClean="0"/>
              <a:t>‹#›</a:t>
            </a:fld>
            <a:endParaRPr lang="vi-VN"/>
          </a:p>
        </p:txBody>
      </p:sp>
    </p:spTree>
    <p:extLst>
      <p:ext uri="{BB962C8B-B14F-4D97-AF65-F5344CB8AC3E}">
        <p14:creationId xmlns:p14="http://schemas.microsoft.com/office/powerpoint/2010/main" val="137293070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8F4A-FF7D-4987-85C7-C8619000809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0C3736-B8E0-435B-A089-EA66301110E2}"/>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D1E5F3-D27F-47D6-B703-C2EB5763088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5" name="Footer Placeholder 4">
            <a:extLst>
              <a:ext uri="{FF2B5EF4-FFF2-40B4-BE49-F238E27FC236}">
                <a16:creationId xmlns:a16="http://schemas.microsoft.com/office/drawing/2014/main" id="{E26FBA16-80C1-414A-B34B-C717A8BD9C1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14FBA7-CD58-4305-8259-38FA21254F3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15829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CD10-9923-4042-A6D5-DD0F8D022FA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5FDD71-3832-426D-96E9-BFFDE1C41BB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8D7EC-C071-42D3-97E8-2AD493D1AF44}"/>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12/15/2024</a:t>
            </a:fld>
            <a:endParaRPr lang="en-US"/>
          </a:p>
        </p:txBody>
      </p:sp>
      <p:sp>
        <p:nvSpPr>
          <p:cNvPr id="5" name="Footer Placeholder 4">
            <a:extLst>
              <a:ext uri="{FF2B5EF4-FFF2-40B4-BE49-F238E27FC236}">
                <a16:creationId xmlns:a16="http://schemas.microsoft.com/office/drawing/2014/main" id="{F7926214-0267-4FAB-AEB7-3E6EAA51B0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CA992B-EC0B-44E2-8DD2-DFCBAC26D4D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641409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1.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27E5A3A6-7F6D-9693-11CB-0977A23A2133}"/>
              </a:ext>
            </a:extLst>
          </p:cNvPr>
          <p:cNvPicPr>
            <a:picLocks noChangeAspect="1"/>
          </p:cNvPicPr>
          <p:nvPr userDrawn="1"/>
        </p:nvPicPr>
        <p:blipFill>
          <a:blip r:embed="rId9"/>
          <a:stretch>
            <a:fillRect/>
          </a:stretch>
        </p:blipFill>
        <p:spPr>
          <a:xfrm>
            <a:off x="-1508760" y="0"/>
            <a:ext cx="1245572" cy="1245572"/>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63" r:id="rId5"/>
    <p:sldLayoutId id="2147483664" r:id="rId6"/>
    <p:sldLayoutId id="2147483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6DB6A56-F19F-30A2-AAE9-4E21A90E1F67}"/>
              </a:ext>
            </a:extLst>
          </p:cNvPr>
          <p:cNvPicPr>
            <a:picLocks noChangeAspect="1"/>
          </p:cNvPicPr>
          <p:nvPr userDrawn="1"/>
        </p:nvPicPr>
        <p:blipFill>
          <a:blip r:embed="rId13"/>
          <a:stretch>
            <a:fillRect/>
          </a:stretch>
        </p:blipFill>
        <p:spPr>
          <a:xfrm>
            <a:off x="-1508760" y="0"/>
            <a:ext cx="1245572" cy="1245572"/>
          </a:xfrm>
          <a:prstGeom prst="rect">
            <a:avLst/>
          </a:prstGeom>
        </p:spPr>
      </p:pic>
    </p:spTree>
    <p:extLst>
      <p:ext uri="{BB962C8B-B14F-4D97-AF65-F5344CB8AC3E}">
        <p14:creationId xmlns:p14="http://schemas.microsoft.com/office/powerpoint/2010/main" val="3688683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E2FF3C-A215-9713-6804-73D1D98F92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270F61A-222B-868D-45F3-418553AE19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214C3E4-1B67-7EC4-6738-CF988EAEF82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1F062F8B-C29A-4F4A-A8DB-6E1C63C8248D}" type="datetimeFigureOut">
              <a:rPr lang="vi-VN" smtClean="0"/>
              <a:t>15/12/2024</a:t>
            </a:fld>
            <a:endParaRPr lang="vi-VN"/>
          </a:p>
        </p:txBody>
      </p:sp>
      <p:sp>
        <p:nvSpPr>
          <p:cNvPr id="5" name="Footer Placeholder 4">
            <a:extLst>
              <a:ext uri="{FF2B5EF4-FFF2-40B4-BE49-F238E27FC236}">
                <a16:creationId xmlns:a16="http://schemas.microsoft.com/office/drawing/2014/main" id="{BD5B5977-6AC2-76F3-83FD-4C3537F3771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8D92AA85-5C9B-BA8F-AD6D-918700D2537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6D8E5AF5-9844-4B5F-877D-C7E57D294B62}" type="slidenum">
              <a:rPr lang="vi-VN" smtClean="0"/>
              <a:t>‹#›</a:t>
            </a:fld>
            <a:endParaRPr lang="vi-VN"/>
          </a:p>
        </p:txBody>
      </p:sp>
    </p:spTree>
    <p:extLst>
      <p:ext uri="{BB962C8B-B14F-4D97-AF65-F5344CB8AC3E}">
        <p14:creationId xmlns:p14="http://schemas.microsoft.com/office/powerpoint/2010/main" val="97356897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334126" y="1828255"/>
            <a:ext cx="4764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rPr>
              <a:t>KHỞI ĐỘNG</a:t>
            </a:r>
            <a:endParaRPr kumimoji="0" lang="en-US"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FBC42E51-8D3A-81D6-9E05-3053611AAEDB}"/>
              </a:ext>
            </a:extLst>
          </p:cNvPr>
          <p:cNvPicPr>
            <a:picLocks noChangeAspect="1"/>
          </p:cNvPicPr>
          <p:nvPr/>
        </p:nvPicPr>
        <p:blipFill>
          <a:blip r:embed="rId3"/>
          <a:stretch>
            <a:fillRect/>
          </a:stretch>
        </p:blipFill>
        <p:spPr>
          <a:xfrm>
            <a:off x="-1508760" y="0"/>
            <a:ext cx="1245572" cy="1245572"/>
          </a:xfrm>
          <a:prstGeom prst="rect">
            <a:avLst/>
          </a:prstGeom>
        </p:spPr>
      </p:pic>
    </p:spTree>
    <p:extLst>
      <p:ext uri="{BB962C8B-B14F-4D97-AF65-F5344CB8AC3E}">
        <p14:creationId xmlns:p14="http://schemas.microsoft.com/office/powerpoint/2010/main" val="403732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2" name="Rounded Rectangle 11"/>
          <p:cNvSpPr/>
          <p:nvPr/>
        </p:nvSpPr>
        <p:spPr>
          <a:xfrm>
            <a:off x="71247" y="121920"/>
            <a:ext cx="7013758" cy="5212365"/>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443" name="Google Shape;443;p44"/>
          <p:cNvSpPr/>
          <p:nvPr/>
        </p:nvSpPr>
        <p:spPr>
          <a:xfrm>
            <a:off x="4108141" y="1331870"/>
            <a:ext cx="747900" cy="30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44"/>
          <p:cNvGrpSpPr/>
          <p:nvPr/>
        </p:nvGrpSpPr>
        <p:grpSpPr>
          <a:xfrm rot="505744">
            <a:off x="6408578" y="1847858"/>
            <a:ext cx="3250787" cy="3265807"/>
            <a:chOff x="2765500" y="2418675"/>
            <a:chExt cx="1990725" cy="2112375"/>
          </a:xfrm>
        </p:grpSpPr>
        <p:sp>
          <p:nvSpPr>
            <p:cNvPr id="445" name="Google Shape;445;p44"/>
            <p:cNvSpPr/>
            <p:nvPr/>
          </p:nvSpPr>
          <p:spPr>
            <a:xfrm>
              <a:off x="2765500" y="2419075"/>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a:off x="3022425" y="3215075"/>
              <a:ext cx="1733800" cy="1315975"/>
            </a:xfrm>
            <a:custGeom>
              <a:avLst/>
              <a:gdLst/>
              <a:ahLst/>
              <a:cxnLst/>
              <a:rect l="l" t="t" r="r" b="b"/>
              <a:pathLst>
                <a:path w="69352" h="52639" extrusionOk="0">
                  <a:moveTo>
                    <a:pt x="42839" y="9060"/>
                  </a:moveTo>
                  <a:cubicBezTo>
                    <a:pt x="43002" y="9481"/>
                    <a:pt x="43226" y="9755"/>
                    <a:pt x="43226" y="9755"/>
                  </a:cubicBezTo>
                  <a:lnTo>
                    <a:pt x="43226" y="10525"/>
                  </a:lnTo>
                  <a:cubicBezTo>
                    <a:pt x="43205" y="10522"/>
                    <a:pt x="43184" y="10521"/>
                    <a:pt x="43161" y="10521"/>
                  </a:cubicBezTo>
                  <a:cubicBezTo>
                    <a:pt x="42130" y="10521"/>
                    <a:pt x="38989" y="13140"/>
                    <a:pt x="37018" y="14879"/>
                  </a:cubicBezTo>
                  <a:lnTo>
                    <a:pt x="41302" y="10344"/>
                  </a:lnTo>
                  <a:cubicBezTo>
                    <a:pt x="41323" y="10320"/>
                    <a:pt x="41346" y="10298"/>
                    <a:pt x="41372" y="10277"/>
                  </a:cubicBezTo>
                  <a:cubicBezTo>
                    <a:pt x="41591" y="10095"/>
                    <a:pt x="42730" y="9153"/>
                    <a:pt x="42783" y="9085"/>
                  </a:cubicBezTo>
                  <a:cubicBezTo>
                    <a:pt x="42800" y="9073"/>
                    <a:pt x="42819" y="9065"/>
                    <a:pt x="42839" y="9060"/>
                  </a:cubicBezTo>
                  <a:close/>
                  <a:moveTo>
                    <a:pt x="29077" y="15137"/>
                  </a:moveTo>
                  <a:lnTo>
                    <a:pt x="29985" y="16335"/>
                  </a:lnTo>
                  <a:lnTo>
                    <a:pt x="29147" y="16688"/>
                  </a:lnTo>
                  <a:cubicBezTo>
                    <a:pt x="28977" y="16760"/>
                    <a:pt x="28822" y="16859"/>
                    <a:pt x="28686" y="16984"/>
                  </a:cubicBezTo>
                  <a:lnTo>
                    <a:pt x="26575" y="18918"/>
                  </a:lnTo>
                  <a:lnTo>
                    <a:pt x="28857" y="15412"/>
                  </a:lnTo>
                  <a:lnTo>
                    <a:pt x="29077" y="15137"/>
                  </a:lnTo>
                  <a:close/>
                  <a:moveTo>
                    <a:pt x="53980" y="18731"/>
                  </a:moveTo>
                  <a:lnTo>
                    <a:pt x="55579" y="19220"/>
                  </a:lnTo>
                  <a:cubicBezTo>
                    <a:pt x="55579" y="19220"/>
                    <a:pt x="54783" y="19518"/>
                    <a:pt x="53791" y="19887"/>
                  </a:cubicBezTo>
                  <a:cubicBezTo>
                    <a:pt x="53894" y="19317"/>
                    <a:pt x="53980" y="18731"/>
                    <a:pt x="53980" y="18731"/>
                  </a:cubicBezTo>
                  <a:close/>
                  <a:moveTo>
                    <a:pt x="25794" y="20116"/>
                  </a:moveTo>
                  <a:lnTo>
                    <a:pt x="24915" y="21961"/>
                  </a:lnTo>
                  <a:cubicBezTo>
                    <a:pt x="24676" y="22461"/>
                    <a:pt x="24293" y="22878"/>
                    <a:pt x="23814" y="23158"/>
                  </a:cubicBezTo>
                  <a:lnTo>
                    <a:pt x="25794" y="20116"/>
                  </a:lnTo>
                  <a:close/>
                  <a:moveTo>
                    <a:pt x="47272" y="16600"/>
                  </a:moveTo>
                  <a:cubicBezTo>
                    <a:pt x="48152" y="16600"/>
                    <a:pt x="50692" y="17694"/>
                    <a:pt x="50692" y="17694"/>
                  </a:cubicBezTo>
                  <a:lnTo>
                    <a:pt x="49033" y="18228"/>
                  </a:lnTo>
                  <a:cubicBezTo>
                    <a:pt x="48837" y="18081"/>
                    <a:pt x="48628" y="18022"/>
                    <a:pt x="48419" y="18022"/>
                  </a:cubicBezTo>
                  <a:cubicBezTo>
                    <a:pt x="47623" y="18022"/>
                    <a:pt x="46841" y="18879"/>
                    <a:pt x="46841" y="18879"/>
                  </a:cubicBezTo>
                  <a:lnTo>
                    <a:pt x="47018" y="21012"/>
                  </a:lnTo>
                  <a:cubicBezTo>
                    <a:pt x="47018" y="21012"/>
                    <a:pt x="47729" y="21249"/>
                    <a:pt x="48150" y="21249"/>
                  </a:cubicBezTo>
                  <a:cubicBezTo>
                    <a:pt x="48361" y="21249"/>
                    <a:pt x="48499" y="21190"/>
                    <a:pt x="48440" y="21012"/>
                  </a:cubicBezTo>
                  <a:cubicBezTo>
                    <a:pt x="48295" y="20576"/>
                    <a:pt x="49061" y="20536"/>
                    <a:pt x="49345" y="20536"/>
                  </a:cubicBezTo>
                  <a:cubicBezTo>
                    <a:pt x="49408" y="20536"/>
                    <a:pt x="49448" y="20538"/>
                    <a:pt x="49448" y="20538"/>
                  </a:cubicBezTo>
                  <a:cubicBezTo>
                    <a:pt x="49448" y="20538"/>
                    <a:pt x="50156" y="20255"/>
                    <a:pt x="51047" y="19798"/>
                  </a:cubicBezTo>
                  <a:lnTo>
                    <a:pt x="51047" y="20833"/>
                  </a:lnTo>
                  <a:cubicBezTo>
                    <a:pt x="50692" y="21075"/>
                    <a:pt x="49969" y="21251"/>
                    <a:pt x="49891" y="21263"/>
                  </a:cubicBezTo>
                  <a:cubicBezTo>
                    <a:pt x="49625" y="21308"/>
                    <a:pt x="46158" y="25174"/>
                    <a:pt x="46158" y="25174"/>
                  </a:cubicBezTo>
                  <a:lnTo>
                    <a:pt x="44487" y="26690"/>
                  </a:lnTo>
                  <a:cubicBezTo>
                    <a:pt x="42625" y="24372"/>
                    <a:pt x="40264" y="22141"/>
                    <a:pt x="40264" y="22141"/>
                  </a:cubicBezTo>
                  <a:cubicBezTo>
                    <a:pt x="40264" y="22141"/>
                    <a:pt x="41745" y="20955"/>
                    <a:pt x="42990" y="20836"/>
                  </a:cubicBezTo>
                  <a:cubicBezTo>
                    <a:pt x="44234" y="20717"/>
                    <a:pt x="46485" y="16865"/>
                    <a:pt x="47077" y="16629"/>
                  </a:cubicBezTo>
                  <a:cubicBezTo>
                    <a:pt x="47126" y="16609"/>
                    <a:pt x="47193" y="16600"/>
                    <a:pt x="47272" y="16600"/>
                  </a:cubicBezTo>
                  <a:close/>
                  <a:moveTo>
                    <a:pt x="54425" y="27663"/>
                  </a:moveTo>
                  <a:lnTo>
                    <a:pt x="59802" y="29307"/>
                  </a:lnTo>
                  <a:lnTo>
                    <a:pt x="59623" y="31218"/>
                  </a:lnTo>
                  <a:lnTo>
                    <a:pt x="54425" y="27663"/>
                  </a:lnTo>
                  <a:close/>
                  <a:moveTo>
                    <a:pt x="32330" y="20010"/>
                  </a:moveTo>
                  <a:cubicBezTo>
                    <a:pt x="32335" y="20044"/>
                    <a:pt x="32338" y="20064"/>
                    <a:pt x="32338" y="20064"/>
                  </a:cubicBezTo>
                  <a:cubicBezTo>
                    <a:pt x="31742" y="22333"/>
                    <a:pt x="31976" y="23994"/>
                    <a:pt x="32440" y="25170"/>
                  </a:cubicBezTo>
                  <a:lnTo>
                    <a:pt x="30240" y="32448"/>
                  </a:lnTo>
                  <a:lnTo>
                    <a:pt x="29796" y="33174"/>
                  </a:lnTo>
                  <a:lnTo>
                    <a:pt x="27299" y="28023"/>
                  </a:lnTo>
                  <a:cubicBezTo>
                    <a:pt x="27014" y="27436"/>
                    <a:pt x="27088" y="26740"/>
                    <a:pt x="27488" y="26226"/>
                  </a:cubicBezTo>
                  <a:lnTo>
                    <a:pt x="32330" y="20010"/>
                  </a:lnTo>
                  <a:close/>
                  <a:moveTo>
                    <a:pt x="12605" y="43339"/>
                  </a:moveTo>
                  <a:lnTo>
                    <a:pt x="12594" y="43350"/>
                  </a:lnTo>
                  <a:lnTo>
                    <a:pt x="13038" y="43854"/>
                  </a:lnTo>
                  <a:lnTo>
                    <a:pt x="9078" y="47187"/>
                  </a:lnTo>
                  <a:cubicBezTo>
                    <a:pt x="9059" y="47109"/>
                    <a:pt x="9021" y="47035"/>
                    <a:pt x="8971" y="46972"/>
                  </a:cubicBezTo>
                  <a:lnTo>
                    <a:pt x="8382" y="46706"/>
                  </a:lnTo>
                  <a:cubicBezTo>
                    <a:pt x="8216" y="46631"/>
                    <a:pt x="8131" y="46444"/>
                    <a:pt x="8183" y="46270"/>
                  </a:cubicBezTo>
                  <a:lnTo>
                    <a:pt x="8591" y="44921"/>
                  </a:lnTo>
                  <a:cubicBezTo>
                    <a:pt x="8625" y="44808"/>
                    <a:pt x="8690" y="44709"/>
                    <a:pt x="8779" y="44634"/>
                  </a:cubicBezTo>
                  <a:lnTo>
                    <a:pt x="9324" y="44174"/>
                  </a:lnTo>
                  <a:lnTo>
                    <a:pt x="10188" y="45196"/>
                  </a:lnTo>
                  <a:lnTo>
                    <a:pt x="12605" y="43339"/>
                  </a:lnTo>
                  <a:close/>
                  <a:moveTo>
                    <a:pt x="38719" y="1"/>
                  </a:moveTo>
                  <a:cubicBezTo>
                    <a:pt x="38421" y="1"/>
                    <a:pt x="38130" y="149"/>
                    <a:pt x="37960" y="418"/>
                  </a:cubicBezTo>
                  <a:lnTo>
                    <a:pt x="37518" y="1113"/>
                  </a:lnTo>
                  <a:cubicBezTo>
                    <a:pt x="37472" y="1186"/>
                    <a:pt x="37417" y="1251"/>
                    <a:pt x="37352" y="1308"/>
                  </a:cubicBezTo>
                  <a:lnTo>
                    <a:pt x="36295" y="2232"/>
                  </a:lnTo>
                  <a:cubicBezTo>
                    <a:pt x="36123" y="2382"/>
                    <a:pt x="36015" y="2592"/>
                    <a:pt x="35992" y="2820"/>
                  </a:cubicBezTo>
                  <a:lnTo>
                    <a:pt x="35943" y="3299"/>
                  </a:lnTo>
                  <a:cubicBezTo>
                    <a:pt x="35922" y="3526"/>
                    <a:pt x="35814" y="3734"/>
                    <a:pt x="35643" y="3885"/>
                  </a:cubicBezTo>
                  <a:lnTo>
                    <a:pt x="28799" y="9903"/>
                  </a:lnTo>
                  <a:lnTo>
                    <a:pt x="27643" y="8866"/>
                  </a:lnTo>
                  <a:lnTo>
                    <a:pt x="28109" y="8445"/>
                  </a:lnTo>
                  <a:cubicBezTo>
                    <a:pt x="28389" y="8079"/>
                    <a:pt x="28167" y="7547"/>
                    <a:pt x="27710" y="7487"/>
                  </a:cubicBezTo>
                  <a:lnTo>
                    <a:pt x="26017" y="7267"/>
                  </a:lnTo>
                  <a:cubicBezTo>
                    <a:pt x="25921" y="7254"/>
                    <a:pt x="25825" y="7248"/>
                    <a:pt x="25729" y="7248"/>
                  </a:cubicBezTo>
                  <a:cubicBezTo>
                    <a:pt x="25236" y="7248"/>
                    <a:pt x="24754" y="7411"/>
                    <a:pt x="24360" y="7716"/>
                  </a:cubicBezTo>
                  <a:lnTo>
                    <a:pt x="24023" y="7977"/>
                  </a:lnTo>
                  <a:cubicBezTo>
                    <a:pt x="23540" y="8352"/>
                    <a:pt x="23253" y="8924"/>
                    <a:pt x="23244" y="9535"/>
                  </a:cubicBezTo>
                  <a:lnTo>
                    <a:pt x="23241" y="9766"/>
                  </a:lnTo>
                  <a:cubicBezTo>
                    <a:pt x="23233" y="10272"/>
                    <a:pt x="23418" y="10764"/>
                    <a:pt x="23756" y="11139"/>
                  </a:cubicBezTo>
                  <a:lnTo>
                    <a:pt x="25124" y="12658"/>
                  </a:lnTo>
                  <a:lnTo>
                    <a:pt x="24217" y="13135"/>
                  </a:lnTo>
                  <a:cubicBezTo>
                    <a:pt x="24034" y="13231"/>
                    <a:pt x="23868" y="13358"/>
                    <a:pt x="23728" y="13510"/>
                  </a:cubicBezTo>
                  <a:lnTo>
                    <a:pt x="21398" y="16038"/>
                  </a:lnTo>
                  <a:cubicBezTo>
                    <a:pt x="21238" y="16212"/>
                    <a:pt x="21111" y="16415"/>
                    <a:pt x="21028" y="16637"/>
                  </a:cubicBezTo>
                  <a:lnTo>
                    <a:pt x="19964" y="19460"/>
                  </a:lnTo>
                  <a:cubicBezTo>
                    <a:pt x="19682" y="20209"/>
                    <a:pt x="19124" y="20822"/>
                    <a:pt x="18404" y="21171"/>
                  </a:cubicBezTo>
                  <a:lnTo>
                    <a:pt x="17846" y="21441"/>
                  </a:lnTo>
                  <a:cubicBezTo>
                    <a:pt x="17769" y="21479"/>
                    <a:pt x="17686" y="21497"/>
                    <a:pt x="17604" y="21497"/>
                  </a:cubicBezTo>
                  <a:cubicBezTo>
                    <a:pt x="17470" y="21497"/>
                    <a:pt x="17337" y="21448"/>
                    <a:pt x="17234" y="21355"/>
                  </a:cubicBezTo>
                  <a:lnTo>
                    <a:pt x="17179" y="21307"/>
                  </a:lnTo>
                  <a:cubicBezTo>
                    <a:pt x="17023" y="21165"/>
                    <a:pt x="16821" y="21088"/>
                    <a:pt x="16612" y="21088"/>
                  </a:cubicBezTo>
                  <a:cubicBezTo>
                    <a:pt x="16597" y="21088"/>
                    <a:pt x="16582" y="21089"/>
                    <a:pt x="16567" y="21090"/>
                  </a:cubicBezTo>
                  <a:lnTo>
                    <a:pt x="15564" y="21143"/>
                  </a:lnTo>
                  <a:cubicBezTo>
                    <a:pt x="15349" y="21154"/>
                    <a:pt x="15146" y="21246"/>
                    <a:pt x="14997" y="21402"/>
                  </a:cubicBezTo>
                  <a:lnTo>
                    <a:pt x="12580" y="23920"/>
                  </a:lnTo>
                  <a:cubicBezTo>
                    <a:pt x="12454" y="24051"/>
                    <a:pt x="12381" y="24223"/>
                    <a:pt x="12375" y="24405"/>
                  </a:cubicBezTo>
                  <a:lnTo>
                    <a:pt x="12323" y="25879"/>
                  </a:lnTo>
                  <a:cubicBezTo>
                    <a:pt x="12308" y="26295"/>
                    <a:pt x="12643" y="26642"/>
                    <a:pt x="13059" y="26642"/>
                  </a:cubicBezTo>
                  <a:lnTo>
                    <a:pt x="13889" y="26642"/>
                  </a:lnTo>
                  <a:cubicBezTo>
                    <a:pt x="14108" y="26642"/>
                    <a:pt x="14287" y="26815"/>
                    <a:pt x="14293" y="27034"/>
                  </a:cubicBezTo>
                  <a:lnTo>
                    <a:pt x="14370" y="29431"/>
                  </a:lnTo>
                  <a:cubicBezTo>
                    <a:pt x="14388" y="30035"/>
                    <a:pt x="14221" y="30630"/>
                    <a:pt x="13891" y="31134"/>
                  </a:cubicBezTo>
                  <a:lnTo>
                    <a:pt x="10996" y="35555"/>
                  </a:lnTo>
                  <a:cubicBezTo>
                    <a:pt x="10442" y="36402"/>
                    <a:pt x="9783" y="37174"/>
                    <a:pt x="9034" y="37856"/>
                  </a:cubicBezTo>
                  <a:lnTo>
                    <a:pt x="2456" y="43848"/>
                  </a:lnTo>
                  <a:lnTo>
                    <a:pt x="2689" y="44229"/>
                  </a:lnTo>
                  <a:lnTo>
                    <a:pt x="268" y="45648"/>
                  </a:lnTo>
                  <a:cubicBezTo>
                    <a:pt x="74" y="45760"/>
                    <a:pt x="1" y="46004"/>
                    <a:pt x="100" y="46204"/>
                  </a:cubicBezTo>
                  <a:lnTo>
                    <a:pt x="1909" y="49861"/>
                  </a:lnTo>
                  <a:cubicBezTo>
                    <a:pt x="2020" y="50087"/>
                    <a:pt x="2250" y="50231"/>
                    <a:pt x="2502" y="50231"/>
                  </a:cubicBezTo>
                  <a:cubicBezTo>
                    <a:pt x="2509" y="50231"/>
                    <a:pt x="2516" y="50231"/>
                    <a:pt x="2523" y="50231"/>
                  </a:cubicBezTo>
                  <a:cubicBezTo>
                    <a:pt x="2945" y="50219"/>
                    <a:pt x="3582" y="50202"/>
                    <a:pt x="3964" y="50199"/>
                  </a:cubicBezTo>
                  <a:cubicBezTo>
                    <a:pt x="4229" y="50197"/>
                    <a:pt x="4468" y="50037"/>
                    <a:pt x="4570" y="49792"/>
                  </a:cubicBezTo>
                  <a:cubicBezTo>
                    <a:pt x="4673" y="49546"/>
                    <a:pt x="4620" y="49263"/>
                    <a:pt x="4434" y="49073"/>
                  </a:cubicBezTo>
                  <a:lnTo>
                    <a:pt x="3748" y="48830"/>
                  </a:lnTo>
                  <a:cubicBezTo>
                    <a:pt x="3554" y="48763"/>
                    <a:pt x="3440" y="48560"/>
                    <a:pt x="3483" y="48359"/>
                  </a:cubicBezTo>
                  <a:lnTo>
                    <a:pt x="3812" y="46804"/>
                  </a:lnTo>
                  <a:cubicBezTo>
                    <a:pt x="3839" y="46676"/>
                    <a:pt x="3903" y="46558"/>
                    <a:pt x="3995" y="46465"/>
                  </a:cubicBezTo>
                  <a:lnTo>
                    <a:pt x="4564" y="45896"/>
                  </a:lnTo>
                  <a:lnTo>
                    <a:pt x="5631" y="46963"/>
                  </a:lnTo>
                  <a:lnTo>
                    <a:pt x="6253" y="46394"/>
                  </a:lnTo>
                  <a:lnTo>
                    <a:pt x="6678" y="47478"/>
                  </a:lnTo>
                  <a:cubicBezTo>
                    <a:pt x="6762" y="47693"/>
                    <a:pt x="6965" y="47839"/>
                    <a:pt x="7194" y="47851"/>
                  </a:cubicBezTo>
                  <a:cubicBezTo>
                    <a:pt x="7499" y="47868"/>
                    <a:pt x="7930" y="47893"/>
                    <a:pt x="8262" y="47916"/>
                  </a:cubicBezTo>
                  <a:cubicBezTo>
                    <a:pt x="8127" y="48116"/>
                    <a:pt x="8118" y="48376"/>
                    <a:pt x="8234" y="48587"/>
                  </a:cubicBezTo>
                  <a:lnTo>
                    <a:pt x="10161" y="52012"/>
                  </a:lnTo>
                  <a:cubicBezTo>
                    <a:pt x="10292" y="52245"/>
                    <a:pt x="10531" y="52398"/>
                    <a:pt x="10797" y="52420"/>
                  </a:cubicBezTo>
                  <a:lnTo>
                    <a:pt x="13447" y="52637"/>
                  </a:lnTo>
                  <a:cubicBezTo>
                    <a:pt x="13466" y="52638"/>
                    <a:pt x="13485" y="52639"/>
                    <a:pt x="13504" y="52639"/>
                  </a:cubicBezTo>
                  <a:cubicBezTo>
                    <a:pt x="13846" y="52639"/>
                    <a:pt x="14144" y="52391"/>
                    <a:pt x="14199" y="52047"/>
                  </a:cubicBezTo>
                  <a:cubicBezTo>
                    <a:pt x="14258" y="51685"/>
                    <a:pt x="14029" y="51338"/>
                    <a:pt x="13672" y="51251"/>
                  </a:cubicBezTo>
                  <a:lnTo>
                    <a:pt x="13191" y="51132"/>
                  </a:lnTo>
                  <a:cubicBezTo>
                    <a:pt x="12919" y="51065"/>
                    <a:pt x="12717" y="50840"/>
                    <a:pt x="12681" y="50563"/>
                  </a:cubicBezTo>
                  <a:lnTo>
                    <a:pt x="12496" y="49186"/>
                  </a:lnTo>
                  <a:cubicBezTo>
                    <a:pt x="12465" y="48944"/>
                    <a:pt x="12553" y="48702"/>
                    <a:pt x="12733" y="48538"/>
                  </a:cubicBezTo>
                  <a:lnTo>
                    <a:pt x="13026" y="48273"/>
                  </a:lnTo>
                  <a:lnTo>
                    <a:pt x="13813" y="49997"/>
                  </a:lnTo>
                  <a:cubicBezTo>
                    <a:pt x="13911" y="50213"/>
                    <a:pt x="14110" y="50366"/>
                    <a:pt x="14344" y="50406"/>
                  </a:cubicBezTo>
                  <a:lnTo>
                    <a:pt x="16669" y="50796"/>
                  </a:lnTo>
                  <a:cubicBezTo>
                    <a:pt x="16703" y="50802"/>
                    <a:pt x="16738" y="50805"/>
                    <a:pt x="16772" y="50805"/>
                  </a:cubicBezTo>
                  <a:cubicBezTo>
                    <a:pt x="17054" y="50805"/>
                    <a:pt x="17308" y="50613"/>
                    <a:pt x="17378" y="50332"/>
                  </a:cubicBezTo>
                  <a:cubicBezTo>
                    <a:pt x="17457" y="50015"/>
                    <a:pt x="17281" y="49691"/>
                    <a:pt x="16972" y="49587"/>
                  </a:cubicBezTo>
                  <a:lnTo>
                    <a:pt x="16556" y="49446"/>
                  </a:lnTo>
                  <a:cubicBezTo>
                    <a:pt x="16321" y="49368"/>
                    <a:pt x="16158" y="49153"/>
                    <a:pt x="16147" y="48906"/>
                  </a:cubicBezTo>
                  <a:lnTo>
                    <a:pt x="16088" y="47674"/>
                  </a:lnTo>
                  <a:cubicBezTo>
                    <a:pt x="16077" y="47458"/>
                    <a:pt x="16174" y="47251"/>
                    <a:pt x="16345" y="47120"/>
                  </a:cubicBezTo>
                  <a:lnTo>
                    <a:pt x="18834" y="45216"/>
                  </a:lnTo>
                  <a:lnTo>
                    <a:pt x="19323" y="45680"/>
                  </a:lnTo>
                  <a:lnTo>
                    <a:pt x="25583" y="40075"/>
                  </a:lnTo>
                  <a:lnTo>
                    <a:pt x="24202" y="42342"/>
                  </a:lnTo>
                  <a:lnTo>
                    <a:pt x="25627" y="42627"/>
                  </a:lnTo>
                  <a:cubicBezTo>
                    <a:pt x="25137" y="43218"/>
                    <a:pt x="24411" y="44091"/>
                    <a:pt x="24087" y="44476"/>
                  </a:cubicBezTo>
                  <a:cubicBezTo>
                    <a:pt x="23832" y="44779"/>
                    <a:pt x="23739" y="45188"/>
                    <a:pt x="23837" y="45572"/>
                  </a:cubicBezTo>
                  <a:lnTo>
                    <a:pt x="26044" y="47972"/>
                  </a:lnTo>
                  <a:lnTo>
                    <a:pt x="28880" y="48094"/>
                  </a:lnTo>
                  <a:cubicBezTo>
                    <a:pt x="29056" y="48092"/>
                    <a:pt x="29191" y="47934"/>
                    <a:pt x="29163" y="47760"/>
                  </a:cubicBezTo>
                  <a:cubicBezTo>
                    <a:pt x="29118" y="47481"/>
                    <a:pt x="28862" y="47090"/>
                    <a:pt x="27881" y="46846"/>
                  </a:cubicBezTo>
                  <a:lnTo>
                    <a:pt x="26814" y="44653"/>
                  </a:lnTo>
                  <a:lnTo>
                    <a:pt x="27754" y="43053"/>
                  </a:lnTo>
                  <a:lnTo>
                    <a:pt x="29244" y="43350"/>
                  </a:lnTo>
                  <a:lnTo>
                    <a:pt x="34517" y="32922"/>
                  </a:lnTo>
                  <a:lnTo>
                    <a:pt x="36180" y="28743"/>
                  </a:lnTo>
                  <a:lnTo>
                    <a:pt x="39707" y="31028"/>
                  </a:lnTo>
                  <a:lnTo>
                    <a:pt x="37737" y="32816"/>
                  </a:lnTo>
                  <a:cubicBezTo>
                    <a:pt x="37415" y="33107"/>
                    <a:pt x="37177" y="33471"/>
                    <a:pt x="37020" y="33876"/>
                  </a:cubicBezTo>
                  <a:lnTo>
                    <a:pt x="35844" y="36939"/>
                  </a:lnTo>
                  <a:cubicBezTo>
                    <a:pt x="35551" y="37700"/>
                    <a:pt x="35065" y="38373"/>
                    <a:pt x="34434" y="38890"/>
                  </a:cubicBezTo>
                  <a:lnTo>
                    <a:pt x="32418" y="40541"/>
                  </a:lnTo>
                  <a:lnTo>
                    <a:pt x="33344" y="41465"/>
                  </a:lnTo>
                  <a:lnTo>
                    <a:pt x="31122" y="42967"/>
                  </a:lnTo>
                  <a:cubicBezTo>
                    <a:pt x="30598" y="43319"/>
                    <a:pt x="30475" y="44038"/>
                    <a:pt x="30851" y="44547"/>
                  </a:cubicBezTo>
                  <a:cubicBezTo>
                    <a:pt x="31330" y="45193"/>
                    <a:pt x="31941" y="46020"/>
                    <a:pt x="32281" y="46483"/>
                  </a:cubicBezTo>
                  <a:cubicBezTo>
                    <a:pt x="32448" y="46708"/>
                    <a:pt x="32702" y="46852"/>
                    <a:pt x="32982" y="46875"/>
                  </a:cubicBezTo>
                  <a:lnTo>
                    <a:pt x="35148" y="47057"/>
                  </a:lnTo>
                  <a:cubicBezTo>
                    <a:pt x="35157" y="47057"/>
                    <a:pt x="35167" y="47058"/>
                    <a:pt x="35176" y="47058"/>
                  </a:cubicBezTo>
                  <a:cubicBezTo>
                    <a:pt x="35343" y="47058"/>
                    <a:pt x="35489" y="46937"/>
                    <a:pt x="35517" y="46769"/>
                  </a:cubicBezTo>
                  <a:cubicBezTo>
                    <a:pt x="35546" y="46592"/>
                    <a:pt x="35434" y="46422"/>
                    <a:pt x="35261" y="46379"/>
                  </a:cubicBezTo>
                  <a:lnTo>
                    <a:pt x="34747" y="46250"/>
                  </a:lnTo>
                  <a:cubicBezTo>
                    <a:pt x="34394" y="46163"/>
                    <a:pt x="34132" y="45866"/>
                    <a:pt x="34088" y="45506"/>
                  </a:cubicBezTo>
                  <a:lnTo>
                    <a:pt x="34013" y="44881"/>
                  </a:lnTo>
                  <a:cubicBezTo>
                    <a:pt x="33994" y="44722"/>
                    <a:pt x="34023" y="44562"/>
                    <a:pt x="34095" y="44420"/>
                  </a:cubicBezTo>
                  <a:lnTo>
                    <a:pt x="34650" y="43350"/>
                  </a:lnTo>
                  <a:lnTo>
                    <a:pt x="35761" y="44282"/>
                  </a:lnTo>
                  <a:lnTo>
                    <a:pt x="37006" y="43438"/>
                  </a:lnTo>
                  <a:lnTo>
                    <a:pt x="38940" y="41914"/>
                  </a:lnTo>
                  <a:lnTo>
                    <a:pt x="38424" y="43860"/>
                  </a:lnTo>
                  <a:cubicBezTo>
                    <a:pt x="38336" y="44185"/>
                    <a:pt x="38581" y="44594"/>
                    <a:pt x="38917" y="44594"/>
                  </a:cubicBezTo>
                  <a:lnTo>
                    <a:pt x="43961" y="44594"/>
                  </a:lnTo>
                  <a:cubicBezTo>
                    <a:pt x="44346" y="44594"/>
                    <a:pt x="44549" y="44054"/>
                    <a:pt x="44301" y="43760"/>
                  </a:cubicBezTo>
                  <a:cubicBezTo>
                    <a:pt x="43445" y="42737"/>
                    <a:pt x="40975" y="42713"/>
                    <a:pt x="40975" y="42713"/>
                  </a:cubicBezTo>
                  <a:lnTo>
                    <a:pt x="41805" y="40054"/>
                  </a:lnTo>
                  <a:lnTo>
                    <a:pt x="42456" y="40103"/>
                  </a:lnTo>
                  <a:cubicBezTo>
                    <a:pt x="42456" y="40103"/>
                    <a:pt x="42828" y="39302"/>
                    <a:pt x="43357" y="38165"/>
                  </a:cubicBezTo>
                  <a:lnTo>
                    <a:pt x="47197" y="33008"/>
                  </a:lnTo>
                  <a:cubicBezTo>
                    <a:pt x="47349" y="32804"/>
                    <a:pt x="47581" y="32697"/>
                    <a:pt x="47816" y="32697"/>
                  </a:cubicBezTo>
                  <a:cubicBezTo>
                    <a:pt x="47983" y="32697"/>
                    <a:pt x="48151" y="32751"/>
                    <a:pt x="48292" y="32862"/>
                  </a:cubicBezTo>
                  <a:lnTo>
                    <a:pt x="53243" y="33767"/>
                  </a:lnTo>
                  <a:cubicBezTo>
                    <a:pt x="53296" y="33777"/>
                    <a:pt x="53310" y="33848"/>
                    <a:pt x="53261" y="33876"/>
                  </a:cubicBezTo>
                  <a:lnTo>
                    <a:pt x="48292" y="36684"/>
                  </a:lnTo>
                  <a:lnTo>
                    <a:pt x="49092" y="37351"/>
                  </a:lnTo>
                  <a:lnTo>
                    <a:pt x="47483" y="37390"/>
                  </a:lnTo>
                  <a:cubicBezTo>
                    <a:pt x="47341" y="37394"/>
                    <a:pt x="47202" y="37417"/>
                    <a:pt x="47067" y="37460"/>
                  </a:cubicBezTo>
                  <a:lnTo>
                    <a:pt x="46640" y="37596"/>
                  </a:lnTo>
                  <a:cubicBezTo>
                    <a:pt x="45909" y="37830"/>
                    <a:pt x="45474" y="38581"/>
                    <a:pt x="45635" y="39331"/>
                  </a:cubicBezTo>
                  <a:cubicBezTo>
                    <a:pt x="45657" y="39431"/>
                    <a:pt x="45670" y="39503"/>
                    <a:pt x="45670" y="39529"/>
                  </a:cubicBezTo>
                  <a:cubicBezTo>
                    <a:pt x="45670" y="39662"/>
                    <a:pt x="48737" y="42417"/>
                    <a:pt x="48870" y="42462"/>
                  </a:cubicBezTo>
                  <a:cubicBezTo>
                    <a:pt x="48983" y="42500"/>
                    <a:pt x="51607" y="42633"/>
                    <a:pt x="52413" y="42673"/>
                  </a:cubicBezTo>
                  <a:cubicBezTo>
                    <a:pt x="52417" y="42673"/>
                    <a:pt x="52420" y="42673"/>
                    <a:pt x="52423" y="42673"/>
                  </a:cubicBezTo>
                  <a:cubicBezTo>
                    <a:pt x="52558" y="42673"/>
                    <a:pt x="52675" y="42573"/>
                    <a:pt x="52691" y="42438"/>
                  </a:cubicBezTo>
                  <a:cubicBezTo>
                    <a:pt x="52709" y="42300"/>
                    <a:pt x="52617" y="42170"/>
                    <a:pt x="52481" y="42141"/>
                  </a:cubicBezTo>
                  <a:lnTo>
                    <a:pt x="51492" y="41929"/>
                  </a:lnTo>
                  <a:lnTo>
                    <a:pt x="51049" y="41222"/>
                  </a:lnTo>
                  <a:cubicBezTo>
                    <a:pt x="50823" y="40857"/>
                    <a:pt x="50996" y="40375"/>
                    <a:pt x="51403" y="40240"/>
                  </a:cubicBezTo>
                  <a:lnTo>
                    <a:pt x="52159" y="39396"/>
                  </a:lnTo>
                  <a:lnTo>
                    <a:pt x="58779" y="37128"/>
                  </a:lnTo>
                  <a:lnTo>
                    <a:pt x="58738" y="40448"/>
                  </a:lnTo>
                  <a:cubicBezTo>
                    <a:pt x="58737" y="40611"/>
                    <a:pt x="58619" y="40748"/>
                    <a:pt x="58459" y="40773"/>
                  </a:cubicBezTo>
                  <a:lnTo>
                    <a:pt x="58371" y="40789"/>
                  </a:lnTo>
                  <a:cubicBezTo>
                    <a:pt x="58152" y="40825"/>
                    <a:pt x="58029" y="41060"/>
                    <a:pt x="58125" y="41260"/>
                  </a:cubicBezTo>
                  <a:lnTo>
                    <a:pt x="58336" y="41705"/>
                  </a:lnTo>
                  <a:cubicBezTo>
                    <a:pt x="58711" y="42228"/>
                    <a:pt x="58332" y="42485"/>
                    <a:pt x="58023" y="42600"/>
                  </a:cubicBezTo>
                  <a:cubicBezTo>
                    <a:pt x="57983" y="42615"/>
                    <a:pt x="57943" y="42622"/>
                    <a:pt x="57903" y="42622"/>
                  </a:cubicBezTo>
                  <a:cubicBezTo>
                    <a:pt x="57774" y="42622"/>
                    <a:pt x="57653" y="42549"/>
                    <a:pt x="57597" y="42426"/>
                  </a:cubicBezTo>
                  <a:lnTo>
                    <a:pt x="57387" y="41959"/>
                  </a:lnTo>
                  <a:cubicBezTo>
                    <a:pt x="57332" y="41837"/>
                    <a:pt x="57212" y="41761"/>
                    <a:pt x="57082" y="41761"/>
                  </a:cubicBezTo>
                  <a:cubicBezTo>
                    <a:pt x="57057" y="41761"/>
                    <a:pt x="57032" y="41764"/>
                    <a:pt x="57007" y="41770"/>
                  </a:cubicBezTo>
                  <a:cubicBezTo>
                    <a:pt x="56851" y="41806"/>
                    <a:pt x="56743" y="41948"/>
                    <a:pt x="56750" y="42108"/>
                  </a:cubicBezTo>
                  <a:lnTo>
                    <a:pt x="56774" y="42798"/>
                  </a:lnTo>
                  <a:cubicBezTo>
                    <a:pt x="56777" y="42894"/>
                    <a:pt x="56822" y="42984"/>
                    <a:pt x="56896" y="43045"/>
                  </a:cubicBezTo>
                  <a:lnTo>
                    <a:pt x="57859" y="43829"/>
                  </a:lnTo>
                  <a:cubicBezTo>
                    <a:pt x="57919" y="43877"/>
                    <a:pt x="57994" y="43904"/>
                    <a:pt x="58071" y="43904"/>
                  </a:cubicBezTo>
                  <a:cubicBezTo>
                    <a:pt x="58091" y="43904"/>
                    <a:pt x="58112" y="43902"/>
                    <a:pt x="58132" y="43898"/>
                  </a:cubicBezTo>
                  <a:lnTo>
                    <a:pt x="60183" y="43504"/>
                  </a:lnTo>
                  <a:cubicBezTo>
                    <a:pt x="60264" y="43488"/>
                    <a:pt x="60341" y="43447"/>
                    <a:pt x="60386" y="43378"/>
                  </a:cubicBezTo>
                  <a:cubicBezTo>
                    <a:pt x="60881" y="42628"/>
                    <a:pt x="61312" y="38861"/>
                    <a:pt x="61312" y="38861"/>
                  </a:cubicBezTo>
                  <a:lnTo>
                    <a:pt x="61783" y="38213"/>
                  </a:lnTo>
                  <a:cubicBezTo>
                    <a:pt x="61939" y="37999"/>
                    <a:pt x="62025" y="37740"/>
                    <a:pt x="62027" y="37475"/>
                  </a:cubicBezTo>
                  <a:lnTo>
                    <a:pt x="62068" y="33173"/>
                  </a:lnTo>
                  <a:lnTo>
                    <a:pt x="63824" y="31084"/>
                  </a:lnTo>
                  <a:cubicBezTo>
                    <a:pt x="64940" y="29756"/>
                    <a:pt x="65177" y="27898"/>
                    <a:pt x="64430" y="26333"/>
                  </a:cubicBezTo>
                  <a:lnTo>
                    <a:pt x="64412" y="26296"/>
                  </a:lnTo>
                  <a:lnTo>
                    <a:pt x="65311" y="25262"/>
                  </a:lnTo>
                  <a:lnTo>
                    <a:pt x="65978" y="25840"/>
                  </a:lnTo>
                  <a:lnTo>
                    <a:pt x="67045" y="24730"/>
                  </a:lnTo>
                  <a:lnTo>
                    <a:pt x="67655" y="25182"/>
                  </a:lnTo>
                  <a:cubicBezTo>
                    <a:pt x="67774" y="25270"/>
                    <a:pt x="67910" y="25311"/>
                    <a:pt x="68043" y="25311"/>
                  </a:cubicBezTo>
                  <a:cubicBezTo>
                    <a:pt x="68323" y="25311"/>
                    <a:pt x="68592" y="25130"/>
                    <a:pt x="68674" y="24830"/>
                  </a:cubicBezTo>
                  <a:lnTo>
                    <a:pt x="68690" y="24773"/>
                  </a:lnTo>
                  <a:lnTo>
                    <a:pt x="69138" y="23612"/>
                  </a:lnTo>
                  <a:cubicBezTo>
                    <a:pt x="69336" y="23099"/>
                    <a:pt x="69352" y="22534"/>
                    <a:pt x="69181" y="22011"/>
                  </a:cubicBezTo>
                  <a:lnTo>
                    <a:pt x="68955" y="21322"/>
                  </a:lnTo>
                  <a:cubicBezTo>
                    <a:pt x="68783" y="20796"/>
                    <a:pt x="68434" y="20346"/>
                    <a:pt x="67966" y="20049"/>
                  </a:cubicBezTo>
                  <a:lnTo>
                    <a:pt x="67511" y="19761"/>
                  </a:lnTo>
                  <a:cubicBezTo>
                    <a:pt x="67118" y="19512"/>
                    <a:pt x="66675" y="19390"/>
                    <a:pt x="66235" y="19390"/>
                  </a:cubicBezTo>
                  <a:cubicBezTo>
                    <a:pt x="65636" y="19390"/>
                    <a:pt x="65041" y="19615"/>
                    <a:pt x="64584" y="20053"/>
                  </a:cubicBezTo>
                  <a:lnTo>
                    <a:pt x="62419" y="22126"/>
                  </a:lnTo>
                  <a:lnTo>
                    <a:pt x="60734" y="18598"/>
                  </a:lnTo>
                  <a:lnTo>
                    <a:pt x="53795" y="14659"/>
                  </a:lnTo>
                  <a:cubicBezTo>
                    <a:pt x="53611" y="14555"/>
                    <a:pt x="53408" y="14504"/>
                    <a:pt x="53206" y="14504"/>
                  </a:cubicBezTo>
                  <a:cubicBezTo>
                    <a:pt x="52912" y="14504"/>
                    <a:pt x="52621" y="14613"/>
                    <a:pt x="52394" y="14822"/>
                  </a:cubicBezTo>
                  <a:cubicBezTo>
                    <a:pt x="51280" y="14394"/>
                    <a:pt x="50059" y="13999"/>
                    <a:pt x="49565" y="13368"/>
                  </a:cubicBezTo>
                  <a:cubicBezTo>
                    <a:pt x="48499" y="12005"/>
                    <a:pt x="47728" y="11176"/>
                    <a:pt x="47728" y="11176"/>
                  </a:cubicBezTo>
                  <a:lnTo>
                    <a:pt x="47611" y="10169"/>
                  </a:lnTo>
                  <a:lnTo>
                    <a:pt x="48440" y="10110"/>
                  </a:lnTo>
                  <a:lnTo>
                    <a:pt x="48499" y="9398"/>
                  </a:lnTo>
                  <a:cubicBezTo>
                    <a:pt x="50277" y="8451"/>
                    <a:pt x="49506" y="7503"/>
                    <a:pt x="48085" y="6674"/>
                  </a:cubicBezTo>
                  <a:cubicBezTo>
                    <a:pt x="47279" y="6204"/>
                    <a:pt x="46352" y="5793"/>
                    <a:pt x="45430" y="5793"/>
                  </a:cubicBezTo>
                  <a:cubicBezTo>
                    <a:pt x="44797" y="5793"/>
                    <a:pt x="44166" y="5987"/>
                    <a:pt x="43580" y="6488"/>
                  </a:cubicBezTo>
                  <a:cubicBezTo>
                    <a:pt x="43510" y="6434"/>
                    <a:pt x="43431" y="6375"/>
                    <a:pt x="43351" y="6317"/>
                  </a:cubicBezTo>
                  <a:cubicBezTo>
                    <a:pt x="43209" y="6213"/>
                    <a:pt x="43044" y="6163"/>
                    <a:pt x="42880" y="6163"/>
                  </a:cubicBezTo>
                  <a:cubicBezTo>
                    <a:pt x="42639" y="6163"/>
                    <a:pt x="42402" y="6272"/>
                    <a:pt x="42245" y="6478"/>
                  </a:cubicBezTo>
                  <a:lnTo>
                    <a:pt x="41804" y="7059"/>
                  </a:lnTo>
                  <a:cubicBezTo>
                    <a:pt x="41758" y="7120"/>
                    <a:pt x="41703" y="7173"/>
                    <a:pt x="41641" y="7219"/>
                  </a:cubicBezTo>
                  <a:lnTo>
                    <a:pt x="40637" y="7958"/>
                  </a:lnTo>
                  <a:cubicBezTo>
                    <a:pt x="40475" y="8077"/>
                    <a:pt x="40363" y="8255"/>
                    <a:pt x="40327" y="8454"/>
                  </a:cubicBezTo>
                  <a:lnTo>
                    <a:pt x="40248" y="8874"/>
                  </a:lnTo>
                  <a:cubicBezTo>
                    <a:pt x="40212" y="9072"/>
                    <a:pt x="40100" y="9249"/>
                    <a:pt x="39938" y="9369"/>
                  </a:cubicBezTo>
                  <a:lnTo>
                    <a:pt x="33438" y="14174"/>
                  </a:lnTo>
                  <a:lnTo>
                    <a:pt x="32495" y="13172"/>
                  </a:lnTo>
                  <a:lnTo>
                    <a:pt x="32937" y="12836"/>
                  </a:lnTo>
                  <a:cubicBezTo>
                    <a:pt x="33213" y="12533"/>
                    <a:pt x="33056" y="12045"/>
                    <a:pt x="32656" y="11959"/>
                  </a:cubicBezTo>
                  <a:lnTo>
                    <a:pt x="31761" y="11764"/>
                  </a:lnTo>
                  <a:lnTo>
                    <a:pt x="37267" y="4850"/>
                  </a:lnTo>
                  <a:cubicBezTo>
                    <a:pt x="37289" y="4822"/>
                    <a:pt x="37314" y="4795"/>
                    <a:pt x="37339" y="4770"/>
                  </a:cubicBezTo>
                  <a:cubicBezTo>
                    <a:pt x="37569" y="4544"/>
                    <a:pt x="38759" y="3377"/>
                    <a:pt x="38812" y="3295"/>
                  </a:cubicBezTo>
                  <a:cubicBezTo>
                    <a:pt x="38845" y="3247"/>
                    <a:pt x="39234" y="3143"/>
                    <a:pt x="39574" y="3060"/>
                  </a:cubicBezTo>
                  <a:cubicBezTo>
                    <a:pt x="40075" y="2935"/>
                    <a:pt x="40369" y="2416"/>
                    <a:pt x="40218" y="1923"/>
                  </a:cubicBezTo>
                  <a:cubicBezTo>
                    <a:pt x="40082" y="1484"/>
                    <a:pt x="39811" y="607"/>
                    <a:pt x="39790" y="542"/>
                  </a:cubicBezTo>
                  <a:cubicBezTo>
                    <a:pt x="39776" y="500"/>
                    <a:pt x="39491" y="319"/>
                    <a:pt x="39186" y="132"/>
                  </a:cubicBezTo>
                  <a:cubicBezTo>
                    <a:pt x="39040" y="43"/>
                    <a:pt x="38879" y="1"/>
                    <a:pt x="38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47192" y="363952"/>
            <a:ext cx="6547675" cy="4035272"/>
          </a:xfrm>
          <a:prstGeom prst="rect">
            <a:avLst/>
          </a:prstGeom>
          <a:noFill/>
        </p:spPr>
        <p:txBody>
          <a:bodyPr wrap="square" rtlCol="0">
            <a:spAutoFit/>
          </a:bodyPr>
          <a:lstStyle/>
          <a:p>
            <a:pPr algn="just">
              <a:lnSpc>
                <a:spcPct val="120000"/>
              </a:lnSpc>
            </a:pPr>
            <a:r>
              <a:rPr lang="en-US" sz="2700" dirty="0">
                <a:latin typeface="Arial (Body)"/>
              </a:rPr>
              <a:t>   </a:t>
            </a:r>
            <a:r>
              <a:rPr lang="vi-VN" sz="2700" dirty="0">
                <a:latin typeface="Arial (Body)"/>
              </a:rPr>
              <a:t>Để giành được chiến thắng Điện Biên Phủ năm 1954 cả dân tộc đã phải hy sinh, mất mát rất to lớn. Những câu chuyện trong bài học mới chỉ giới thiệu một số tấm gương tiêu biểu. Ngoài ra, còn rất nhiều câu chuyện tấm gương anh hùng khác góp phần làm nên chiến thắng các em có thể về nhà tìm hiểu thêm.</a:t>
            </a:r>
          </a:p>
        </p:txBody>
      </p:sp>
      <p:sp>
        <p:nvSpPr>
          <p:cNvPr id="448" name="Google Shape;448;p44"/>
          <p:cNvSpPr/>
          <p:nvPr/>
        </p:nvSpPr>
        <p:spPr>
          <a:xfrm>
            <a:off x="-367400" y="4477625"/>
            <a:ext cx="9511143" cy="856661"/>
          </a:xfrm>
          <a:custGeom>
            <a:avLst/>
            <a:gdLst/>
            <a:ahLst/>
            <a:cxnLst/>
            <a:rect l="l" t="t" r="r" b="b"/>
            <a:pathLst>
              <a:path w="199082" h="43847" extrusionOk="0">
                <a:moveTo>
                  <a:pt x="110561" y="1"/>
                </a:moveTo>
                <a:lnTo>
                  <a:pt x="105659" y="5564"/>
                </a:lnTo>
                <a:lnTo>
                  <a:pt x="102541" y="6840"/>
                </a:lnTo>
                <a:lnTo>
                  <a:pt x="95155" y="6163"/>
                </a:lnTo>
                <a:lnTo>
                  <a:pt x="87543" y="11253"/>
                </a:lnTo>
                <a:lnTo>
                  <a:pt x="84171" y="11502"/>
                </a:lnTo>
                <a:lnTo>
                  <a:pt x="81602" y="7670"/>
                </a:lnTo>
                <a:lnTo>
                  <a:pt x="75266" y="8950"/>
                </a:lnTo>
                <a:lnTo>
                  <a:pt x="59325" y="17080"/>
                </a:lnTo>
                <a:cubicBezTo>
                  <a:pt x="59325" y="17080"/>
                  <a:pt x="56221" y="17238"/>
                  <a:pt x="52308" y="17238"/>
                </a:cubicBezTo>
                <a:cubicBezTo>
                  <a:pt x="47832" y="17238"/>
                  <a:pt x="42296" y="17031"/>
                  <a:pt x="39135" y="16146"/>
                </a:cubicBezTo>
                <a:cubicBezTo>
                  <a:pt x="33210" y="14487"/>
                  <a:pt x="711" y="13510"/>
                  <a:pt x="0" y="13272"/>
                </a:cubicBezTo>
                <a:lnTo>
                  <a:pt x="0" y="13272"/>
                </a:lnTo>
                <a:lnTo>
                  <a:pt x="1778" y="42425"/>
                </a:lnTo>
                <a:lnTo>
                  <a:pt x="199082" y="43847"/>
                </a:lnTo>
                <a:lnTo>
                  <a:pt x="199082" y="14931"/>
                </a:lnTo>
                <a:lnTo>
                  <a:pt x="178522" y="15643"/>
                </a:lnTo>
                <a:lnTo>
                  <a:pt x="165072" y="17538"/>
                </a:lnTo>
                <a:lnTo>
                  <a:pt x="159858" y="11614"/>
                </a:lnTo>
                <a:lnTo>
                  <a:pt x="149430" y="11376"/>
                </a:lnTo>
                <a:lnTo>
                  <a:pt x="144453" y="4977"/>
                </a:lnTo>
                <a:lnTo>
                  <a:pt x="137223" y="3674"/>
                </a:lnTo>
                <a:lnTo>
                  <a:pt x="128337" y="3674"/>
                </a:lnTo>
                <a:lnTo>
                  <a:pt x="125859" y="1279"/>
                </a:lnTo>
                <a:cubicBezTo>
                  <a:pt x="125859" y="1279"/>
                  <a:pt x="119343" y="1873"/>
                  <a:pt x="115940" y="1873"/>
                </a:cubicBezTo>
                <a:cubicBezTo>
                  <a:pt x="115262" y="1873"/>
                  <a:pt x="114708" y="1850"/>
                  <a:pt x="114353" y="1793"/>
                </a:cubicBezTo>
                <a:lnTo>
                  <a:pt x="110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999949" y="138375"/>
            <a:ext cx="6952065" cy="784189"/>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just" eaLnBrk="1" hangingPunct="1">
              <a:defRPr/>
            </a:pPr>
            <a:r>
              <a:rPr lang="en-US" sz="3200" b="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t>
            </a:r>
            <a:r>
              <a:rPr lang="vi-VN" sz="3200" b="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 kể chuyện: “Theo dòng Lịch sử”</a:t>
            </a:r>
            <a:endParaRPr lang="en-US" sz="2800" dirty="0">
              <a:solidFill>
                <a:schemeClr val="bg1">
                  <a:lumMod val="9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B5F9D336-6998-05B9-0D2F-B27F3754C439}"/>
              </a:ext>
            </a:extLst>
          </p:cNvPr>
          <p:cNvGrpSpPr/>
          <p:nvPr/>
        </p:nvGrpSpPr>
        <p:grpSpPr>
          <a:xfrm>
            <a:off x="1698171" y="1045029"/>
            <a:ext cx="5576207" cy="3910692"/>
            <a:chOff x="2073729" y="1553333"/>
            <a:chExt cx="5502728" cy="3790871"/>
          </a:xfrm>
        </p:grpSpPr>
        <p:pic>
          <p:nvPicPr>
            <p:cNvPr id="4" name="Picture 3">
              <a:extLst>
                <a:ext uri="{FF2B5EF4-FFF2-40B4-BE49-F238E27FC236}">
                  <a16:creationId xmlns:a16="http://schemas.microsoft.com/office/drawing/2014/main" id="{E4A1E986-8987-0D42-FFCB-A845EDB3BEF9}"/>
                </a:ext>
              </a:extLst>
            </p:cNvPr>
            <p:cNvPicPr>
              <a:picLocks noChangeAspect="1"/>
            </p:cNvPicPr>
            <p:nvPr/>
          </p:nvPicPr>
          <p:blipFill>
            <a:blip r:embed="rId3"/>
            <a:stretch>
              <a:fillRect/>
            </a:stretch>
          </p:blipFill>
          <p:spPr>
            <a:xfrm>
              <a:off x="2073729" y="1553333"/>
              <a:ext cx="5453743" cy="2088300"/>
            </a:xfrm>
            <a:prstGeom prst="rect">
              <a:avLst/>
            </a:prstGeom>
          </p:spPr>
        </p:pic>
        <p:pic>
          <p:nvPicPr>
            <p:cNvPr id="7" name="Picture 6">
              <a:extLst>
                <a:ext uri="{FF2B5EF4-FFF2-40B4-BE49-F238E27FC236}">
                  <a16:creationId xmlns:a16="http://schemas.microsoft.com/office/drawing/2014/main" id="{24F50A73-E61B-7EB9-5051-F1234D3A0284}"/>
                </a:ext>
              </a:extLst>
            </p:cNvPr>
            <p:cNvPicPr>
              <a:picLocks noChangeAspect="1"/>
            </p:cNvPicPr>
            <p:nvPr/>
          </p:nvPicPr>
          <p:blipFill>
            <a:blip r:embed="rId4"/>
            <a:stretch>
              <a:fillRect/>
            </a:stretch>
          </p:blipFill>
          <p:spPr>
            <a:xfrm>
              <a:off x="2098220" y="3648144"/>
              <a:ext cx="5478237" cy="169606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 name="Picture 2">
            <a:extLst>
              <a:ext uri="{FF2B5EF4-FFF2-40B4-BE49-F238E27FC236}">
                <a16:creationId xmlns:a16="http://schemas.microsoft.com/office/drawing/2014/main" id="{90E1C9EA-21AA-F297-D73A-60242071DE81}"/>
              </a:ext>
            </a:extLst>
          </p:cNvPr>
          <p:cNvPicPr>
            <a:picLocks noChangeAspect="1"/>
          </p:cNvPicPr>
          <p:nvPr/>
        </p:nvPicPr>
        <p:blipFill>
          <a:blip r:embed="rId3"/>
          <a:stretch>
            <a:fillRect/>
          </a:stretch>
        </p:blipFill>
        <p:spPr>
          <a:xfrm>
            <a:off x="775607" y="88904"/>
            <a:ext cx="6841672" cy="4885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74190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3598"/>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820058" y="527859"/>
            <a:ext cx="6511720" cy="1302068"/>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8">
              <a:extLst>
                <a:ext uri="{FF2B5EF4-FFF2-40B4-BE49-F238E27FC236}">
                  <a16:creationId xmlns:a16="http://schemas.microsoft.com/office/drawing/2014/main" id="{E10EAB21-B08C-40A9-E26B-ED024E24A0A4}"/>
                </a:ext>
              </a:extLst>
            </p:cNvPr>
            <p:cNvSpPr txBox="1"/>
            <p:nvPr/>
          </p:nvSpPr>
          <p:spPr>
            <a:xfrm>
              <a:off x="5645779" y="2154312"/>
              <a:ext cx="5875661" cy="334306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Câu chuyện nói về nhân vật lịch sử nào?</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 name="Group 7">
            <a:extLst>
              <a:ext uri="{FF2B5EF4-FFF2-40B4-BE49-F238E27FC236}">
                <a16:creationId xmlns:a16="http://schemas.microsoft.com/office/drawing/2014/main" id="{BAE74DA4-F5AB-A8E5-99A9-81F2AB657F20}"/>
              </a:ext>
            </a:extLst>
          </p:cNvPr>
          <p:cNvGrpSpPr/>
          <p:nvPr/>
        </p:nvGrpSpPr>
        <p:grpSpPr>
          <a:xfrm>
            <a:off x="2954065" y="2128057"/>
            <a:ext cx="5279551" cy="745771"/>
            <a:chOff x="5094515" y="1694137"/>
            <a:chExt cx="6844936" cy="4419699"/>
          </a:xfrm>
        </p:grpSpPr>
        <p:sp>
          <p:nvSpPr>
            <p:cNvPr id="9" name="Freeform 2">
              <a:extLst>
                <a:ext uri="{FF2B5EF4-FFF2-40B4-BE49-F238E27FC236}">
                  <a16:creationId xmlns:a16="http://schemas.microsoft.com/office/drawing/2014/main" id="{C8417ED4-24B1-BDD4-8961-CFA6DCEB8FF3}"/>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Box 8">
              <a:extLst>
                <a:ext uri="{FF2B5EF4-FFF2-40B4-BE49-F238E27FC236}">
                  <a16:creationId xmlns:a16="http://schemas.microsoft.com/office/drawing/2014/main" id="{5BDB4746-1BBB-848B-3322-12FA5747BA8E}"/>
                </a:ext>
              </a:extLst>
            </p:cNvPr>
            <p:cNvSpPr txBox="1"/>
            <p:nvPr/>
          </p:nvSpPr>
          <p:spPr>
            <a:xfrm>
              <a:off x="5645779" y="2154309"/>
              <a:ext cx="5875661" cy="114076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Nội dung câu chuyện là gì?</a:t>
              </a:r>
              <a:endParaRPr kumimoji="0" lang="en-US"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5F1A7B08-8EF4-D553-9732-342FCDAC4AB6}"/>
              </a:ext>
            </a:extLst>
          </p:cNvPr>
          <p:cNvGrpSpPr/>
          <p:nvPr/>
        </p:nvGrpSpPr>
        <p:grpSpPr>
          <a:xfrm>
            <a:off x="2958851" y="3034295"/>
            <a:ext cx="6511720" cy="1302068"/>
            <a:chOff x="5094515" y="1694137"/>
            <a:chExt cx="6844936" cy="4419699"/>
          </a:xfrm>
        </p:grpSpPr>
        <p:sp>
          <p:nvSpPr>
            <p:cNvPr id="3" name="Freeform 2">
              <a:extLst>
                <a:ext uri="{FF2B5EF4-FFF2-40B4-BE49-F238E27FC236}">
                  <a16:creationId xmlns:a16="http://schemas.microsoft.com/office/drawing/2014/main" id="{9A69DFC2-698B-7DCB-7D5E-31C73DBFD70D}"/>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TextBox 8">
              <a:extLst>
                <a:ext uri="{FF2B5EF4-FFF2-40B4-BE49-F238E27FC236}">
                  <a16:creationId xmlns:a16="http://schemas.microsoft.com/office/drawing/2014/main" id="{C97CCA52-C46A-9BC5-6E1D-6CD4EDF52007}"/>
                </a:ext>
              </a:extLst>
            </p:cNvPr>
            <p:cNvSpPr txBox="1"/>
            <p:nvPr/>
          </p:nvSpPr>
          <p:spPr>
            <a:xfrm>
              <a:off x="5645779" y="2154312"/>
              <a:ext cx="5875661" cy="334306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Em học được điều gì từ các nhân vật lịch sử ấy?</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3703159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F47DCAD-47FB-9868-72FD-7B990180CCF5}"/>
              </a:ext>
            </a:extLst>
          </p:cNvPr>
          <p:cNvSpPr/>
          <p:nvPr/>
        </p:nvSpPr>
        <p:spPr>
          <a:xfrm>
            <a:off x="2228850" y="101293"/>
            <a:ext cx="4988378" cy="69880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libri" panose="020F0502020204030204" pitchFamily="34" charset="0"/>
                <a:cs typeface="Calibri" panose="020F0502020204030204" pitchFamily="34" charset="0"/>
              </a:rPr>
              <a:t>Tiêu</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đánh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giá</a:t>
            </a:r>
            <a:endParaRPr lang="en-US" sz="3600" b="1" dirty="0">
              <a:solidFill>
                <a:schemeClr val="tx1"/>
              </a:solidFill>
              <a:latin typeface="Calibri" panose="020F0502020204030204" pitchFamily="34" charset="0"/>
              <a:cs typeface="Calibri" panose="020F0502020204030204" pitchFamily="34" charset="0"/>
            </a:endParaRPr>
          </a:p>
        </p:txBody>
      </p:sp>
      <p:graphicFrame>
        <p:nvGraphicFramePr>
          <p:cNvPr id="6" name="Table 5">
            <a:extLst>
              <a:ext uri="{FF2B5EF4-FFF2-40B4-BE49-F238E27FC236}">
                <a16:creationId xmlns:a16="http://schemas.microsoft.com/office/drawing/2014/main" id="{EE498ACD-B635-69FB-25D3-4CE81FBE238F}"/>
              </a:ext>
            </a:extLst>
          </p:cNvPr>
          <p:cNvGraphicFramePr>
            <a:graphicFrameLocks noGrp="1"/>
          </p:cNvGraphicFramePr>
          <p:nvPr>
            <p:extLst>
              <p:ext uri="{D42A27DB-BD31-4B8C-83A1-F6EECF244321}">
                <p14:modId xmlns:p14="http://schemas.microsoft.com/office/powerpoint/2010/main" val="2758777567"/>
              </p:ext>
            </p:extLst>
          </p:nvPr>
        </p:nvGraphicFramePr>
        <p:xfrm>
          <a:off x="212271" y="1018096"/>
          <a:ext cx="8670472" cy="3706074"/>
        </p:xfrm>
        <a:graphic>
          <a:graphicData uri="http://schemas.openxmlformats.org/drawingml/2006/table">
            <a:tbl>
              <a:tblPr firstRow="1" firstCol="1" bandRow="1">
                <a:tableStyleId>{3C8B946D-89CA-4C85-9ED6-813A86BD0FB8}</a:tableStyleId>
              </a:tblPr>
              <a:tblGrid>
                <a:gridCol w="1576450">
                  <a:extLst>
                    <a:ext uri="{9D8B030D-6E8A-4147-A177-3AD203B41FA5}">
                      <a16:colId xmlns:a16="http://schemas.microsoft.com/office/drawing/2014/main" val="2858173643"/>
                    </a:ext>
                  </a:extLst>
                </a:gridCol>
                <a:gridCol w="2758786">
                  <a:extLst>
                    <a:ext uri="{9D8B030D-6E8A-4147-A177-3AD203B41FA5}">
                      <a16:colId xmlns:a16="http://schemas.microsoft.com/office/drawing/2014/main" val="797668347"/>
                    </a:ext>
                  </a:extLst>
                </a:gridCol>
                <a:gridCol w="2167618">
                  <a:extLst>
                    <a:ext uri="{9D8B030D-6E8A-4147-A177-3AD203B41FA5}">
                      <a16:colId xmlns:a16="http://schemas.microsoft.com/office/drawing/2014/main" val="521576154"/>
                    </a:ext>
                  </a:extLst>
                </a:gridCol>
                <a:gridCol w="2167618">
                  <a:extLst>
                    <a:ext uri="{9D8B030D-6E8A-4147-A177-3AD203B41FA5}">
                      <a16:colId xmlns:a16="http://schemas.microsoft.com/office/drawing/2014/main" val="264457929"/>
                    </a:ext>
                  </a:extLst>
                </a:gridCol>
              </a:tblGrid>
              <a:tr h="305517">
                <a:tc>
                  <a:txBody>
                    <a:bodyPr/>
                    <a:lstStyle/>
                    <a:p>
                      <a:pPr marL="0" marR="0" algn="ctr">
                        <a:lnSpc>
                          <a:spcPct val="120000"/>
                        </a:lnSpc>
                        <a:spcBef>
                          <a:spcPts val="0"/>
                        </a:spcBef>
                        <a:spcAft>
                          <a:spcPts val="0"/>
                        </a:spcAft>
                      </a:pPr>
                      <a:r>
                        <a:rPr lang="en-US" sz="1800" b="1" dirty="0" err="1">
                          <a:effectLst/>
                        </a:rPr>
                        <a:t>Tiêu</a:t>
                      </a:r>
                      <a:r>
                        <a:rPr lang="en-US" sz="1800" b="1" dirty="0">
                          <a:effectLst/>
                        </a:rPr>
                        <a:t> </a:t>
                      </a:r>
                      <a:r>
                        <a:rPr lang="en-US" sz="1800" b="1" dirty="0" err="1">
                          <a:effectLst/>
                        </a:rPr>
                        <a:t>đề</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1</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86429094"/>
                  </a:ext>
                </a:extLst>
              </a:tr>
              <a:tr h="624937">
                <a:tc rowSpan="2">
                  <a:txBody>
                    <a:bodyPr/>
                    <a:lstStyle/>
                    <a:p>
                      <a:pPr marL="0" marR="0" algn="just">
                        <a:lnSpc>
                          <a:spcPct val="120000"/>
                        </a:lnSpc>
                        <a:spcBef>
                          <a:spcPts val="0"/>
                        </a:spcBef>
                        <a:spcAft>
                          <a:spcPts val="0"/>
                        </a:spcAft>
                      </a:pP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Trình</a:t>
                      </a:r>
                      <a:r>
                        <a:rPr lang="en-US" sz="1800" dirty="0">
                          <a:solidFill>
                            <a:srgbClr val="002060"/>
                          </a:solidFill>
                          <a:effectLst/>
                        </a:rPr>
                        <a:t> </a:t>
                      </a:r>
                      <a:r>
                        <a:rPr lang="en-US" sz="1800" dirty="0" err="1">
                          <a:solidFill>
                            <a:srgbClr val="002060"/>
                          </a:solidFill>
                          <a:effectLst/>
                        </a:rPr>
                        <a:t>bày</a:t>
                      </a:r>
                      <a:r>
                        <a:rPr lang="en-US" sz="1800" dirty="0">
                          <a:solidFill>
                            <a:srgbClr val="002060"/>
                          </a:solidFill>
                          <a:effectLst/>
                        </a:rPr>
                        <a:t> </a:t>
                      </a:r>
                      <a:r>
                        <a:rPr lang="en-US" sz="1800" dirty="0" err="1">
                          <a:solidFill>
                            <a:srgbClr val="002060"/>
                          </a:solidFill>
                          <a:effectLst/>
                        </a:rPr>
                        <a:t>mạch</a:t>
                      </a:r>
                      <a:r>
                        <a:rPr lang="en-US" sz="1800" dirty="0">
                          <a:solidFill>
                            <a:srgbClr val="002060"/>
                          </a:solidFill>
                          <a:effectLst/>
                        </a:rPr>
                        <a:t> </a:t>
                      </a:r>
                      <a:r>
                        <a:rPr lang="en-US" sz="1800" dirty="0" err="1">
                          <a:solidFill>
                            <a:srgbClr val="002060"/>
                          </a:solidFill>
                          <a:effectLst/>
                        </a:rPr>
                        <a:t>lạc</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Còn nhầm lẫn 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r>
                        <a:rPr lang="en-US" sz="1800" dirty="0">
                          <a:solidFill>
                            <a:srgbClr val="002060"/>
                          </a:solidFill>
                          <a:effectLst/>
                        </a:rPr>
                        <a:t> .</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223070"/>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2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1 điểm</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0,5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636217"/>
                  </a:ext>
                </a:extLst>
              </a:tr>
              <a:tr h="1086066">
                <a:tc rowSpan="2">
                  <a:txBody>
                    <a:bodyPr/>
                    <a:lstStyle/>
                    <a:p>
                      <a:pPr marL="0" marR="0" algn="just">
                        <a:lnSpc>
                          <a:spcPct val="120000"/>
                        </a:lnSpc>
                        <a:spcBef>
                          <a:spcPts val="0"/>
                        </a:spcBef>
                        <a:spcAft>
                          <a:spcPts val="0"/>
                        </a:spcAft>
                      </a:pP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nói</a:t>
                      </a:r>
                      <a:r>
                        <a:rPr lang="en-US" sz="1800" dirty="0">
                          <a:solidFill>
                            <a:srgbClr val="002060"/>
                          </a:solidFill>
                          <a:effectLst/>
                        </a:rPr>
                        <a:t>, </a:t>
                      </a:r>
                      <a:r>
                        <a:rPr lang="en-US" sz="1800" dirty="0" err="1">
                          <a:solidFill>
                            <a:srgbClr val="002060"/>
                          </a:solidFill>
                          <a:effectLst/>
                        </a:rPr>
                        <a:t>biểu</a:t>
                      </a:r>
                      <a:r>
                        <a:rPr lang="en-US" sz="1800" dirty="0">
                          <a:solidFill>
                            <a:srgbClr val="002060"/>
                          </a:solidFill>
                          <a:effectLst/>
                        </a:rPr>
                        <a:t> </a:t>
                      </a:r>
                      <a:r>
                        <a:rPr lang="en-US" sz="1800" dirty="0" err="1">
                          <a:solidFill>
                            <a:srgbClr val="002060"/>
                          </a:solidFill>
                          <a:effectLst/>
                        </a:rPr>
                        <a:t>cảm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To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nhấn</a:t>
                      </a:r>
                      <a:r>
                        <a:rPr lang="en-US" sz="1800" dirty="0">
                          <a:solidFill>
                            <a:srgbClr val="002060"/>
                          </a:solidFill>
                          <a:effectLst/>
                        </a:rPr>
                        <a:t> </a:t>
                      </a: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đúng</a:t>
                      </a:r>
                      <a:r>
                        <a:rPr lang="en-US" sz="1800" dirty="0">
                          <a:solidFill>
                            <a:srgbClr val="002060"/>
                          </a:solidFill>
                          <a:effectLst/>
                        </a:rPr>
                        <a:t>, </a:t>
                      </a:r>
                      <a:r>
                        <a:rPr lang="en-US" sz="1800" dirty="0" err="1">
                          <a:solidFill>
                            <a:srgbClr val="002060"/>
                          </a:solidFill>
                          <a:effectLst/>
                        </a:rPr>
                        <a:t>thể</a:t>
                      </a:r>
                      <a:r>
                        <a:rPr lang="en-US" sz="1800" dirty="0">
                          <a:solidFill>
                            <a:srgbClr val="002060"/>
                          </a:solidFill>
                          <a:effectLst/>
                        </a:rPr>
                        <a:t> </a:t>
                      </a:r>
                      <a:r>
                        <a:rPr lang="en-US" sz="1800" dirty="0" err="1">
                          <a:solidFill>
                            <a:srgbClr val="002060"/>
                          </a:solidFill>
                          <a:effectLst/>
                        </a:rPr>
                        <a:t>hiện</a:t>
                      </a:r>
                      <a:r>
                        <a:rPr lang="en-US" sz="1800" dirty="0">
                          <a:solidFill>
                            <a:srgbClr val="002060"/>
                          </a:solidFill>
                          <a:effectLst/>
                        </a:rPr>
                        <a:t> </a:t>
                      </a:r>
                      <a:r>
                        <a:rPr lang="en-US" sz="1800" dirty="0" err="1">
                          <a:solidFill>
                            <a:srgbClr val="002060"/>
                          </a:solidFill>
                          <a:effectLst/>
                        </a:rPr>
                        <a:t>cảm</a:t>
                      </a:r>
                      <a:r>
                        <a:rPr lang="en-US" sz="1800" dirty="0">
                          <a:solidFill>
                            <a:srgbClr val="002060"/>
                          </a:solidFill>
                          <a:effectLst/>
                        </a:rPr>
                        <a:t> </a:t>
                      </a:r>
                      <a:r>
                        <a:rPr lang="en-US" sz="1800" dirty="0" err="1">
                          <a:solidFill>
                            <a:srgbClr val="002060"/>
                          </a:solidFill>
                          <a:effectLst/>
                        </a:rPr>
                        <a:t>xúc</a:t>
                      </a:r>
                      <a:r>
                        <a:rPr lang="en-US" sz="1800" dirty="0">
                          <a:solidFill>
                            <a:srgbClr val="002060"/>
                          </a:solidFill>
                          <a:effectLst/>
                        </a:rPr>
                        <a:t> qua </a:t>
                      </a:r>
                      <a:r>
                        <a:rPr lang="en-US" sz="1800" dirty="0" err="1">
                          <a:solidFill>
                            <a:srgbClr val="002060"/>
                          </a:solidFill>
                          <a:effectLst/>
                        </a:rPr>
                        <a:t>cử</a:t>
                      </a:r>
                      <a:r>
                        <a:rPr lang="en-US" sz="1800" dirty="0">
                          <a:solidFill>
                            <a:srgbClr val="002060"/>
                          </a:solidFill>
                          <a:effectLst/>
                        </a:rPr>
                        <a:t> </a:t>
                      </a:r>
                      <a:r>
                        <a:rPr lang="en-US" sz="1800" dirty="0" err="1">
                          <a:solidFill>
                            <a:srgbClr val="002060"/>
                          </a:solidFill>
                          <a:effectLst/>
                        </a:rPr>
                        <a:t>chỉ</a:t>
                      </a:r>
                      <a:r>
                        <a:rPr lang="en-US" sz="1800" dirty="0">
                          <a:solidFill>
                            <a:srgbClr val="002060"/>
                          </a:solidFill>
                          <a:effectLst/>
                        </a:rPr>
                        <a:t> </a:t>
                      </a:r>
                      <a:r>
                        <a:rPr lang="en-US" sz="1800" dirty="0" err="1">
                          <a:solidFill>
                            <a:srgbClr val="002060"/>
                          </a:solidFill>
                          <a:effectLst/>
                        </a:rPr>
                        <a:t>nét</a:t>
                      </a:r>
                      <a:r>
                        <a:rPr lang="en-US" sz="1800" dirty="0">
                          <a:solidFill>
                            <a:srgbClr val="002060"/>
                          </a:solidFill>
                          <a:effectLst/>
                        </a:rPr>
                        <a:t> </a:t>
                      </a:r>
                      <a:r>
                        <a:rPr lang="en-US" sz="1800" dirty="0" err="1">
                          <a:solidFill>
                            <a:srgbClr val="002060"/>
                          </a:solidFill>
                          <a:effectLst/>
                        </a:rPr>
                        <a:t>mặt</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các</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1.</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a:t>
                      </a:r>
                      <a:r>
                        <a:rPr lang="en-US" sz="1800" dirty="0" err="1">
                          <a:solidFill>
                            <a:srgbClr val="002060"/>
                          </a:solidFill>
                          <a:effectLst/>
                        </a:rPr>
                        <a:t>nào</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263312"/>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0551777"/>
                  </a:ext>
                </a:extLst>
              </a:tr>
              <a:tr h="784647">
                <a:tc rowSpan="2">
                  <a:txBody>
                    <a:bodyPr/>
                    <a:lstStyle/>
                    <a:p>
                      <a:pPr marL="0" marR="0" algn="just">
                        <a:lnSpc>
                          <a:spcPct val="120000"/>
                        </a:lnSpc>
                        <a:spcBef>
                          <a:spcPts val="0"/>
                        </a:spcBef>
                        <a:spcAft>
                          <a:spcPts val="0"/>
                        </a:spcAft>
                      </a:pPr>
                      <a:r>
                        <a:rPr lang="en-US" sz="1800">
                          <a:solidFill>
                            <a:srgbClr val="002060"/>
                          </a:solidFill>
                          <a:effectLst/>
                        </a:rPr>
                        <a:t>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Đầy</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theo</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Còn</a:t>
                      </a:r>
                      <a:r>
                        <a:rPr lang="en-US" sz="1800" dirty="0">
                          <a:solidFill>
                            <a:srgbClr val="002060"/>
                          </a:solidFill>
                          <a:effectLst/>
                        </a:rPr>
                        <a:t> </a:t>
                      </a:r>
                      <a:r>
                        <a:rPr lang="en-US" sz="1800" dirty="0" err="1">
                          <a:solidFill>
                            <a:srgbClr val="002060"/>
                          </a:solidFill>
                          <a:effectLst/>
                        </a:rPr>
                        <a:t>thiếu</a:t>
                      </a:r>
                      <a:r>
                        <a:rPr lang="en-US" sz="1800" dirty="0">
                          <a:solidFill>
                            <a:srgbClr val="002060"/>
                          </a:solidFill>
                          <a:effectLst/>
                        </a:rPr>
                        <a:t> 1 </a:t>
                      </a:r>
                      <a:r>
                        <a:rPr lang="en-US" sz="1800" dirty="0" err="1">
                          <a:solidFill>
                            <a:srgbClr val="002060"/>
                          </a:solidFill>
                          <a:effectLst/>
                        </a:rPr>
                        <a:t>số</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Thiếu</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lộn</a:t>
                      </a:r>
                      <a:r>
                        <a:rPr lang="en-US" sz="1800" dirty="0">
                          <a:solidFill>
                            <a:srgbClr val="002060"/>
                          </a:solidFill>
                          <a:effectLst/>
                        </a:rPr>
                        <a:t> </a:t>
                      </a:r>
                      <a:r>
                        <a:rPr lang="en-US" sz="1800" dirty="0" err="1">
                          <a:solidFill>
                            <a:srgbClr val="002060"/>
                          </a:solidFill>
                          <a:effectLst/>
                        </a:rPr>
                        <a:t>xộn</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6624624"/>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8394484"/>
                  </a:ext>
                </a:extLst>
              </a:tr>
            </a:tbl>
          </a:graphicData>
        </a:graphic>
      </p:graphicFrame>
    </p:spTree>
    <p:extLst>
      <p:ext uri="{BB962C8B-B14F-4D97-AF65-F5344CB8AC3E}">
        <p14:creationId xmlns:p14="http://schemas.microsoft.com/office/powerpoint/2010/main" val="21588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2" name="Rounded Rectangle 11"/>
          <p:cNvSpPr/>
          <p:nvPr/>
        </p:nvSpPr>
        <p:spPr>
          <a:xfrm>
            <a:off x="71247" y="121920"/>
            <a:ext cx="7013758" cy="5212365"/>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6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443" name="Google Shape;443;p44"/>
          <p:cNvSpPr/>
          <p:nvPr/>
        </p:nvSpPr>
        <p:spPr>
          <a:xfrm>
            <a:off x="4108141" y="1331870"/>
            <a:ext cx="747900" cy="30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4" name="Google Shape;444;p44"/>
          <p:cNvGrpSpPr/>
          <p:nvPr/>
        </p:nvGrpSpPr>
        <p:grpSpPr>
          <a:xfrm rot="505744">
            <a:off x="6408578" y="1847858"/>
            <a:ext cx="3250787" cy="3265807"/>
            <a:chOff x="2765500" y="2418675"/>
            <a:chExt cx="1990725" cy="2112375"/>
          </a:xfrm>
        </p:grpSpPr>
        <p:sp>
          <p:nvSpPr>
            <p:cNvPr id="445" name="Google Shape;445;p44"/>
            <p:cNvSpPr/>
            <p:nvPr/>
          </p:nvSpPr>
          <p:spPr>
            <a:xfrm>
              <a:off x="2765500" y="2419075"/>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44"/>
            <p:cNvSpPr/>
            <p:nvPr/>
          </p:nvSpPr>
          <p:spPr>
            <a:xfrm>
              <a:off x="3022425" y="3215075"/>
              <a:ext cx="1733800" cy="1315975"/>
            </a:xfrm>
            <a:custGeom>
              <a:avLst/>
              <a:gdLst/>
              <a:ahLst/>
              <a:cxnLst/>
              <a:rect l="l" t="t" r="r" b="b"/>
              <a:pathLst>
                <a:path w="69352" h="52639" extrusionOk="0">
                  <a:moveTo>
                    <a:pt x="42839" y="9060"/>
                  </a:moveTo>
                  <a:cubicBezTo>
                    <a:pt x="43002" y="9481"/>
                    <a:pt x="43226" y="9755"/>
                    <a:pt x="43226" y="9755"/>
                  </a:cubicBezTo>
                  <a:lnTo>
                    <a:pt x="43226" y="10525"/>
                  </a:lnTo>
                  <a:cubicBezTo>
                    <a:pt x="43205" y="10522"/>
                    <a:pt x="43184" y="10521"/>
                    <a:pt x="43161" y="10521"/>
                  </a:cubicBezTo>
                  <a:cubicBezTo>
                    <a:pt x="42130" y="10521"/>
                    <a:pt x="38989" y="13140"/>
                    <a:pt x="37018" y="14879"/>
                  </a:cubicBezTo>
                  <a:lnTo>
                    <a:pt x="41302" y="10344"/>
                  </a:lnTo>
                  <a:cubicBezTo>
                    <a:pt x="41323" y="10320"/>
                    <a:pt x="41346" y="10298"/>
                    <a:pt x="41372" y="10277"/>
                  </a:cubicBezTo>
                  <a:cubicBezTo>
                    <a:pt x="41591" y="10095"/>
                    <a:pt x="42730" y="9153"/>
                    <a:pt x="42783" y="9085"/>
                  </a:cubicBezTo>
                  <a:cubicBezTo>
                    <a:pt x="42800" y="9073"/>
                    <a:pt x="42819" y="9065"/>
                    <a:pt x="42839" y="9060"/>
                  </a:cubicBezTo>
                  <a:close/>
                  <a:moveTo>
                    <a:pt x="29077" y="15137"/>
                  </a:moveTo>
                  <a:lnTo>
                    <a:pt x="29985" y="16335"/>
                  </a:lnTo>
                  <a:lnTo>
                    <a:pt x="29147" y="16688"/>
                  </a:lnTo>
                  <a:cubicBezTo>
                    <a:pt x="28977" y="16760"/>
                    <a:pt x="28822" y="16859"/>
                    <a:pt x="28686" y="16984"/>
                  </a:cubicBezTo>
                  <a:lnTo>
                    <a:pt x="26575" y="18918"/>
                  </a:lnTo>
                  <a:lnTo>
                    <a:pt x="28857" y="15412"/>
                  </a:lnTo>
                  <a:lnTo>
                    <a:pt x="29077" y="15137"/>
                  </a:lnTo>
                  <a:close/>
                  <a:moveTo>
                    <a:pt x="53980" y="18731"/>
                  </a:moveTo>
                  <a:lnTo>
                    <a:pt x="55579" y="19220"/>
                  </a:lnTo>
                  <a:cubicBezTo>
                    <a:pt x="55579" y="19220"/>
                    <a:pt x="54783" y="19518"/>
                    <a:pt x="53791" y="19887"/>
                  </a:cubicBezTo>
                  <a:cubicBezTo>
                    <a:pt x="53894" y="19317"/>
                    <a:pt x="53980" y="18731"/>
                    <a:pt x="53980" y="18731"/>
                  </a:cubicBezTo>
                  <a:close/>
                  <a:moveTo>
                    <a:pt x="25794" y="20116"/>
                  </a:moveTo>
                  <a:lnTo>
                    <a:pt x="24915" y="21961"/>
                  </a:lnTo>
                  <a:cubicBezTo>
                    <a:pt x="24676" y="22461"/>
                    <a:pt x="24293" y="22878"/>
                    <a:pt x="23814" y="23158"/>
                  </a:cubicBezTo>
                  <a:lnTo>
                    <a:pt x="25794" y="20116"/>
                  </a:lnTo>
                  <a:close/>
                  <a:moveTo>
                    <a:pt x="47272" y="16600"/>
                  </a:moveTo>
                  <a:cubicBezTo>
                    <a:pt x="48152" y="16600"/>
                    <a:pt x="50692" y="17694"/>
                    <a:pt x="50692" y="17694"/>
                  </a:cubicBezTo>
                  <a:lnTo>
                    <a:pt x="49033" y="18228"/>
                  </a:lnTo>
                  <a:cubicBezTo>
                    <a:pt x="48837" y="18081"/>
                    <a:pt x="48628" y="18022"/>
                    <a:pt x="48419" y="18022"/>
                  </a:cubicBezTo>
                  <a:cubicBezTo>
                    <a:pt x="47623" y="18022"/>
                    <a:pt x="46841" y="18879"/>
                    <a:pt x="46841" y="18879"/>
                  </a:cubicBezTo>
                  <a:lnTo>
                    <a:pt x="47018" y="21012"/>
                  </a:lnTo>
                  <a:cubicBezTo>
                    <a:pt x="47018" y="21012"/>
                    <a:pt x="47729" y="21249"/>
                    <a:pt x="48150" y="21249"/>
                  </a:cubicBezTo>
                  <a:cubicBezTo>
                    <a:pt x="48361" y="21249"/>
                    <a:pt x="48499" y="21190"/>
                    <a:pt x="48440" y="21012"/>
                  </a:cubicBezTo>
                  <a:cubicBezTo>
                    <a:pt x="48295" y="20576"/>
                    <a:pt x="49061" y="20536"/>
                    <a:pt x="49345" y="20536"/>
                  </a:cubicBezTo>
                  <a:cubicBezTo>
                    <a:pt x="49408" y="20536"/>
                    <a:pt x="49448" y="20538"/>
                    <a:pt x="49448" y="20538"/>
                  </a:cubicBezTo>
                  <a:cubicBezTo>
                    <a:pt x="49448" y="20538"/>
                    <a:pt x="50156" y="20255"/>
                    <a:pt x="51047" y="19798"/>
                  </a:cubicBezTo>
                  <a:lnTo>
                    <a:pt x="51047" y="20833"/>
                  </a:lnTo>
                  <a:cubicBezTo>
                    <a:pt x="50692" y="21075"/>
                    <a:pt x="49969" y="21251"/>
                    <a:pt x="49891" y="21263"/>
                  </a:cubicBezTo>
                  <a:cubicBezTo>
                    <a:pt x="49625" y="21308"/>
                    <a:pt x="46158" y="25174"/>
                    <a:pt x="46158" y="25174"/>
                  </a:cubicBezTo>
                  <a:lnTo>
                    <a:pt x="44487" y="26690"/>
                  </a:lnTo>
                  <a:cubicBezTo>
                    <a:pt x="42625" y="24372"/>
                    <a:pt x="40264" y="22141"/>
                    <a:pt x="40264" y="22141"/>
                  </a:cubicBezTo>
                  <a:cubicBezTo>
                    <a:pt x="40264" y="22141"/>
                    <a:pt x="41745" y="20955"/>
                    <a:pt x="42990" y="20836"/>
                  </a:cubicBezTo>
                  <a:cubicBezTo>
                    <a:pt x="44234" y="20717"/>
                    <a:pt x="46485" y="16865"/>
                    <a:pt x="47077" y="16629"/>
                  </a:cubicBezTo>
                  <a:cubicBezTo>
                    <a:pt x="47126" y="16609"/>
                    <a:pt x="47193" y="16600"/>
                    <a:pt x="47272" y="16600"/>
                  </a:cubicBezTo>
                  <a:close/>
                  <a:moveTo>
                    <a:pt x="54425" y="27663"/>
                  </a:moveTo>
                  <a:lnTo>
                    <a:pt x="59802" y="29307"/>
                  </a:lnTo>
                  <a:lnTo>
                    <a:pt x="59623" y="31218"/>
                  </a:lnTo>
                  <a:lnTo>
                    <a:pt x="54425" y="27663"/>
                  </a:lnTo>
                  <a:close/>
                  <a:moveTo>
                    <a:pt x="32330" y="20010"/>
                  </a:moveTo>
                  <a:cubicBezTo>
                    <a:pt x="32335" y="20044"/>
                    <a:pt x="32338" y="20064"/>
                    <a:pt x="32338" y="20064"/>
                  </a:cubicBezTo>
                  <a:cubicBezTo>
                    <a:pt x="31742" y="22333"/>
                    <a:pt x="31976" y="23994"/>
                    <a:pt x="32440" y="25170"/>
                  </a:cubicBezTo>
                  <a:lnTo>
                    <a:pt x="30240" y="32448"/>
                  </a:lnTo>
                  <a:lnTo>
                    <a:pt x="29796" y="33174"/>
                  </a:lnTo>
                  <a:lnTo>
                    <a:pt x="27299" y="28023"/>
                  </a:lnTo>
                  <a:cubicBezTo>
                    <a:pt x="27014" y="27436"/>
                    <a:pt x="27088" y="26740"/>
                    <a:pt x="27488" y="26226"/>
                  </a:cubicBezTo>
                  <a:lnTo>
                    <a:pt x="32330" y="20010"/>
                  </a:lnTo>
                  <a:close/>
                  <a:moveTo>
                    <a:pt x="12605" y="43339"/>
                  </a:moveTo>
                  <a:lnTo>
                    <a:pt x="12594" y="43350"/>
                  </a:lnTo>
                  <a:lnTo>
                    <a:pt x="13038" y="43854"/>
                  </a:lnTo>
                  <a:lnTo>
                    <a:pt x="9078" y="47187"/>
                  </a:lnTo>
                  <a:cubicBezTo>
                    <a:pt x="9059" y="47109"/>
                    <a:pt x="9021" y="47035"/>
                    <a:pt x="8971" y="46972"/>
                  </a:cubicBezTo>
                  <a:lnTo>
                    <a:pt x="8382" y="46706"/>
                  </a:lnTo>
                  <a:cubicBezTo>
                    <a:pt x="8216" y="46631"/>
                    <a:pt x="8131" y="46444"/>
                    <a:pt x="8183" y="46270"/>
                  </a:cubicBezTo>
                  <a:lnTo>
                    <a:pt x="8591" y="44921"/>
                  </a:lnTo>
                  <a:cubicBezTo>
                    <a:pt x="8625" y="44808"/>
                    <a:pt x="8690" y="44709"/>
                    <a:pt x="8779" y="44634"/>
                  </a:cubicBezTo>
                  <a:lnTo>
                    <a:pt x="9324" y="44174"/>
                  </a:lnTo>
                  <a:lnTo>
                    <a:pt x="10188" y="45196"/>
                  </a:lnTo>
                  <a:lnTo>
                    <a:pt x="12605" y="43339"/>
                  </a:lnTo>
                  <a:close/>
                  <a:moveTo>
                    <a:pt x="38719" y="1"/>
                  </a:moveTo>
                  <a:cubicBezTo>
                    <a:pt x="38421" y="1"/>
                    <a:pt x="38130" y="149"/>
                    <a:pt x="37960" y="418"/>
                  </a:cubicBezTo>
                  <a:lnTo>
                    <a:pt x="37518" y="1113"/>
                  </a:lnTo>
                  <a:cubicBezTo>
                    <a:pt x="37472" y="1186"/>
                    <a:pt x="37417" y="1251"/>
                    <a:pt x="37352" y="1308"/>
                  </a:cubicBezTo>
                  <a:lnTo>
                    <a:pt x="36295" y="2232"/>
                  </a:lnTo>
                  <a:cubicBezTo>
                    <a:pt x="36123" y="2382"/>
                    <a:pt x="36015" y="2592"/>
                    <a:pt x="35992" y="2820"/>
                  </a:cubicBezTo>
                  <a:lnTo>
                    <a:pt x="35943" y="3299"/>
                  </a:lnTo>
                  <a:cubicBezTo>
                    <a:pt x="35922" y="3526"/>
                    <a:pt x="35814" y="3734"/>
                    <a:pt x="35643" y="3885"/>
                  </a:cubicBezTo>
                  <a:lnTo>
                    <a:pt x="28799" y="9903"/>
                  </a:lnTo>
                  <a:lnTo>
                    <a:pt x="27643" y="8866"/>
                  </a:lnTo>
                  <a:lnTo>
                    <a:pt x="28109" y="8445"/>
                  </a:lnTo>
                  <a:cubicBezTo>
                    <a:pt x="28389" y="8079"/>
                    <a:pt x="28167" y="7547"/>
                    <a:pt x="27710" y="7487"/>
                  </a:cubicBezTo>
                  <a:lnTo>
                    <a:pt x="26017" y="7267"/>
                  </a:lnTo>
                  <a:cubicBezTo>
                    <a:pt x="25921" y="7254"/>
                    <a:pt x="25825" y="7248"/>
                    <a:pt x="25729" y="7248"/>
                  </a:cubicBezTo>
                  <a:cubicBezTo>
                    <a:pt x="25236" y="7248"/>
                    <a:pt x="24754" y="7411"/>
                    <a:pt x="24360" y="7716"/>
                  </a:cubicBezTo>
                  <a:lnTo>
                    <a:pt x="24023" y="7977"/>
                  </a:lnTo>
                  <a:cubicBezTo>
                    <a:pt x="23540" y="8352"/>
                    <a:pt x="23253" y="8924"/>
                    <a:pt x="23244" y="9535"/>
                  </a:cubicBezTo>
                  <a:lnTo>
                    <a:pt x="23241" y="9766"/>
                  </a:lnTo>
                  <a:cubicBezTo>
                    <a:pt x="23233" y="10272"/>
                    <a:pt x="23418" y="10764"/>
                    <a:pt x="23756" y="11139"/>
                  </a:cubicBezTo>
                  <a:lnTo>
                    <a:pt x="25124" y="12658"/>
                  </a:lnTo>
                  <a:lnTo>
                    <a:pt x="24217" y="13135"/>
                  </a:lnTo>
                  <a:cubicBezTo>
                    <a:pt x="24034" y="13231"/>
                    <a:pt x="23868" y="13358"/>
                    <a:pt x="23728" y="13510"/>
                  </a:cubicBezTo>
                  <a:lnTo>
                    <a:pt x="21398" y="16038"/>
                  </a:lnTo>
                  <a:cubicBezTo>
                    <a:pt x="21238" y="16212"/>
                    <a:pt x="21111" y="16415"/>
                    <a:pt x="21028" y="16637"/>
                  </a:cubicBezTo>
                  <a:lnTo>
                    <a:pt x="19964" y="19460"/>
                  </a:lnTo>
                  <a:cubicBezTo>
                    <a:pt x="19682" y="20209"/>
                    <a:pt x="19124" y="20822"/>
                    <a:pt x="18404" y="21171"/>
                  </a:cubicBezTo>
                  <a:lnTo>
                    <a:pt x="17846" y="21441"/>
                  </a:lnTo>
                  <a:cubicBezTo>
                    <a:pt x="17769" y="21479"/>
                    <a:pt x="17686" y="21497"/>
                    <a:pt x="17604" y="21497"/>
                  </a:cubicBezTo>
                  <a:cubicBezTo>
                    <a:pt x="17470" y="21497"/>
                    <a:pt x="17337" y="21448"/>
                    <a:pt x="17234" y="21355"/>
                  </a:cubicBezTo>
                  <a:lnTo>
                    <a:pt x="17179" y="21307"/>
                  </a:lnTo>
                  <a:cubicBezTo>
                    <a:pt x="17023" y="21165"/>
                    <a:pt x="16821" y="21088"/>
                    <a:pt x="16612" y="21088"/>
                  </a:cubicBezTo>
                  <a:cubicBezTo>
                    <a:pt x="16597" y="21088"/>
                    <a:pt x="16582" y="21089"/>
                    <a:pt x="16567" y="21090"/>
                  </a:cubicBezTo>
                  <a:lnTo>
                    <a:pt x="15564" y="21143"/>
                  </a:lnTo>
                  <a:cubicBezTo>
                    <a:pt x="15349" y="21154"/>
                    <a:pt x="15146" y="21246"/>
                    <a:pt x="14997" y="21402"/>
                  </a:cubicBezTo>
                  <a:lnTo>
                    <a:pt x="12580" y="23920"/>
                  </a:lnTo>
                  <a:cubicBezTo>
                    <a:pt x="12454" y="24051"/>
                    <a:pt x="12381" y="24223"/>
                    <a:pt x="12375" y="24405"/>
                  </a:cubicBezTo>
                  <a:lnTo>
                    <a:pt x="12323" y="25879"/>
                  </a:lnTo>
                  <a:cubicBezTo>
                    <a:pt x="12308" y="26295"/>
                    <a:pt x="12643" y="26642"/>
                    <a:pt x="13059" y="26642"/>
                  </a:cubicBezTo>
                  <a:lnTo>
                    <a:pt x="13889" y="26642"/>
                  </a:lnTo>
                  <a:cubicBezTo>
                    <a:pt x="14108" y="26642"/>
                    <a:pt x="14287" y="26815"/>
                    <a:pt x="14293" y="27034"/>
                  </a:cubicBezTo>
                  <a:lnTo>
                    <a:pt x="14370" y="29431"/>
                  </a:lnTo>
                  <a:cubicBezTo>
                    <a:pt x="14388" y="30035"/>
                    <a:pt x="14221" y="30630"/>
                    <a:pt x="13891" y="31134"/>
                  </a:cubicBezTo>
                  <a:lnTo>
                    <a:pt x="10996" y="35555"/>
                  </a:lnTo>
                  <a:cubicBezTo>
                    <a:pt x="10442" y="36402"/>
                    <a:pt x="9783" y="37174"/>
                    <a:pt x="9034" y="37856"/>
                  </a:cubicBezTo>
                  <a:lnTo>
                    <a:pt x="2456" y="43848"/>
                  </a:lnTo>
                  <a:lnTo>
                    <a:pt x="2689" y="44229"/>
                  </a:lnTo>
                  <a:lnTo>
                    <a:pt x="268" y="45648"/>
                  </a:lnTo>
                  <a:cubicBezTo>
                    <a:pt x="74" y="45760"/>
                    <a:pt x="1" y="46004"/>
                    <a:pt x="100" y="46204"/>
                  </a:cubicBezTo>
                  <a:lnTo>
                    <a:pt x="1909" y="49861"/>
                  </a:lnTo>
                  <a:cubicBezTo>
                    <a:pt x="2020" y="50087"/>
                    <a:pt x="2250" y="50231"/>
                    <a:pt x="2502" y="50231"/>
                  </a:cubicBezTo>
                  <a:cubicBezTo>
                    <a:pt x="2509" y="50231"/>
                    <a:pt x="2516" y="50231"/>
                    <a:pt x="2523" y="50231"/>
                  </a:cubicBezTo>
                  <a:cubicBezTo>
                    <a:pt x="2945" y="50219"/>
                    <a:pt x="3582" y="50202"/>
                    <a:pt x="3964" y="50199"/>
                  </a:cubicBezTo>
                  <a:cubicBezTo>
                    <a:pt x="4229" y="50197"/>
                    <a:pt x="4468" y="50037"/>
                    <a:pt x="4570" y="49792"/>
                  </a:cubicBezTo>
                  <a:cubicBezTo>
                    <a:pt x="4673" y="49546"/>
                    <a:pt x="4620" y="49263"/>
                    <a:pt x="4434" y="49073"/>
                  </a:cubicBezTo>
                  <a:lnTo>
                    <a:pt x="3748" y="48830"/>
                  </a:lnTo>
                  <a:cubicBezTo>
                    <a:pt x="3554" y="48763"/>
                    <a:pt x="3440" y="48560"/>
                    <a:pt x="3483" y="48359"/>
                  </a:cubicBezTo>
                  <a:lnTo>
                    <a:pt x="3812" y="46804"/>
                  </a:lnTo>
                  <a:cubicBezTo>
                    <a:pt x="3839" y="46676"/>
                    <a:pt x="3903" y="46558"/>
                    <a:pt x="3995" y="46465"/>
                  </a:cubicBezTo>
                  <a:lnTo>
                    <a:pt x="4564" y="45896"/>
                  </a:lnTo>
                  <a:lnTo>
                    <a:pt x="5631" y="46963"/>
                  </a:lnTo>
                  <a:lnTo>
                    <a:pt x="6253" y="46394"/>
                  </a:lnTo>
                  <a:lnTo>
                    <a:pt x="6678" y="47478"/>
                  </a:lnTo>
                  <a:cubicBezTo>
                    <a:pt x="6762" y="47693"/>
                    <a:pt x="6965" y="47839"/>
                    <a:pt x="7194" y="47851"/>
                  </a:cubicBezTo>
                  <a:cubicBezTo>
                    <a:pt x="7499" y="47868"/>
                    <a:pt x="7930" y="47893"/>
                    <a:pt x="8262" y="47916"/>
                  </a:cubicBezTo>
                  <a:cubicBezTo>
                    <a:pt x="8127" y="48116"/>
                    <a:pt x="8118" y="48376"/>
                    <a:pt x="8234" y="48587"/>
                  </a:cubicBezTo>
                  <a:lnTo>
                    <a:pt x="10161" y="52012"/>
                  </a:lnTo>
                  <a:cubicBezTo>
                    <a:pt x="10292" y="52245"/>
                    <a:pt x="10531" y="52398"/>
                    <a:pt x="10797" y="52420"/>
                  </a:cubicBezTo>
                  <a:lnTo>
                    <a:pt x="13447" y="52637"/>
                  </a:lnTo>
                  <a:cubicBezTo>
                    <a:pt x="13466" y="52638"/>
                    <a:pt x="13485" y="52639"/>
                    <a:pt x="13504" y="52639"/>
                  </a:cubicBezTo>
                  <a:cubicBezTo>
                    <a:pt x="13846" y="52639"/>
                    <a:pt x="14144" y="52391"/>
                    <a:pt x="14199" y="52047"/>
                  </a:cubicBezTo>
                  <a:cubicBezTo>
                    <a:pt x="14258" y="51685"/>
                    <a:pt x="14029" y="51338"/>
                    <a:pt x="13672" y="51251"/>
                  </a:cubicBezTo>
                  <a:lnTo>
                    <a:pt x="13191" y="51132"/>
                  </a:lnTo>
                  <a:cubicBezTo>
                    <a:pt x="12919" y="51065"/>
                    <a:pt x="12717" y="50840"/>
                    <a:pt x="12681" y="50563"/>
                  </a:cubicBezTo>
                  <a:lnTo>
                    <a:pt x="12496" y="49186"/>
                  </a:lnTo>
                  <a:cubicBezTo>
                    <a:pt x="12465" y="48944"/>
                    <a:pt x="12553" y="48702"/>
                    <a:pt x="12733" y="48538"/>
                  </a:cubicBezTo>
                  <a:lnTo>
                    <a:pt x="13026" y="48273"/>
                  </a:lnTo>
                  <a:lnTo>
                    <a:pt x="13813" y="49997"/>
                  </a:lnTo>
                  <a:cubicBezTo>
                    <a:pt x="13911" y="50213"/>
                    <a:pt x="14110" y="50366"/>
                    <a:pt x="14344" y="50406"/>
                  </a:cubicBezTo>
                  <a:lnTo>
                    <a:pt x="16669" y="50796"/>
                  </a:lnTo>
                  <a:cubicBezTo>
                    <a:pt x="16703" y="50802"/>
                    <a:pt x="16738" y="50805"/>
                    <a:pt x="16772" y="50805"/>
                  </a:cubicBezTo>
                  <a:cubicBezTo>
                    <a:pt x="17054" y="50805"/>
                    <a:pt x="17308" y="50613"/>
                    <a:pt x="17378" y="50332"/>
                  </a:cubicBezTo>
                  <a:cubicBezTo>
                    <a:pt x="17457" y="50015"/>
                    <a:pt x="17281" y="49691"/>
                    <a:pt x="16972" y="49587"/>
                  </a:cubicBezTo>
                  <a:lnTo>
                    <a:pt x="16556" y="49446"/>
                  </a:lnTo>
                  <a:cubicBezTo>
                    <a:pt x="16321" y="49368"/>
                    <a:pt x="16158" y="49153"/>
                    <a:pt x="16147" y="48906"/>
                  </a:cubicBezTo>
                  <a:lnTo>
                    <a:pt x="16088" y="47674"/>
                  </a:lnTo>
                  <a:cubicBezTo>
                    <a:pt x="16077" y="47458"/>
                    <a:pt x="16174" y="47251"/>
                    <a:pt x="16345" y="47120"/>
                  </a:cubicBezTo>
                  <a:lnTo>
                    <a:pt x="18834" y="45216"/>
                  </a:lnTo>
                  <a:lnTo>
                    <a:pt x="19323" y="45680"/>
                  </a:lnTo>
                  <a:lnTo>
                    <a:pt x="25583" y="40075"/>
                  </a:lnTo>
                  <a:lnTo>
                    <a:pt x="24202" y="42342"/>
                  </a:lnTo>
                  <a:lnTo>
                    <a:pt x="25627" y="42627"/>
                  </a:lnTo>
                  <a:cubicBezTo>
                    <a:pt x="25137" y="43218"/>
                    <a:pt x="24411" y="44091"/>
                    <a:pt x="24087" y="44476"/>
                  </a:cubicBezTo>
                  <a:cubicBezTo>
                    <a:pt x="23832" y="44779"/>
                    <a:pt x="23739" y="45188"/>
                    <a:pt x="23837" y="45572"/>
                  </a:cubicBezTo>
                  <a:lnTo>
                    <a:pt x="26044" y="47972"/>
                  </a:lnTo>
                  <a:lnTo>
                    <a:pt x="28880" y="48094"/>
                  </a:lnTo>
                  <a:cubicBezTo>
                    <a:pt x="29056" y="48092"/>
                    <a:pt x="29191" y="47934"/>
                    <a:pt x="29163" y="47760"/>
                  </a:cubicBezTo>
                  <a:cubicBezTo>
                    <a:pt x="29118" y="47481"/>
                    <a:pt x="28862" y="47090"/>
                    <a:pt x="27881" y="46846"/>
                  </a:cubicBezTo>
                  <a:lnTo>
                    <a:pt x="26814" y="44653"/>
                  </a:lnTo>
                  <a:lnTo>
                    <a:pt x="27754" y="43053"/>
                  </a:lnTo>
                  <a:lnTo>
                    <a:pt x="29244" y="43350"/>
                  </a:lnTo>
                  <a:lnTo>
                    <a:pt x="34517" y="32922"/>
                  </a:lnTo>
                  <a:lnTo>
                    <a:pt x="36180" y="28743"/>
                  </a:lnTo>
                  <a:lnTo>
                    <a:pt x="39707" y="31028"/>
                  </a:lnTo>
                  <a:lnTo>
                    <a:pt x="37737" y="32816"/>
                  </a:lnTo>
                  <a:cubicBezTo>
                    <a:pt x="37415" y="33107"/>
                    <a:pt x="37177" y="33471"/>
                    <a:pt x="37020" y="33876"/>
                  </a:cubicBezTo>
                  <a:lnTo>
                    <a:pt x="35844" y="36939"/>
                  </a:lnTo>
                  <a:cubicBezTo>
                    <a:pt x="35551" y="37700"/>
                    <a:pt x="35065" y="38373"/>
                    <a:pt x="34434" y="38890"/>
                  </a:cubicBezTo>
                  <a:lnTo>
                    <a:pt x="32418" y="40541"/>
                  </a:lnTo>
                  <a:lnTo>
                    <a:pt x="33344" y="41465"/>
                  </a:lnTo>
                  <a:lnTo>
                    <a:pt x="31122" y="42967"/>
                  </a:lnTo>
                  <a:cubicBezTo>
                    <a:pt x="30598" y="43319"/>
                    <a:pt x="30475" y="44038"/>
                    <a:pt x="30851" y="44547"/>
                  </a:cubicBezTo>
                  <a:cubicBezTo>
                    <a:pt x="31330" y="45193"/>
                    <a:pt x="31941" y="46020"/>
                    <a:pt x="32281" y="46483"/>
                  </a:cubicBezTo>
                  <a:cubicBezTo>
                    <a:pt x="32448" y="46708"/>
                    <a:pt x="32702" y="46852"/>
                    <a:pt x="32982" y="46875"/>
                  </a:cubicBezTo>
                  <a:lnTo>
                    <a:pt x="35148" y="47057"/>
                  </a:lnTo>
                  <a:cubicBezTo>
                    <a:pt x="35157" y="47057"/>
                    <a:pt x="35167" y="47058"/>
                    <a:pt x="35176" y="47058"/>
                  </a:cubicBezTo>
                  <a:cubicBezTo>
                    <a:pt x="35343" y="47058"/>
                    <a:pt x="35489" y="46937"/>
                    <a:pt x="35517" y="46769"/>
                  </a:cubicBezTo>
                  <a:cubicBezTo>
                    <a:pt x="35546" y="46592"/>
                    <a:pt x="35434" y="46422"/>
                    <a:pt x="35261" y="46379"/>
                  </a:cubicBezTo>
                  <a:lnTo>
                    <a:pt x="34747" y="46250"/>
                  </a:lnTo>
                  <a:cubicBezTo>
                    <a:pt x="34394" y="46163"/>
                    <a:pt x="34132" y="45866"/>
                    <a:pt x="34088" y="45506"/>
                  </a:cubicBezTo>
                  <a:lnTo>
                    <a:pt x="34013" y="44881"/>
                  </a:lnTo>
                  <a:cubicBezTo>
                    <a:pt x="33994" y="44722"/>
                    <a:pt x="34023" y="44562"/>
                    <a:pt x="34095" y="44420"/>
                  </a:cubicBezTo>
                  <a:lnTo>
                    <a:pt x="34650" y="43350"/>
                  </a:lnTo>
                  <a:lnTo>
                    <a:pt x="35761" y="44282"/>
                  </a:lnTo>
                  <a:lnTo>
                    <a:pt x="37006" y="43438"/>
                  </a:lnTo>
                  <a:lnTo>
                    <a:pt x="38940" y="41914"/>
                  </a:lnTo>
                  <a:lnTo>
                    <a:pt x="38424" y="43860"/>
                  </a:lnTo>
                  <a:cubicBezTo>
                    <a:pt x="38336" y="44185"/>
                    <a:pt x="38581" y="44594"/>
                    <a:pt x="38917" y="44594"/>
                  </a:cubicBezTo>
                  <a:lnTo>
                    <a:pt x="43961" y="44594"/>
                  </a:lnTo>
                  <a:cubicBezTo>
                    <a:pt x="44346" y="44594"/>
                    <a:pt x="44549" y="44054"/>
                    <a:pt x="44301" y="43760"/>
                  </a:cubicBezTo>
                  <a:cubicBezTo>
                    <a:pt x="43445" y="42737"/>
                    <a:pt x="40975" y="42713"/>
                    <a:pt x="40975" y="42713"/>
                  </a:cubicBezTo>
                  <a:lnTo>
                    <a:pt x="41805" y="40054"/>
                  </a:lnTo>
                  <a:lnTo>
                    <a:pt x="42456" y="40103"/>
                  </a:lnTo>
                  <a:cubicBezTo>
                    <a:pt x="42456" y="40103"/>
                    <a:pt x="42828" y="39302"/>
                    <a:pt x="43357" y="38165"/>
                  </a:cubicBezTo>
                  <a:lnTo>
                    <a:pt x="47197" y="33008"/>
                  </a:lnTo>
                  <a:cubicBezTo>
                    <a:pt x="47349" y="32804"/>
                    <a:pt x="47581" y="32697"/>
                    <a:pt x="47816" y="32697"/>
                  </a:cubicBezTo>
                  <a:cubicBezTo>
                    <a:pt x="47983" y="32697"/>
                    <a:pt x="48151" y="32751"/>
                    <a:pt x="48292" y="32862"/>
                  </a:cubicBezTo>
                  <a:lnTo>
                    <a:pt x="53243" y="33767"/>
                  </a:lnTo>
                  <a:cubicBezTo>
                    <a:pt x="53296" y="33777"/>
                    <a:pt x="53310" y="33848"/>
                    <a:pt x="53261" y="33876"/>
                  </a:cubicBezTo>
                  <a:lnTo>
                    <a:pt x="48292" y="36684"/>
                  </a:lnTo>
                  <a:lnTo>
                    <a:pt x="49092" y="37351"/>
                  </a:lnTo>
                  <a:lnTo>
                    <a:pt x="47483" y="37390"/>
                  </a:lnTo>
                  <a:cubicBezTo>
                    <a:pt x="47341" y="37394"/>
                    <a:pt x="47202" y="37417"/>
                    <a:pt x="47067" y="37460"/>
                  </a:cubicBezTo>
                  <a:lnTo>
                    <a:pt x="46640" y="37596"/>
                  </a:lnTo>
                  <a:cubicBezTo>
                    <a:pt x="45909" y="37830"/>
                    <a:pt x="45474" y="38581"/>
                    <a:pt x="45635" y="39331"/>
                  </a:cubicBezTo>
                  <a:cubicBezTo>
                    <a:pt x="45657" y="39431"/>
                    <a:pt x="45670" y="39503"/>
                    <a:pt x="45670" y="39529"/>
                  </a:cubicBezTo>
                  <a:cubicBezTo>
                    <a:pt x="45670" y="39662"/>
                    <a:pt x="48737" y="42417"/>
                    <a:pt x="48870" y="42462"/>
                  </a:cubicBezTo>
                  <a:cubicBezTo>
                    <a:pt x="48983" y="42500"/>
                    <a:pt x="51607" y="42633"/>
                    <a:pt x="52413" y="42673"/>
                  </a:cubicBezTo>
                  <a:cubicBezTo>
                    <a:pt x="52417" y="42673"/>
                    <a:pt x="52420" y="42673"/>
                    <a:pt x="52423" y="42673"/>
                  </a:cubicBezTo>
                  <a:cubicBezTo>
                    <a:pt x="52558" y="42673"/>
                    <a:pt x="52675" y="42573"/>
                    <a:pt x="52691" y="42438"/>
                  </a:cubicBezTo>
                  <a:cubicBezTo>
                    <a:pt x="52709" y="42300"/>
                    <a:pt x="52617" y="42170"/>
                    <a:pt x="52481" y="42141"/>
                  </a:cubicBezTo>
                  <a:lnTo>
                    <a:pt x="51492" y="41929"/>
                  </a:lnTo>
                  <a:lnTo>
                    <a:pt x="51049" y="41222"/>
                  </a:lnTo>
                  <a:cubicBezTo>
                    <a:pt x="50823" y="40857"/>
                    <a:pt x="50996" y="40375"/>
                    <a:pt x="51403" y="40240"/>
                  </a:cubicBezTo>
                  <a:lnTo>
                    <a:pt x="52159" y="39396"/>
                  </a:lnTo>
                  <a:lnTo>
                    <a:pt x="58779" y="37128"/>
                  </a:lnTo>
                  <a:lnTo>
                    <a:pt x="58738" y="40448"/>
                  </a:lnTo>
                  <a:cubicBezTo>
                    <a:pt x="58737" y="40611"/>
                    <a:pt x="58619" y="40748"/>
                    <a:pt x="58459" y="40773"/>
                  </a:cubicBezTo>
                  <a:lnTo>
                    <a:pt x="58371" y="40789"/>
                  </a:lnTo>
                  <a:cubicBezTo>
                    <a:pt x="58152" y="40825"/>
                    <a:pt x="58029" y="41060"/>
                    <a:pt x="58125" y="41260"/>
                  </a:cubicBezTo>
                  <a:lnTo>
                    <a:pt x="58336" y="41705"/>
                  </a:lnTo>
                  <a:cubicBezTo>
                    <a:pt x="58711" y="42228"/>
                    <a:pt x="58332" y="42485"/>
                    <a:pt x="58023" y="42600"/>
                  </a:cubicBezTo>
                  <a:cubicBezTo>
                    <a:pt x="57983" y="42615"/>
                    <a:pt x="57943" y="42622"/>
                    <a:pt x="57903" y="42622"/>
                  </a:cubicBezTo>
                  <a:cubicBezTo>
                    <a:pt x="57774" y="42622"/>
                    <a:pt x="57653" y="42549"/>
                    <a:pt x="57597" y="42426"/>
                  </a:cubicBezTo>
                  <a:lnTo>
                    <a:pt x="57387" y="41959"/>
                  </a:lnTo>
                  <a:cubicBezTo>
                    <a:pt x="57332" y="41837"/>
                    <a:pt x="57212" y="41761"/>
                    <a:pt x="57082" y="41761"/>
                  </a:cubicBezTo>
                  <a:cubicBezTo>
                    <a:pt x="57057" y="41761"/>
                    <a:pt x="57032" y="41764"/>
                    <a:pt x="57007" y="41770"/>
                  </a:cubicBezTo>
                  <a:cubicBezTo>
                    <a:pt x="56851" y="41806"/>
                    <a:pt x="56743" y="41948"/>
                    <a:pt x="56750" y="42108"/>
                  </a:cubicBezTo>
                  <a:lnTo>
                    <a:pt x="56774" y="42798"/>
                  </a:lnTo>
                  <a:cubicBezTo>
                    <a:pt x="56777" y="42894"/>
                    <a:pt x="56822" y="42984"/>
                    <a:pt x="56896" y="43045"/>
                  </a:cubicBezTo>
                  <a:lnTo>
                    <a:pt x="57859" y="43829"/>
                  </a:lnTo>
                  <a:cubicBezTo>
                    <a:pt x="57919" y="43877"/>
                    <a:pt x="57994" y="43904"/>
                    <a:pt x="58071" y="43904"/>
                  </a:cubicBezTo>
                  <a:cubicBezTo>
                    <a:pt x="58091" y="43904"/>
                    <a:pt x="58112" y="43902"/>
                    <a:pt x="58132" y="43898"/>
                  </a:cubicBezTo>
                  <a:lnTo>
                    <a:pt x="60183" y="43504"/>
                  </a:lnTo>
                  <a:cubicBezTo>
                    <a:pt x="60264" y="43488"/>
                    <a:pt x="60341" y="43447"/>
                    <a:pt x="60386" y="43378"/>
                  </a:cubicBezTo>
                  <a:cubicBezTo>
                    <a:pt x="60881" y="42628"/>
                    <a:pt x="61312" y="38861"/>
                    <a:pt x="61312" y="38861"/>
                  </a:cubicBezTo>
                  <a:lnTo>
                    <a:pt x="61783" y="38213"/>
                  </a:lnTo>
                  <a:cubicBezTo>
                    <a:pt x="61939" y="37999"/>
                    <a:pt x="62025" y="37740"/>
                    <a:pt x="62027" y="37475"/>
                  </a:cubicBezTo>
                  <a:lnTo>
                    <a:pt x="62068" y="33173"/>
                  </a:lnTo>
                  <a:lnTo>
                    <a:pt x="63824" y="31084"/>
                  </a:lnTo>
                  <a:cubicBezTo>
                    <a:pt x="64940" y="29756"/>
                    <a:pt x="65177" y="27898"/>
                    <a:pt x="64430" y="26333"/>
                  </a:cubicBezTo>
                  <a:lnTo>
                    <a:pt x="64412" y="26296"/>
                  </a:lnTo>
                  <a:lnTo>
                    <a:pt x="65311" y="25262"/>
                  </a:lnTo>
                  <a:lnTo>
                    <a:pt x="65978" y="25840"/>
                  </a:lnTo>
                  <a:lnTo>
                    <a:pt x="67045" y="24730"/>
                  </a:lnTo>
                  <a:lnTo>
                    <a:pt x="67655" y="25182"/>
                  </a:lnTo>
                  <a:cubicBezTo>
                    <a:pt x="67774" y="25270"/>
                    <a:pt x="67910" y="25311"/>
                    <a:pt x="68043" y="25311"/>
                  </a:cubicBezTo>
                  <a:cubicBezTo>
                    <a:pt x="68323" y="25311"/>
                    <a:pt x="68592" y="25130"/>
                    <a:pt x="68674" y="24830"/>
                  </a:cubicBezTo>
                  <a:lnTo>
                    <a:pt x="68690" y="24773"/>
                  </a:lnTo>
                  <a:lnTo>
                    <a:pt x="69138" y="23612"/>
                  </a:lnTo>
                  <a:cubicBezTo>
                    <a:pt x="69336" y="23099"/>
                    <a:pt x="69352" y="22534"/>
                    <a:pt x="69181" y="22011"/>
                  </a:cubicBezTo>
                  <a:lnTo>
                    <a:pt x="68955" y="21322"/>
                  </a:lnTo>
                  <a:cubicBezTo>
                    <a:pt x="68783" y="20796"/>
                    <a:pt x="68434" y="20346"/>
                    <a:pt x="67966" y="20049"/>
                  </a:cubicBezTo>
                  <a:lnTo>
                    <a:pt x="67511" y="19761"/>
                  </a:lnTo>
                  <a:cubicBezTo>
                    <a:pt x="67118" y="19512"/>
                    <a:pt x="66675" y="19390"/>
                    <a:pt x="66235" y="19390"/>
                  </a:cubicBezTo>
                  <a:cubicBezTo>
                    <a:pt x="65636" y="19390"/>
                    <a:pt x="65041" y="19615"/>
                    <a:pt x="64584" y="20053"/>
                  </a:cubicBezTo>
                  <a:lnTo>
                    <a:pt x="62419" y="22126"/>
                  </a:lnTo>
                  <a:lnTo>
                    <a:pt x="60734" y="18598"/>
                  </a:lnTo>
                  <a:lnTo>
                    <a:pt x="53795" y="14659"/>
                  </a:lnTo>
                  <a:cubicBezTo>
                    <a:pt x="53611" y="14555"/>
                    <a:pt x="53408" y="14504"/>
                    <a:pt x="53206" y="14504"/>
                  </a:cubicBezTo>
                  <a:cubicBezTo>
                    <a:pt x="52912" y="14504"/>
                    <a:pt x="52621" y="14613"/>
                    <a:pt x="52394" y="14822"/>
                  </a:cubicBezTo>
                  <a:cubicBezTo>
                    <a:pt x="51280" y="14394"/>
                    <a:pt x="50059" y="13999"/>
                    <a:pt x="49565" y="13368"/>
                  </a:cubicBezTo>
                  <a:cubicBezTo>
                    <a:pt x="48499" y="12005"/>
                    <a:pt x="47728" y="11176"/>
                    <a:pt x="47728" y="11176"/>
                  </a:cubicBezTo>
                  <a:lnTo>
                    <a:pt x="47611" y="10169"/>
                  </a:lnTo>
                  <a:lnTo>
                    <a:pt x="48440" y="10110"/>
                  </a:lnTo>
                  <a:lnTo>
                    <a:pt x="48499" y="9398"/>
                  </a:lnTo>
                  <a:cubicBezTo>
                    <a:pt x="50277" y="8451"/>
                    <a:pt x="49506" y="7503"/>
                    <a:pt x="48085" y="6674"/>
                  </a:cubicBezTo>
                  <a:cubicBezTo>
                    <a:pt x="47279" y="6204"/>
                    <a:pt x="46352" y="5793"/>
                    <a:pt x="45430" y="5793"/>
                  </a:cubicBezTo>
                  <a:cubicBezTo>
                    <a:pt x="44797" y="5793"/>
                    <a:pt x="44166" y="5987"/>
                    <a:pt x="43580" y="6488"/>
                  </a:cubicBezTo>
                  <a:cubicBezTo>
                    <a:pt x="43510" y="6434"/>
                    <a:pt x="43431" y="6375"/>
                    <a:pt x="43351" y="6317"/>
                  </a:cubicBezTo>
                  <a:cubicBezTo>
                    <a:pt x="43209" y="6213"/>
                    <a:pt x="43044" y="6163"/>
                    <a:pt x="42880" y="6163"/>
                  </a:cubicBezTo>
                  <a:cubicBezTo>
                    <a:pt x="42639" y="6163"/>
                    <a:pt x="42402" y="6272"/>
                    <a:pt x="42245" y="6478"/>
                  </a:cubicBezTo>
                  <a:lnTo>
                    <a:pt x="41804" y="7059"/>
                  </a:lnTo>
                  <a:cubicBezTo>
                    <a:pt x="41758" y="7120"/>
                    <a:pt x="41703" y="7173"/>
                    <a:pt x="41641" y="7219"/>
                  </a:cubicBezTo>
                  <a:lnTo>
                    <a:pt x="40637" y="7958"/>
                  </a:lnTo>
                  <a:cubicBezTo>
                    <a:pt x="40475" y="8077"/>
                    <a:pt x="40363" y="8255"/>
                    <a:pt x="40327" y="8454"/>
                  </a:cubicBezTo>
                  <a:lnTo>
                    <a:pt x="40248" y="8874"/>
                  </a:lnTo>
                  <a:cubicBezTo>
                    <a:pt x="40212" y="9072"/>
                    <a:pt x="40100" y="9249"/>
                    <a:pt x="39938" y="9369"/>
                  </a:cubicBezTo>
                  <a:lnTo>
                    <a:pt x="33438" y="14174"/>
                  </a:lnTo>
                  <a:lnTo>
                    <a:pt x="32495" y="13172"/>
                  </a:lnTo>
                  <a:lnTo>
                    <a:pt x="32937" y="12836"/>
                  </a:lnTo>
                  <a:cubicBezTo>
                    <a:pt x="33213" y="12533"/>
                    <a:pt x="33056" y="12045"/>
                    <a:pt x="32656" y="11959"/>
                  </a:cubicBezTo>
                  <a:lnTo>
                    <a:pt x="31761" y="11764"/>
                  </a:lnTo>
                  <a:lnTo>
                    <a:pt x="37267" y="4850"/>
                  </a:lnTo>
                  <a:cubicBezTo>
                    <a:pt x="37289" y="4822"/>
                    <a:pt x="37314" y="4795"/>
                    <a:pt x="37339" y="4770"/>
                  </a:cubicBezTo>
                  <a:cubicBezTo>
                    <a:pt x="37569" y="4544"/>
                    <a:pt x="38759" y="3377"/>
                    <a:pt x="38812" y="3295"/>
                  </a:cubicBezTo>
                  <a:cubicBezTo>
                    <a:pt x="38845" y="3247"/>
                    <a:pt x="39234" y="3143"/>
                    <a:pt x="39574" y="3060"/>
                  </a:cubicBezTo>
                  <a:cubicBezTo>
                    <a:pt x="40075" y="2935"/>
                    <a:pt x="40369" y="2416"/>
                    <a:pt x="40218" y="1923"/>
                  </a:cubicBezTo>
                  <a:cubicBezTo>
                    <a:pt x="40082" y="1484"/>
                    <a:pt x="39811" y="607"/>
                    <a:pt x="39790" y="542"/>
                  </a:cubicBezTo>
                  <a:cubicBezTo>
                    <a:pt x="39776" y="500"/>
                    <a:pt x="39491" y="319"/>
                    <a:pt x="39186" y="132"/>
                  </a:cubicBezTo>
                  <a:cubicBezTo>
                    <a:pt x="39040" y="43"/>
                    <a:pt x="38879" y="1"/>
                    <a:pt x="387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44"/>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p:cNvSpPr txBox="1"/>
          <p:nvPr/>
        </p:nvSpPr>
        <p:spPr>
          <a:xfrm>
            <a:off x="147192" y="363952"/>
            <a:ext cx="6547675" cy="4117602"/>
          </a:xfrm>
          <a:prstGeom prst="rect">
            <a:avLst/>
          </a:prstGeom>
          <a:noFill/>
        </p:spPr>
        <p:txBody>
          <a:bodyPr wrap="square" rtlCol="0">
            <a:spAutoFit/>
          </a:bodyPr>
          <a:lstStyle/>
          <a:p>
            <a:pPr lvl="0" algn="just">
              <a:lnSpc>
                <a:spcPct val="120000"/>
              </a:lnSpc>
            </a:pPr>
            <a:r>
              <a:rPr lang="en-US" sz="2200" dirty="0">
                <a:latin typeface="Arial (Body)"/>
              </a:rPr>
              <a:t>   </a:t>
            </a:r>
            <a:r>
              <a:rPr lang="vi-VN" sz="2200" dirty="0">
                <a:latin typeface="Arial (Body)"/>
              </a:rPr>
              <a:t>Câu chuyện kể về Phan Đình Giót: Nói về sự hy sinh của Phan Đình Giót. Ờ Him Lam trong chiến dịch Điện Biên Phủ. Tấm gương anh hùng Phan Đình Giót đã nêu cao tinh thần quyết thắng cho các chiến sĩ trên toàn mặt trận quyết tâm tiêu diệt địch tại Điện Biên Phủ. Câu chuyện của anh khiến em học được lòng quyết tâm vượt khó kiên cường, sáng tạo trong các hoạt động, em biết ơn các anh hùng dân tộc, em cố gắng học tập để noi gương các anh gìn giữ và xây dựng đất nước.</a:t>
            </a:r>
            <a:endParaRPr kumimoji="0" lang="vi-VN" sz="2200" b="0" i="0" u="none" strike="noStrike" kern="0" cap="none" spc="0" normalizeH="0" baseline="0" noProof="0" dirty="0">
              <a:ln>
                <a:noFill/>
              </a:ln>
              <a:solidFill>
                <a:srgbClr val="000000"/>
              </a:solidFill>
              <a:effectLst/>
              <a:uLnTx/>
              <a:uFillTx/>
              <a:latin typeface="Arial (Body)"/>
              <a:sym typeface="Arial"/>
            </a:endParaRPr>
          </a:p>
        </p:txBody>
      </p:sp>
      <p:sp>
        <p:nvSpPr>
          <p:cNvPr id="448" name="Google Shape;448;p44"/>
          <p:cNvSpPr/>
          <p:nvPr/>
        </p:nvSpPr>
        <p:spPr>
          <a:xfrm>
            <a:off x="-367400" y="4477625"/>
            <a:ext cx="9511143" cy="856661"/>
          </a:xfrm>
          <a:custGeom>
            <a:avLst/>
            <a:gdLst/>
            <a:ahLst/>
            <a:cxnLst/>
            <a:rect l="l" t="t" r="r" b="b"/>
            <a:pathLst>
              <a:path w="199082" h="43847" extrusionOk="0">
                <a:moveTo>
                  <a:pt x="110561" y="1"/>
                </a:moveTo>
                <a:lnTo>
                  <a:pt x="105659" y="5564"/>
                </a:lnTo>
                <a:lnTo>
                  <a:pt x="102541" y="6840"/>
                </a:lnTo>
                <a:lnTo>
                  <a:pt x="95155" y="6163"/>
                </a:lnTo>
                <a:lnTo>
                  <a:pt x="87543" y="11253"/>
                </a:lnTo>
                <a:lnTo>
                  <a:pt x="84171" y="11502"/>
                </a:lnTo>
                <a:lnTo>
                  <a:pt x="81602" y="7670"/>
                </a:lnTo>
                <a:lnTo>
                  <a:pt x="75266" y="8950"/>
                </a:lnTo>
                <a:lnTo>
                  <a:pt x="59325" y="17080"/>
                </a:lnTo>
                <a:cubicBezTo>
                  <a:pt x="59325" y="17080"/>
                  <a:pt x="56221" y="17238"/>
                  <a:pt x="52308" y="17238"/>
                </a:cubicBezTo>
                <a:cubicBezTo>
                  <a:pt x="47832" y="17238"/>
                  <a:pt x="42296" y="17031"/>
                  <a:pt x="39135" y="16146"/>
                </a:cubicBezTo>
                <a:cubicBezTo>
                  <a:pt x="33210" y="14487"/>
                  <a:pt x="711" y="13510"/>
                  <a:pt x="0" y="13272"/>
                </a:cubicBezTo>
                <a:lnTo>
                  <a:pt x="0" y="13272"/>
                </a:lnTo>
                <a:lnTo>
                  <a:pt x="1778" y="42425"/>
                </a:lnTo>
                <a:lnTo>
                  <a:pt x="199082" y="43847"/>
                </a:lnTo>
                <a:lnTo>
                  <a:pt x="199082" y="14931"/>
                </a:lnTo>
                <a:lnTo>
                  <a:pt x="178522" y="15643"/>
                </a:lnTo>
                <a:lnTo>
                  <a:pt x="165072" y="17538"/>
                </a:lnTo>
                <a:lnTo>
                  <a:pt x="159858" y="11614"/>
                </a:lnTo>
                <a:lnTo>
                  <a:pt x="149430" y="11376"/>
                </a:lnTo>
                <a:lnTo>
                  <a:pt x="144453" y="4977"/>
                </a:lnTo>
                <a:lnTo>
                  <a:pt x="137223" y="3674"/>
                </a:lnTo>
                <a:lnTo>
                  <a:pt x="128337" y="3674"/>
                </a:lnTo>
                <a:lnTo>
                  <a:pt x="125859" y="1279"/>
                </a:lnTo>
                <a:cubicBezTo>
                  <a:pt x="125859" y="1279"/>
                  <a:pt x="119343" y="1873"/>
                  <a:pt x="115940" y="1873"/>
                </a:cubicBezTo>
                <a:cubicBezTo>
                  <a:pt x="115262" y="1873"/>
                  <a:pt x="114708" y="1850"/>
                  <a:pt x="114353" y="1793"/>
                </a:cubicBezTo>
                <a:lnTo>
                  <a:pt x="1105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8034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2" name="Rounded Rectangle 11"/>
          <p:cNvSpPr/>
          <p:nvPr/>
        </p:nvSpPr>
        <p:spPr>
          <a:xfrm>
            <a:off x="71247" y="121920"/>
            <a:ext cx="7013758" cy="5212365"/>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26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443" name="Google Shape;443;p44"/>
          <p:cNvSpPr/>
          <p:nvPr/>
        </p:nvSpPr>
        <p:spPr>
          <a:xfrm>
            <a:off x="4108141" y="1331870"/>
            <a:ext cx="747900" cy="30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4" name="Google Shape;444;p44"/>
          <p:cNvGrpSpPr/>
          <p:nvPr/>
        </p:nvGrpSpPr>
        <p:grpSpPr>
          <a:xfrm rot="505744">
            <a:off x="6408578" y="1847858"/>
            <a:ext cx="3250787" cy="3265807"/>
            <a:chOff x="2765500" y="2418675"/>
            <a:chExt cx="1990725" cy="2112375"/>
          </a:xfrm>
        </p:grpSpPr>
        <p:sp>
          <p:nvSpPr>
            <p:cNvPr id="445" name="Google Shape;445;p44"/>
            <p:cNvSpPr/>
            <p:nvPr/>
          </p:nvSpPr>
          <p:spPr>
            <a:xfrm>
              <a:off x="2765500" y="2419075"/>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44"/>
            <p:cNvSpPr/>
            <p:nvPr/>
          </p:nvSpPr>
          <p:spPr>
            <a:xfrm>
              <a:off x="3022425" y="3215075"/>
              <a:ext cx="1733800" cy="1315975"/>
            </a:xfrm>
            <a:custGeom>
              <a:avLst/>
              <a:gdLst/>
              <a:ahLst/>
              <a:cxnLst/>
              <a:rect l="l" t="t" r="r" b="b"/>
              <a:pathLst>
                <a:path w="69352" h="52639" extrusionOk="0">
                  <a:moveTo>
                    <a:pt x="42839" y="9060"/>
                  </a:moveTo>
                  <a:cubicBezTo>
                    <a:pt x="43002" y="9481"/>
                    <a:pt x="43226" y="9755"/>
                    <a:pt x="43226" y="9755"/>
                  </a:cubicBezTo>
                  <a:lnTo>
                    <a:pt x="43226" y="10525"/>
                  </a:lnTo>
                  <a:cubicBezTo>
                    <a:pt x="43205" y="10522"/>
                    <a:pt x="43184" y="10521"/>
                    <a:pt x="43161" y="10521"/>
                  </a:cubicBezTo>
                  <a:cubicBezTo>
                    <a:pt x="42130" y="10521"/>
                    <a:pt x="38989" y="13140"/>
                    <a:pt x="37018" y="14879"/>
                  </a:cubicBezTo>
                  <a:lnTo>
                    <a:pt x="41302" y="10344"/>
                  </a:lnTo>
                  <a:cubicBezTo>
                    <a:pt x="41323" y="10320"/>
                    <a:pt x="41346" y="10298"/>
                    <a:pt x="41372" y="10277"/>
                  </a:cubicBezTo>
                  <a:cubicBezTo>
                    <a:pt x="41591" y="10095"/>
                    <a:pt x="42730" y="9153"/>
                    <a:pt x="42783" y="9085"/>
                  </a:cubicBezTo>
                  <a:cubicBezTo>
                    <a:pt x="42800" y="9073"/>
                    <a:pt x="42819" y="9065"/>
                    <a:pt x="42839" y="9060"/>
                  </a:cubicBezTo>
                  <a:close/>
                  <a:moveTo>
                    <a:pt x="29077" y="15137"/>
                  </a:moveTo>
                  <a:lnTo>
                    <a:pt x="29985" y="16335"/>
                  </a:lnTo>
                  <a:lnTo>
                    <a:pt x="29147" y="16688"/>
                  </a:lnTo>
                  <a:cubicBezTo>
                    <a:pt x="28977" y="16760"/>
                    <a:pt x="28822" y="16859"/>
                    <a:pt x="28686" y="16984"/>
                  </a:cubicBezTo>
                  <a:lnTo>
                    <a:pt x="26575" y="18918"/>
                  </a:lnTo>
                  <a:lnTo>
                    <a:pt x="28857" y="15412"/>
                  </a:lnTo>
                  <a:lnTo>
                    <a:pt x="29077" y="15137"/>
                  </a:lnTo>
                  <a:close/>
                  <a:moveTo>
                    <a:pt x="53980" y="18731"/>
                  </a:moveTo>
                  <a:lnTo>
                    <a:pt x="55579" y="19220"/>
                  </a:lnTo>
                  <a:cubicBezTo>
                    <a:pt x="55579" y="19220"/>
                    <a:pt x="54783" y="19518"/>
                    <a:pt x="53791" y="19887"/>
                  </a:cubicBezTo>
                  <a:cubicBezTo>
                    <a:pt x="53894" y="19317"/>
                    <a:pt x="53980" y="18731"/>
                    <a:pt x="53980" y="18731"/>
                  </a:cubicBezTo>
                  <a:close/>
                  <a:moveTo>
                    <a:pt x="25794" y="20116"/>
                  </a:moveTo>
                  <a:lnTo>
                    <a:pt x="24915" y="21961"/>
                  </a:lnTo>
                  <a:cubicBezTo>
                    <a:pt x="24676" y="22461"/>
                    <a:pt x="24293" y="22878"/>
                    <a:pt x="23814" y="23158"/>
                  </a:cubicBezTo>
                  <a:lnTo>
                    <a:pt x="25794" y="20116"/>
                  </a:lnTo>
                  <a:close/>
                  <a:moveTo>
                    <a:pt x="47272" y="16600"/>
                  </a:moveTo>
                  <a:cubicBezTo>
                    <a:pt x="48152" y="16600"/>
                    <a:pt x="50692" y="17694"/>
                    <a:pt x="50692" y="17694"/>
                  </a:cubicBezTo>
                  <a:lnTo>
                    <a:pt x="49033" y="18228"/>
                  </a:lnTo>
                  <a:cubicBezTo>
                    <a:pt x="48837" y="18081"/>
                    <a:pt x="48628" y="18022"/>
                    <a:pt x="48419" y="18022"/>
                  </a:cubicBezTo>
                  <a:cubicBezTo>
                    <a:pt x="47623" y="18022"/>
                    <a:pt x="46841" y="18879"/>
                    <a:pt x="46841" y="18879"/>
                  </a:cubicBezTo>
                  <a:lnTo>
                    <a:pt x="47018" y="21012"/>
                  </a:lnTo>
                  <a:cubicBezTo>
                    <a:pt x="47018" y="21012"/>
                    <a:pt x="47729" y="21249"/>
                    <a:pt x="48150" y="21249"/>
                  </a:cubicBezTo>
                  <a:cubicBezTo>
                    <a:pt x="48361" y="21249"/>
                    <a:pt x="48499" y="21190"/>
                    <a:pt x="48440" y="21012"/>
                  </a:cubicBezTo>
                  <a:cubicBezTo>
                    <a:pt x="48295" y="20576"/>
                    <a:pt x="49061" y="20536"/>
                    <a:pt x="49345" y="20536"/>
                  </a:cubicBezTo>
                  <a:cubicBezTo>
                    <a:pt x="49408" y="20536"/>
                    <a:pt x="49448" y="20538"/>
                    <a:pt x="49448" y="20538"/>
                  </a:cubicBezTo>
                  <a:cubicBezTo>
                    <a:pt x="49448" y="20538"/>
                    <a:pt x="50156" y="20255"/>
                    <a:pt x="51047" y="19798"/>
                  </a:cubicBezTo>
                  <a:lnTo>
                    <a:pt x="51047" y="20833"/>
                  </a:lnTo>
                  <a:cubicBezTo>
                    <a:pt x="50692" y="21075"/>
                    <a:pt x="49969" y="21251"/>
                    <a:pt x="49891" y="21263"/>
                  </a:cubicBezTo>
                  <a:cubicBezTo>
                    <a:pt x="49625" y="21308"/>
                    <a:pt x="46158" y="25174"/>
                    <a:pt x="46158" y="25174"/>
                  </a:cubicBezTo>
                  <a:lnTo>
                    <a:pt x="44487" y="26690"/>
                  </a:lnTo>
                  <a:cubicBezTo>
                    <a:pt x="42625" y="24372"/>
                    <a:pt x="40264" y="22141"/>
                    <a:pt x="40264" y="22141"/>
                  </a:cubicBezTo>
                  <a:cubicBezTo>
                    <a:pt x="40264" y="22141"/>
                    <a:pt x="41745" y="20955"/>
                    <a:pt x="42990" y="20836"/>
                  </a:cubicBezTo>
                  <a:cubicBezTo>
                    <a:pt x="44234" y="20717"/>
                    <a:pt x="46485" y="16865"/>
                    <a:pt x="47077" y="16629"/>
                  </a:cubicBezTo>
                  <a:cubicBezTo>
                    <a:pt x="47126" y="16609"/>
                    <a:pt x="47193" y="16600"/>
                    <a:pt x="47272" y="16600"/>
                  </a:cubicBezTo>
                  <a:close/>
                  <a:moveTo>
                    <a:pt x="54425" y="27663"/>
                  </a:moveTo>
                  <a:lnTo>
                    <a:pt x="59802" y="29307"/>
                  </a:lnTo>
                  <a:lnTo>
                    <a:pt x="59623" y="31218"/>
                  </a:lnTo>
                  <a:lnTo>
                    <a:pt x="54425" y="27663"/>
                  </a:lnTo>
                  <a:close/>
                  <a:moveTo>
                    <a:pt x="32330" y="20010"/>
                  </a:moveTo>
                  <a:cubicBezTo>
                    <a:pt x="32335" y="20044"/>
                    <a:pt x="32338" y="20064"/>
                    <a:pt x="32338" y="20064"/>
                  </a:cubicBezTo>
                  <a:cubicBezTo>
                    <a:pt x="31742" y="22333"/>
                    <a:pt x="31976" y="23994"/>
                    <a:pt x="32440" y="25170"/>
                  </a:cubicBezTo>
                  <a:lnTo>
                    <a:pt x="30240" y="32448"/>
                  </a:lnTo>
                  <a:lnTo>
                    <a:pt x="29796" y="33174"/>
                  </a:lnTo>
                  <a:lnTo>
                    <a:pt x="27299" y="28023"/>
                  </a:lnTo>
                  <a:cubicBezTo>
                    <a:pt x="27014" y="27436"/>
                    <a:pt x="27088" y="26740"/>
                    <a:pt x="27488" y="26226"/>
                  </a:cubicBezTo>
                  <a:lnTo>
                    <a:pt x="32330" y="20010"/>
                  </a:lnTo>
                  <a:close/>
                  <a:moveTo>
                    <a:pt x="12605" y="43339"/>
                  </a:moveTo>
                  <a:lnTo>
                    <a:pt x="12594" y="43350"/>
                  </a:lnTo>
                  <a:lnTo>
                    <a:pt x="13038" y="43854"/>
                  </a:lnTo>
                  <a:lnTo>
                    <a:pt x="9078" y="47187"/>
                  </a:lnTo>
                  <a:cubicBezTo>
                    <a:pt x="9059" y="47109"/>
                    <a:pt x="9021" y="47035"/>
                    <a:pt x="8971" y="46972"/>
                  </a:cubicBezTo>
                  <a:lnTo>
                    <a:pt x="8382" y="46706"/>
                  </a:lnTo>
                  <a:cubicBezTo>
                    <a:pt x="8216" y="46631"/>
                    <a:pt x="8131" y="46444"/>
                    <a:pt x="8183" y="46270"/>
                  </a:cubicBezTo>
                  <a:lnTo>
                    <a:pt x="8591" y="44921"/>
                  </a:lnTo>
                  <a:cubicBezTo>
                    <a:pt x="8625" y="44808"/>
                    <a:pt x="8690" y="44709"/>
                    <a:pt x="8779" y="44634"/>
                  </a:cubicBezTo>
                  <a:lnTo>
                    <a:pt x="9324" y="44174"/>
                  </a:lnTo>
                  <a:lnTo>
                    <a:pt x="10188" y="45196"/>
                  </a:lnTo>
                  <a:lnTo>
                    <a:pt x="12605" y="43339"/>
                  </a:lnTo>
                  <a:close/>
                  <a:moveTo>
                    <a:pt x="38719" y="1"/>
                  </a:moveTo>
                  <a:cubicBezTo>
                    <a:pt x="38421" y="1"/>
                    <a:pt x="38130" y="149"/>
                    <a:pt x="37960" y="418"/>
                  </a:cubicBezTo>
                  <a:lnTo>
                    <a:pt x="37518" y="1113"/>
                  </a:lnTo>
                  <a:cubicBezTo>
                    <a:pt x="37472" y="1186"/>
                    <a:pt x="37417" y="1251"/>
                    <a:pt x="37352" y="1308"/>
                  </a:cubicBezTo>
                  <a:lnTo>
                    <a:pt x="36295" y="2232"/>
                  </a:lnTo>
                  <a:cubicBezTo>
                    <a:pt x="36123" y="2382"/>
                    <a:pt x="36015" y="2592"/>
                    <a:pt x="35992" y="2820"/>
                  </a:cubicBezTo>
                  <a:lnTo>
                    <a:pt x="35943" y="3299"/>
                  </a:lnTo>
                  <a:cubicBezTo>
                    <a:pt x="35922" y="3526"/>
                    <a:pt x="35814" y="3734"/>
                    <a:pt x="35643" y="3885"/>
                  </a:cubicBezTo>
                  <a:lnTo>
                    <a:pt x="28799" y="9903"/>
                  </a:lnTo>
                  <a:lnTo>
                    <a:pt x="27643" y="8866"/>
                  </a:lnTo>
                  <a:lnTo>
                    <a:pt x="28109" y="8445"/>
                  </a:lnTo>
                  <a:cubicBezTo>
                    <a:pt x="28389" y="8079"/>
                    <a:pt x="28167" y="7547"/>
                    <a:pt x="27710" y="7487"/>
                  </a:cubicBezTo>
                  <a:lnTo>
                    <a:pt x="26017" y="7267"/>
                  </a:lnTo>
                  <a:cubicBezTo>
                    <a:pt x="25921" y="7254"/>
                    <a:pt x="25825" y="7248"/>
                    <a:pt x="25729" y="7248"/>
                  </a:cubicBezTo>
                  <a:cubicBezTo>
                    <a:pt x="25236" y="7248"/>
                    <a:pt x="24754" y="7411"/>
                    <a:pt x="24360" y="7716"/>
                  </a:cubicBezTo>
                  <a:lnTo>
                    <a:pt x="24023" y="7977"/>
                  </a:lnTo>
                  <a:cubicBezTo>
                    <a:pt x="23540" y="8352"/>
                    <a:pt x="23253" y="8924"/>
                    <a:pt x="23244" y="9535"/>
                  </a:cubicBezTo>
                  <a:lnTo>
                    <a:pt x="23241" y="9766"/>
                  </a:lnTo>
                  <a:cubicBezTo>
                    <a:pt x="23233" y="10272"/>
                    <a:pt x="23418" y="10764"/>
                    <a:pt x="23756" y="11139"/>
                  </a:cubicBezTo>
                  <a:lnTo>
                    <a:pt x="25124" y="12658"/>
                  </a:lnTo>
                  <a:lnTo>
                    <a:pt x="24217" y="13135"/>
                  </a:lnTo>
                  <a:cubicBezTo>
                    <a:pt x="24034" y="13231"/>
                    <a:pt x="23868" y="13358"/>
                    <a:pt x="23728" y="13510"/>
                  </a:cubicBezTo>
                  <a:lnTo>
                    <a:pt x="21398" y="16038"/>
                  </a:lnTo>
                  <a:cubicBezTo>
                    <a:pt x="21238" y="16212"/>
                    <a:pt x="21111" y="16415"/>
                    <a:pt x="21028" y="16637"/>
                  </a:cubicBezTo>
                  <a:lnTo>
                    <a:pt x="19964" y="19460"/>
                  </a:lnTo>
                  <a:cubicBezTo>
                    <a:pt x="19682" y="20209"/>
                    <a:pt x="19124" y="20822"/>
                    <a:pt x="18404" y="21171"/>
                  </a:cubicBezTo>
                  <a:lnTo>
                    <a:pt x="17846" y="21441"/>
                  </a:lnTo>
                  <a:cubicBezTo>
                    <a:pt x="17769" y="21479"/>
                    <a:pt x="17686" y="21497"/>
                    <a:pt x="17604" y="21497"/>
                  </a:cubicBezTo>
                  <a:cubicBezTo>
                    <a:pt x="17470" y="21497"/>
                    <a:pt x="17337" y="21448"/>
                    <a:pt x="17234" y="21355"/>
                  </a:cubicBezTo>
                  <a:lnTo>
                    <a:pt x="17179" y="21307"/>
                  </a:lnTo>
                  <a:cubicBezTo>
                    <a:pt x="17023" y="21165"/>
                    <a:pt x="16821" y="21088"/>
                    <a:pt x="16612" y="21088"/>
                  </a:cubicBezTo>
                  <a:cubicBezTo>
                    <a:pt x="16597" y="21088"/>
                    <a:pt x="16582" y="21089"/>
                    <a:pt x="16567" y="21090"/>
                  </a:cubicBezTo>
                  <a:lnTo>
                    <a:pt x="15564" y="21143"/>
                  </a:lnTo>
                  <a:cubicBezTo>
                    <a:pt x="15349" y="21154"/>
                    <a:pt x="15146" y="21246"/>
                    <a:pt x="14997" y="21402"/>
                  </a:cubicBezTo>
                  <a:lnTo>
                    <a:pt x="12580" y="23920"/>
                  </a:lnTo>
                  <a:cubicBezTo>
                    <a:pt x="12454" y="24051"/>
                    <a:pt x="12381" y="24223"/>
                    <a:pt x="12375" y="24405"/>
                  </a:cubicBezTo>
                  <a:lnTo>
                    <a:pt x="12323" y="25879"/>
                  </a:lnTo>
                  <a:cubicBezTo>
                    <a:pt x="12308" y="26295"/>
                    <a:pt x="12643" y="26642"/>
                    <a:pt x="13059" y="26642"/>
                  </a:cubicBezTo>
                  <a:lnTo>
                    <a:pt x="13889" y="26642"/>
                  </a:lnTo>
                  <a:cubicBezTo>
                    <a:pt x="14108" y="26642"/>
                    <a:pt x="14287" y="26815"/>
                    <a:pt x="14293" y="27034"/>
                  </a:cubicBezTo>
                  <a:lnTo>
                    <a:pt x="14370" y="29431"/>
                  </a:lnTo>
                  <a:cubicBezTo>
                    <a:pt x="14388" y="30035"/>
                    <a:pt x="14221" y="30630"/>
                    <a:pt x="13891" y="31134"/>
                  </a:cubicBezTo>
                  <a:lnTo>
                    <a:pt x="10996" y="35555"/>
                  </a:lnTo>
                  <a:cubicBezTo>
                    <a:pt x="10442" y="36402"/>
                    <a:pt x="9783" y="37174"/>
                    <a:pt x="9034" y="37856"/>
                  </a:cubicBezTo>
                  <a:lnTo>
                    <a:pt x="2456" y="43848"/>
                  </a:lnTo>
                  <a:lnTo>
                    <a:pt x="2689" y="44229"/>
                  </a:lnTo>
                  <a:lnTo>
                    <a:pt x="268" y="45648"/>
                  </a:lnTo>
                  <a:cubicBezTo>
                    <a:pt x="74" y="45760"/>
                    <a:pt x="1" y="46004"/>
                    <a:pt x="100" y="46204"/>
                  </a:cubicBezTo>
                  <a:lnTo>
                    <a:pt x="1909" y="49861"/>
                  </a:lnTo>
                  <a:cubicBezTo>
                    <a:pt x="2020" y="50087"/>
                    <a:pt x="2250" y="50231"/>
                    <a:pt x="2502" y="50231"/>
                  </a:cubicBezTo>
                  <a:cubicBezTo>
                    <a:pt x="2509" y="50231"/>
                    <a:pt x="2516" y="50231"/>
                    <a:pt x="2523" y="50231"/>
                  </a:cubicBezTo>
                  <a:cubicBezTo>
                    <a:pt x="2945" y="50219"/>
                    <a:pt x="3582" y="50202"/>
                    <a:pt x="3964" y="50199"/>
                  </a:cubicBezTo>
                  <a:cubicBezTo>
                    <a:pt x="4229" y="50197"/>
                    <a:pt x="4468" y="50037"/>
                    <a:pt x="4570" y="49792"/>
                  </a:cubicBezTo>
                  <a:cubicBezTo>
                    <a:pt x="4673" y="49546"/>
                    <a:pt x="4620" y="49263"/>
                    <a:pt x="4434" y="49073"/>
                  </a:cubicBezTo>
                  <a:lnTo>
                    <a:pt x="3748" y="48830"/>
                  </a:lnTo>
                  <a:cubicBezTo>
                    <a:pt x="3554" y="48763"/>
                    <a:pt x="3440" y="48560"/>
                    <a:pt x="3483" y="48359"/>
                  </a:cubicBezTo>
                  <a:lnTo>
                    <a:pt x="3812" y="46804"/>
                  </a:lnTo>
                  <a:cubicBezTo>
                    <a:pt x="3839" y="46676"/>
                    <a:pt x="3903" y="46558"/>
                    <a:pt x="3995" y="46465"/>
                  </a:cubicBezTo>
                  <a:lnTo>
                    <a:pt x="4564" y="45896"/>
                  </a:lnTo>
                  <a:lnTo>
                    <a:pt x="5631" y="46963"/>
                  </a:lnTo>
                  <a:lnTo>
                    <a:pt x="6253" y="46394"/>
                  </a:lnTo>
                  <a:lnTo>
                    <a:pt x="6678" y="47478"/>
                  </a:lnTo>
                  <a:cubicBezTo>
                    <a:pt x="6762" y="47693"/>
                    <a:pt x="6965" y="47839"/>
                    <a:pt x="7194" y="47851"/>
                  </a:cubicBezTo>
                  <a:cubicBezTo>
                    <a:pt x="7499" y="47868"/>
                    <a:pt x="7930" y="47893"/>
                    <a:pt x="8262" y="47916"/>
                  </a:cubicBezTo>
                  <a:cubicBezTo>
                    <a:pt x="8127" y="48116"/>
                    <a:pt x="8118" y="48376"/>
                    <a:pt x="8234" y="48587"/>
                  </a:cubicBezTo>
                  <a:lnTo>
                    <a:pt x="10161" y="52012"/>
                  </a:lnTo>
                  <a:cubicBezTo>
                    <a:pt x="10292" y="52245"/>
                    <a:pt x="10531" y="52398"/>
                    <a:pt x="10797" y="52420"/>
                  </a:cubicBezTo>
                  <a:lnTo>
                    <a:pt x="13447" y="52637"/>
                  </a:lnTo>
                  <a:cubicBezTo>
                    <a:pt x="13466" y="52638"/>
                    <a:pt x="13485" y="52639"/>
                    <a:pt x="13504" y="52639"/>
                  </a:cubicBezTo>
                  <a:cubicBezTo>
                    <a:pt x="13846" y="52639"/>
                    <a:pt x="14144" y="52391"/>
                    <a:pt x="14199" y="52047"/>
                  </a:cubicBezTo>
                  <a:cubicBezTo>
                    <a:pt x="14258" y="51685"/>
                    <a:pt x="14029" y="51338"/>
                    <a:pt x="13672" y="51251"/>
                  </a:cubicBezTo>
                  <a:lnTo>
                    <a:pt x="13191" y="51132"/>
                  </a:lnTo>
                  <a:cubicBezTo>
                    <a:pt x="12919" y="51065"/>
                    <a:pt x="12717" y="50840"/>
                    <a:pt x="12681" y="50563"/>
                  </a:cubicBezTo>
                  <a:lnTo>
                    <a:pt x="12496" y="49186"/>
                  </a:lnTo>
                  <a:cubicBezTo>
                    <a:pt x="12465" y="48944"/>
                    <a:pt x="12553" y="48702"/>
                    <a:pt x="12733" y="48538"/>
                  </a:cubicBezTo>
                  <a:lnTo>
                    <a:pt x="13026" y="48273"/>
                  </a:lnTo>
                  <a:lnTo>
                    <a:pt x="13813" y="49997"/>
                  </a:lnTo>
                  <a:cubicBezTo>
                    <a:pt x="13911" y="50213"/>
                    <a:pt x="14110" y="50366"/>
                    <a:pt x="14344" y="50406"/>
                  </a:cubicBezTo>
                  <a:lnTo>
                    <a:pt x="16669" y="50796"/>
                  </a:lnTo>
                  <a:cubicBezTo>
                    <a:pt x="16703" y="50802"/>
                    <a:pt x="16738" y="50805"/>
                    <a:pt x="16772" y="50805"/>
                  </a:cubicBezTo>
                  <a:cubicBezTo>
                    <a:pt x="17054" y="50805"/>
                    <a:pt x="17308" y="50613"/>
                    <a:pt x="17378" y="50332"/>
                  </a:cubicBezTo>
                  <a:cubicBezTo>
                    <a:pt x="17457" y="50015"/>
                    <a:pt x="17281" y="49691"/>
                    <a:pt x="16972" y="49587"/>
                  </a:cubicBezTo>
                  <a:lnTo>
                    <a:pt x="16556" y="49446"/>
                  </a:lnTo>
                  <a:cubicBezTo>
                    <a:pt x="16321" y="49368"/>
                    <a:pt x="16158" y="49153"/>
                    <a:pt x="16147" y="48906"/>
                  </a:cubicBezTo>
                  <a:lnTo>
                    <a:pt x="16088" y="47674"/>
                  </a:lnTo>
                  <a:cubicBezTo>
                    <a:pt x="16077" y="47458"/>
                    <a:pt x="16174" y="47251"/>
                    <a:pt x="16345" y="47120"/>
                  </a:cubicBezTo>
                  <a:lnTo>
                    <a:pt x="18834" y="45216"/>
                  </a:lnTo>
                  <a:lnTo>
                    <a:pt x="19323" y="45680"/>
                  </a:lnTo>
                  <a:lnTo>
                    <a:pt x="25583" y="40075"/>
                  </a:lnTo>
                  <a:lnTo>
                    <a:pt x="24202" y="42342"/>
                  </a:lnTo>
                  <a:lnTo>
                    <a:pt x="25627" y="42627"/>
                  </a:lnTo>
                  <a:cubicBezTo>
                    <a:pt x="25137" y="43218"/>
                    <a:pt x="24411" y="44091"/>
                    <a:pt x="24087" y="44476"/>
                  </a:cubicBezTo>
                  <a:cubicBezTo>
                    <a:pt x="23832" y="44779"/>
                    <a:pt x="23739" y="45188"/>
                    <a:pt x="23837" y="45572"/>
                  </a:cubicBezTo>
                  <a:lnTo>
                    <a:pt x="26044" y="47972"/>
                  </a:lnTo>
                  <a:lnTo>
                    <a:pt x="28880" y="48094"/>
                  </a:lnTo>
                  <a:cubicBezTo>
                    <a:pt x="29056" y="48092"/>
                    <a:pt x="29191" y="47934"/>
                    <a:pt x="29163" y="47760"/>
                  </a:cubicBezTo>
                  <a:cubicBezTo>
                    <a:pt x="29118" y="47481"/>
                    <a:pt x="28862" y="47090"/>
                    <a:pt x="27881" y="46846"/>
                  </a:cubicBezTo>
                  <a:lnTo>
                    <a:pt x="26814" y="44653"/>
                  </a:lnTo>
                  <a:lnTo>
                    <a:pt x="27754" y="43053"/>
                  </a:lnTo>
                  <a:lnTo>
                    <a:pt x="29244" y="43350"/>
                  </a:lnTo>
                  <a:lnTo>
                    <a:pt x="34517" y="32922"/>
                  </a:lnTo>
                  <a:lnTo>
                    <a:pt x="36180" y="28743"/>
                  </a:lnTo>
                  <a:lnTo>
                    <a:pt x="39707" y="31028"/>
                  </a:lnTo>
                  <a:lnTo>
                    <a:pt x="37737" y="32816"/>
                  </a:lnTo>
                  <a:cubicBezTo>
                    <a:pt x="37415" y="33107"/>
                    <a:pt x="37177" y="33471"/>
                    <a:pt x="37020" y="33876"/>
                  </a:cubicBezTo>
                  <a:lnTo>
                    <a:pt x="35844" y="36939"/>
                  </a:lnTo>
                  <a:cubicBezTo>
                    <a:pt x="35551" y="37700"/>
                    <a:pt x="35065" y="38373"/>
                    <a:pt x="34434" y="38890"/>
                  </a:cubicBezTo>
                  <a:lnTo>
                    <a:pt x="32418" y="40541"/>
                  </a:lnTo>
                  <a:lnTo>
                    <a:pt x="33344" y="41465"/>
                  </a:lnTo>
                  <a:lnTo>
                    <a:pt x="31122" y="42967"/>
                  </a:lnTo>
                  <a:cubicBezTo>
                    <a:pt x="30598" y="43319"/>
                    <a:pt x="30475" y="44038"/>
                    <a:pt x="30851" y="44547"/>
                  </a:cubicBezTo>
                  <a:cubicBezTo>
                    <a:pt x="31330" y="45193"/>
                    <a:pt x="31941" y="46020"/>
                    <a:pt x="32281" y="46483"/>
                  </a:cubicBezTo>
                  <a:cubicBezTo>
                    <a:pt x="32448" y="46708"/>
                    <a:pt x="32702" y="46852"/>
                    <a:pt x="32982" y="46875"/>
                  </a:cubicBezTo>
                  <a:lnTo>
                    <a:pt x="35148" y="47057"/>
                  </a:lnTo>
                  <a:cubicBezTo>
                    <a:pt x="35157" y="47057"/>
                    <a:pt x="35167" y="47058"/>
                    <a:pt x="35176" y="47058"/>
                  </a:cubicBezTo>
                  <a:cubicBezTo>
                    <a:pt x="35343" y="47058"/>
                    <a:pt x="35489" y="46937"/>
                    <a:pt x="35517" y="46769"/>
                  </a:cubicBezTo>
                  <a:cubicBezTo>
                    <a:pt x="35546" y="46592"/>
                    <a:pt x="35434" y="46422"/>
                    <a:pt x="35261" y="46379"/>
                  </a:cubicBezTo>
                  <a:lnTo>
                    <a:pt x="34747" y="46250"/>
                  </a:lnTo>
                  <a:cubicBezTo>
                    <a:pt x="34394" y="46163"/>
                    <a:pt x="34132" y="45866"/>
                    <a:pt x="34088" y="45506"/>
                  </a:cubicBezTo>
                  <a:lnTo>
                    <a:pt x="34013" y="44881"/>
                  </a:lnTo>
                  <a:cubicBezTo>
                    <a:pt x="33994" y="44722"/>
                    <a:pt x="34023" y="44562"/>
                    <a:pt x="34095" y="44420"/>
                  </a:cubicBezTo>
                  <a:lnTo>
                    <a:pt x="34650" y="43350"/>
                  </a:lnTo>
                  <a:lnTo>
                    <a:pt x="35761" y="44282"/>
                  </a:lnTo>
                  <a:lnTo>
                    <a:pt x="37006" y="43438"/>
                  </a:lnTo>
                  <a:lnTo>
                    <a:pt x="38940" y="41914"/>
                  </a:lnTo>
                  <a:lnTo>
                    <a:pt x="38424" y="43860"/>
                  </a:lnTo>
                  <a:cubicBezTo>
                    <a:pt x="38336" y="44185"/>
                    <a:pt x="38581" y="44594"/>
                    <a:pt x="38917" y="44594"/>
                  </a:cubicBezTo>
                  <a:lnTo>
                    <a:pt x="43961" y="44594"/>
                  </a:lnTo>
                  <a:cubicBezTo>
                    <a:pt x="44346" y="44594"/>
                    <a:pt x="44549" y="44054"/>
                    <a:pt x="44301" y="43760"/>
                  </a:cubicBezTo>
                  <a:cubicBezTo>
                    <a:pt x="43445" y="42737"/>
                    <a:pt x="40975" y="42713"/>
                    <a:pt x="40975" y="42713"/>
                  </a:cubicBezTo>
                  <a:lnTo>
                    <a:pt x="41805" y="40054"/>
                  </a:lnTo>
                  <a:lnTo>
                    <a:pt x="42456" y="40103"/>
                  </a:lnTo>
                  <a:cubicBezTo>
                    <a:pt x="42456" y="40103"/>
                    <a:pt x="42828" y="39302"/>
                    <a:pt x="43357" y="38165"/>
                  </a:cubicBezTo>
                  <a:lnTo>
                    <a:pt x="47197" y="33008"/>
                  </a:lnTo>
                  <a:cubicBezTo>
                    <a:pt x="47349" y="32804"/>
                    <a:pt x="47581" y="32697"/>
                    <a:pt x="47816" y="32697"/>
                  </a:cubicBezTo>
                  <a:cubicBezTo>
                    <a:pt x="47983" y="32697"/>
                    <a:pt x="48151" y="32751"/>
                    <a:pt x="48292" y="32862"/>
                  </a:cubicBezTo>
                  <a:lnTo>
                    <a:pt x="53243" y="33767"/>
                  </a:lnTo>
                  <a:cubicBezTo>
                    <a:pt x="53296" y="33777"/>
                    <a:pt x="53310" y="33848"/>
                    <a:pt x="53261" y="33876"/>
                  </a:cubicBezTo>
                  <a:lnTo>
                    <a:pt x="48292" y="36684"/>
                  </a:lnTo>
                  <a:lnTo>
                    <a:pt x="49092" y="37351"/>
                  </a:lnTo>
                  <a:lnTo>
                    <a:pt x="47483" y="37390"/>
                  </a:lnTo>
                  <a:cubicBezTo>
                    <a:pt x="47341" y="37394"/>
                    <a:pt x="47202" y="37417"/>
                    <a:pt x="47067" y="37460"/>
                  </a:cubicBezTo>
                  <a:lnTo>
                    <a:pt x="46640" y="37596"/>
                  </a:lnTo>
                  <a:cubicBezTo>
                    <a:pt x="45909" y="37830"/>
                    <a:pt x="45474" y="38581"/>
                    <a:pt x="45635" y="39331"/>
                  </a:cubicBezTo>
                  <a:cubicBezTo>
                    <a:pt x="45657" y="39431"/>
                    <a:pt x="45670" y="39503"/>
                    <a:pt x="45670" y="39529"/>
                  </a:cubicBezTo>
                  <a:cubicBezTo>
                    <a:pt x="45670" y="39662"/>
                    <a:pt x="48737" y="42417"/>
                    <a:pt x="48870" y="42462"/>
                  </a:cubicBezTo>
                  <a:cubicBezTo>
                    <a:pt x="48983" y="42500"/>
                    <a:pt x="51607" y="42633"/>
                    <a:pt x="52413" y="42673"/>
                  </a:cubicBezTo>
                  <a:cubicBezTo>
                    <a:pt x="52417" y="42673"/>
                    <a:pt x="52420" y="42673"/>
                    <a:pt x="52423" y="42673"/>
                  </a:cubicBezTo>
                  <a:cubicBezTo>
                    <a:pt x="52558" y="42673"/>
                    <a:pt x="52675" y="42573"/>
                    <a:pt x="52691" y="42438"/>
                  </a:cubicBezTo>
                  <a:cubicBezTo>
                    <a:pt x="52709" y="42300"/>
                    <a:pt x="52617" y="42170"/>
                    <a:pt x="52481" y="42141"/>
                  </a:cubicBezTo>
                  <a:lnTo>
                    <a:pt x="51492" y="41929"/>
                  </a:lnTo>
                  <a:lnTo>
                    <a:pt x="51049" y="41222"/>
                  </a:lnTo>
                  <a:cubicBezTo>
                    <a:pt x="50823" y="40857"/>
                    <a:pt x="50996" y="40375"/>
                    <a:pt x="51403" y="40240"/>
                  </a:cubicBezTo>
                  <a:lnTo>
                    <a:pt x="52159" y="39396"/>
                  </a:lnTo>
                  <a:lnTo>
                    <a:pt x="58779" y="37128"/>
                  </a:lnTo>
                  <a:lnTo>
                    <a:pt x="58738" y="40448"/>
                  </a:lnTo>
                  <a:cubicBezTo>
                    <a:pt x="58737" y="40611"/>
                    <a:pt x="58619" y="40748"/>
                    <a:pt x="58459" y="40773"/>
                  </a:cubicBezTo>
                  <a:lnTo>
                    <a:pt x="58371" y="40789"/>
                  </a:lnTo>
                  <a:cubicBezTo>
                    <a:pt x="58152" y="40825"/>
                    <a:pt x="58029" y="41060"/>
                    <a:pt x="58125" y="41260"/>
                  </a:cubicBezTo>
                  <a:lnTo>
                    <a:pt x="58336" y="41705"/>
                  </a:lnTo>
                  <a:cubicBezTo>
                    <a:pt x="58711" y="42228"/>
                    <a:pt x="58332" y="42485"/>
                    <a:pt x="58023" y="42600"/>
                  </a:cubicBezTo>
                  <a:cubicBezTo>
                    <a:pt x="57983" y="42615"/>
                    <a:pt x="57943" y="42622"/>
                    <a:pt x="57903" y="42622"/>
                  </a:cubicBezTo>
                  <a:cubicBezTo>
                    <a:pt x="57774" y="42622"/>
                    <a:pt x="57653" y="42549"/>
                    <a:pt x="57597" y="42426"/>
                  </a:cubicBezTo>
                  <a:lnTo>
                    <a:pt x="57387" y="41959"/>
                  </a:lnTo>
                  <a:cubicBezTo>
                    <a:pt x="57332" y="41837"/>
                    <a:pt x="57212" y="41761"/>
                    <a:pt x="57082" y="41761"/>
                  </a:cubicBezTo>
                  <a:cubicBezTo>
                    <a:pt x="57057" y="41761"/>
                    <a:pt x="57032" y="41764"/>
                    <a:pt x="57007" y="41770"/>
                  </a:cubicBezTo>
                  <a:cubicBezTo>
                    <a:pt x="56851" y="41806"/>
                    <a:pt x="56743" y="41948"/>
                    <a:pt x="56750" y="42108"/>
                  </a:cubicBezTo>
                  <a:lnTo>
                    <a:pt x="56774" y="42798"/>
                  </a:lnTo>
                  <a:cubicBezTo>
                    <a:pt x="56777" y="42894"/>
                    <a:pt x="56822" y="42984"/>
                    <a:pt x="56896" y="43045"/>
                  </a:cubicBezTo>
                  <a:lnTo>
                    <a:pt x="57859" y="43829"/>
                  </a:lnTo>
                  <a:cubicBezTo>
                    <a:pt x="57919" y="43877"/>
                    <a:pt x="57994" y="43904"/>
                    <a:pt x="58071" y="43904"/>
                  </a:cubicBezTo>
                  <a:cubicBezTo>
                    <a:pt x="58091" y="43904"/>
                    <a:pt x="58112" y="43902"/>
                    <a:pt x="58132" y="43898"/>
                  </a:cubicBezTo>
                  <a:lnTo>
                    <a:pt x="60183" y="43504"/>
                  </a:lnTo>
                  <a:cubicBezTo>
                    <a:pt x="60264" y="43488"/>
                    <a:pt x="60341" y="43447"/>
                    <a:pt x="60386" y="43378"/>
                  </a:cubicBezTo>
                  <a:cubicBezTo>
                    <a:pt x="60881" y="42628"/>
                    <a:pt x="61312" y="38861"/>
                    <a:pt x="61312" y="38861"/>
                  </a:cubicBezTo>
                  <a:lnTo>
                    <a:pt x="61783" y="38213"/>
                  </a:lnTo>
                  <a:cubicBezTo>
                    <a:pt x="61939" y="37999"/>
                    <a:pt x="62025" y="37740"/>
                    <a:pt x="62027" y="37475"/>
                  </a:cubicBezTo>
                  <a:lnTo>
                    <a:pt x="62068" y="33173"/>
                  </a:lnTo>
                  <a:lnTo>
                    <a:pt x="63824" y="31084"/>
                  </a:lnTo>
                  <a:cubicBezTo>
                    <a:pt x="64940" y="29756"/>
                    <a:pt x="65177" y="27898"/>
                    <a:pt x="64430" y="26333"/>
                  </a:cubicBezTo>
                  <a:lnTo>
                    <a:pt x="64412" y="26296"/>
                  </a:lnTo>
                  <a:lnTo>
                    <a:pt x="65311" y="25262"/>
                  </a:lnTo>
                  <a:lnTo>
                    <a:pt x="65978" y="25840"/>
                  </a:lnTo>
                  <a:lnTo>
                    <a:pt x="67045" y="24730"/>
                  </a:lnTo>
                  <a:lnTo>
                    <a:pt x="67655" y="25182"/>
                  </a:lnTo>
                  <a:cubicBezTo>
                    <a:pt x="67774" y="25270"/>
                    <a:pt x="67910" y="25311"/>
                    <a:pt x="68043" y="25311"/>
                  </a:cubicBezTo>
                  <a:cubicBezTo>
                    <a:pt x="68323" y="25311"/>
                    <a:pt x="68592" y="25130"/>
                    <a:pt x="68674" y="24830"/>
                  </a:cubicBezTo>
                  <a:lnTo>
                    <a:pt x="68690" y="24773"/>
                  </a:lnTo>
                  <a:lnTo>
                    <a:pt x="69138" y="23612"/>
                  </a:lnTo>
                  <a:cubicBezTo>
                    <a:pt x="69336" y="23099"/>
                    <a:pt x="69352" y="22534"/>
                    <a:pt x="69181" y="22011"/>
                  </a:cubicBezTo>
                  <a:lnTo>
                    <a:pt x="68955" y="21322"/>
                  </a:lnTo>
                  <a:cubicBezTo>
                    <a:pt x="68783" y="20796"/>
                    <a:pt x="68434" y="20346"/>
                    <a:pt x="67966" y="20049"/>
                  </a:cubicBezTo>
                  <a:lnTo>
                    <a:pt x="67511" y="19761"/>
                  </a:lnTo>
                  <a:cubicBezTo>
                    <a:pt x="67118" y="19512"/>
                    <a:pt x="66675" y="19390"/>
                    <a:pt x="66235" y="19390"/>
                  </a:cubicBezTo>
                  <a:cubicBezTo>
                    <a:pt x="65636" y="19390"/>
                    <a:pt x="65041" y="19615"/>
                    <a:pt x="64584" y="20053"/>
                  </a:cubicBezTo>
                  <a:lnTo>
                    <a:pt x="62419" y="22126"/>
                  </a:lnTo>
                  <a:lnTo>
                    <a:pt x="60734" y="18598"/>
                  </a:lnTo>
                  <a:lnTo>
                    <a:pt x="53795" y="14659"/>
                  </a:lnTo>
                  <a:cubicBezTo>
                    <a:pt x="53611" y="14555"/>
                    <a:pt x="53408" y="14504"/>
                    <a:pt x="53206" y="14504"/>
                  </a:cubicBezTo>
                  <a:cubicBezTo>
                    <a:pt x="52912" y="14504"/>
                    <a:pt x="52621" y="14613"/>
                    <a:pt x="52394" y="14822"/>
                  </a:cubicBezTo>
                  <a:cubicBezTo>
                    <a:pt x="51280" y="14394"/>
                    <a:pt x="50059" y="13999"/>
                    <a:pt x="49565" y="13368"/>
                  </a:cubicBezTo>
                  <a:cubicBezTo>
                    <a:pt x="48499" y="12005"/>
                    <a:pt x="47728" y="11176"/>
                    <a:pt x="47728" y="11176"/>
                  </a:cubicBezTo>
                  <a:lnTo>
                    <a:pt x="47611" y="10169"/>
                  </a:lnTo>
                  <a:lnTo>
                    <a:pt x="48440" y="10110"/>
                  </a:lnTo>
                  <a:lnTo>
                    <a:pt x="48499" y="9398"/>
                  </a:lnTo>
                  <a:cubicBezTo>
                    <a:pt x="50277" y="8451"/>
                    <a:pt x="49506" y="7503"/>
                    <a:pt x="48085" y="6674"/>
                  </a:cubicBezTo>
                  <a:cubicBezTo>
                    <a:pt x="47279" y="6204"/>
                    <a:pt x="46352" y="5793"/>
                    <a:pt x="45430" y="5793"/>
                  </a:cubicBezTo>
                  <a:cubicBezTo>
                    <a:pt x="44797" y="5793"/>
                    <a:pt x="44166" y="5987"/>
                    <a:pt x="43580" y="6488"/>
                  </a:cubicBezTo>
                  <a:cubicBezTo>
                    <a:pt x="43510" y="6434"/>
                    <a:pt x="43431" y="6375"/>
                    <a:pt x="43351" y="6317"/>
                  </a:cubicBezTo>
                  <a:cubicBezTo>
                    <a:pt x="43209" y="6213"/>
                    <a:pt x="43044" y="6163"/>
                    <a:pt x="42880" y="6163"/>
                  </a:cubicBezTo>
                  <a:cubicBezTo>
                    <a:pt x="42639" y="6163"/>
                    <a:pt x="42402" y="6272"/>
                    <a:pt x="42245" y="6478"/>
                  </a:cubicBezTo>
                  <a:lnTo>
                    <a:pt x="41804" y="7059"/>
                  </a:lnTo>
                  <a:cubicBezTo>
                    <a:pt x="41758" y="7120"/>
                    <a:pt x="41703" y="7173"/>
                    <a:pt x="41641" y="7219"/>
                  </a:cubicBezTo>
                  <a:lnTo>
                    <a:pt x="40637" y="7958"/>
                  </a:lnTo>
                  <a:cubicBezTo>
                    <a:pt x="40475" y="8077"/>
                    <a:pt x="40363" y="8255"/>
                    <a:pt x="40327" y="8454"/>
                  </a:cubicBezTo>
                  <a:lnTo>
                    <a:pt x="40248" y="8874"/>
                  </a:lnTo>
                  <a:cubicBezTo>
                    <a:pt x="40212" y="9072"/>
                    <a:pt x="40100" y="9249"/>
                    <a:pt x="39938" y="9369"/>
                  </a:cubicBezTo>
                  <a:lnTo>
                    <a:pt x="33438" y="14174"/>
                  </a:lnTo>
                  <a:lnTo>
                    <a:pt x="32495" y="13172"/>
                  </a:lnTo>
                  <a:lnTo>
                    <a:pt x="32937" y="12836"/>
                  </a:lnTo>
                  <a:cubicBezTo>
                    <a:pt x="33213" y="12533"/>
                    <a:pt x="33056" y="12045"/>
                    <a:pt x="32656" y="11959"/>
                  </a:cubicBezTo>
                  <a:lnTo>
                    <a:pt x="31761" y="11764"/>
                  </a:lnTo>
                  <a:lnTo>
                    <a:pt x="37267" y="4850"/>
                  </a:lnTo>
                  <a:cubicBezTo>
                    <a:pt x="37289" y="4822"/>
                    <a:pt x="37314" y="4795"/>
                    <a:pt x="37339" y="4770"/>
                  </a:cubicBezTo>
                  <a:cubicBezTo>
                    <a:pt x="37569" y="4544"/>
                    <a:pt x="38759" y="3377"/>
                    <a:pt x="38812" y="3295"/>
                  </a:cubicBezTo>
                  <a:cubicBezTo>
                    <a:pt x="38845" y="3247"/>
                    <a:pt x="39234" y="3143"/>
                    <a:pt x="39574" y="3060"/>
                  </a:cubicBezTo>
                  <a:cubicBezTo>
                    <a:pt x="40075" y="2935"/>
                    <a:pt x="40369" y="2416"/>
                    <a:pt x="40218" y="1923"/>
                  </a:cubicBezTo>
                  <a:cubicBezTo>
                    <a:pt x="40082" y="1484"/>
                    <a:pt x="39811" y="607"/>
                    <a:pt x="39790" y="542"/>
                  </a:cubicBezTo>
                  <a:cubicBezTo>
                    <a:pt x="39776" y="500"/>
                    <a:pt x="39491" y="319"/>
                    <a:pt x="39186" y="132"/>
                  </a:cubicBezTo>
                  <a:cubicBezTo>
                    <a:pt x="39040" y="43"/>
                    <a:pt x="38879" y="1"/>
                    <a:pt x="387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44"/>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TextBox 3"/>
          <p:cNvSpPr txBox="1"/>
          <p:nvPr/>
        </p:nvSpPr>
        <p:spPr>
          <a:xfrm>
            <a:off x="147192" y="363952"/>
            <a:ext cx="6547675" cy="4181337"/>
          </a:xfrm>
          <a:prstGeom prst="rect">
            <a:avLst/>
          </a:prstGeom>
          <a:noFill/>
        </p:spPr>
        <p:txBody>
          <a:bodyPr wrap="square" rtlCol="0">
            <a:spAutoFit/>
          </a:bodyPr>
          <a:lstStyle/>
          <a:p>
            <a:pPr lvl="0" algn="just">
              <a:lnSpc>
                <a:spcPct val="120000"/>
              </a:lnSpc>
            </a:pPr>
            <a:r>
              <a:rPr lang="en-US" sz="2800" dirty="0">
                <a:latin typeface="Arial (Body)"/>
              </a:rPr>
              <a:t>   </a:t>
            </a:r>
            <a:r>
              <a:rPr lang="vi-VN" sz="2800" dirty="0">
                <a:latin typeface="Arial (Body)"/>
              </a:rPr>
              <a:t>Câu chuyện kể về anh Bế Văn Đàn là người dân tộc Tày dũng cảm lấy thân làm giá súng tạo điều kiện cho đồng đội tiêu diệt địch. Em học được tinh thần dũng cảm hy sinh của anh, biết ơn anh quyết tâm học tập hơn nữa để góp phần gìn giữ xây dụng đất nước xứng với sự hy sinh của các anh.</a:t>
            </a:r>
            <a:endParaRPr kumimoji="0" lang="vi-VN" sz="2800" b="0" i="0" u="none" strike="noStrike" kern="0" cap="none" spc="0" normalizeH="0" baseline="0" noProof="0" dirty="0">
              <a:ln>
                <a:noFill/>
              </a:ln>
              <a:solidFill>
                <a:srgbClr val="000000"/>
              </a:solidFill>
              <a:effectLst/>
              <a:uLnTx/>
              <a:uFillTx/>
              <a:latin typeface="Arial (Body)"/>
              <a:sym typeface="Arial"/>
            </a:endParaRPr>
          </a:p>
        </p:txBody>
      </p:sp>
      <p:sp>
        <p:nvSpPr>
          <p:cNvPr id="448" name="Google Shape;448;p44"/>
          <p:cNvSpPr/>
          <p:nvPr/>
        </p:nvSpPr>
        <p:spPr>
          <a:xfrm>
            <a:off x="-367400" y="4477625"/>
            <a:ext cx="9511143" cy="856661"/>
          </a:xfrm>
          <a:custGeom>
            <a:avLst/>
            <a:gdLst/>
            <a:ahLst/>
            <a:cxnLst/>
            <a:rect l="l" t="t" r="r" b="b"/>
            <a:pathLst>
              <a:path w="199082" h="43847" extrusionOk="0">
                <a:moveTo>
                  <a:pt x="110561" y="1"/>
                </a:moveTo>
                <a:lnTo>
                  <a:pt x="105659" y="5564"/>
                </a:lnTo>
                <a:lnTo>
                  <a:pt x="102541" y="6840"/>
                </a:lnTo>
                <a:lnTo>
                  <a:pt x="95155" y="6163"/>
                </a:lnTo>
                <a:lnTo>
                  <a:pt x="87543" y="11253"/>
                </a:lnTo>
                <a:lnTo>
                  <a:pt x="84171" y="11502"/>
                </a:lnTo>
                <a:lnTo>
                  <a:pt x="81602" y="7670"/>
                </a:lnTo>
                <a:lnTo>
                  <a:pt x="75266" y="8950"/>
                </a:lnTo>
                <a:lnTo>
                  <a:pt x="59325" y="17080"/>
                </a:lnTo>
                <a:cubicBezTo>
                  <a:pt x="59325" y="17080"/>
                  <a:pt x="56221" y="17238"/>
                  <a:pt x="52308" y="17238"/>
                </a:cubicBezTo>
                <a:cubicBezTo>
                  <a:pt x="47832" y="17238"/>
                  <a:pt x="42296" y="17031"/>
                  <a:pt x="39135" y="16146"/>
                </a:cubicBezTo>
                <a:cubicBezTo>
                  <a:pt x="33210" y="14487"/>
                  <a:pt x="711" y="13510"/>
                  <a:pt x="0" y="13272"/>
                </a:cubicBezTo>
                <a:lnTo>
                  <a:pt x="0" y="13272"/>
                </a:lnTo>
                <a:lnTo>
                  <a:pt x="1778" y="42425"/>
                </a:lnTo>
                <a:lnTo>
                  <a:pt x="199082" y="43847"/>
                </a:lnTo>
                <a:lnTo>
                  <a:pt x="199082" y="14931"/>
                </a:lnTo>
                <a:lnTo>
                  <a:pt x="178522" y="15643"/>
                </a:lnTo>
                <a:lnTo>
                  <a:pt x="165072" y="17538"/>
                </a:lnTo>
                <a:lnTo>
                  <a:pt x="159858" y="11614"/>
                </a:lnTo>
                <a:lnTo>
                  <a:pt x="149430" y="11376"/>
                </a:lnTo>
                <a:lnTo>
                  <a:pt x="144453" y="4977"/>
                </a:lnTo>
                <a:lnTo>
                  <a:pt x="137223" y="3674"/>
                </a:lnTo>
                <a:lnTo>
                  <a:pt x="128337" y="3674"/>
                </a:lnTo>
                <a:lnTo>
                  <a:pt x="125859" y="1279"/>
                </a:lnTo>
                <a:cubicBezTo>
                  <a:pt x="125859" y="1279"/>
                  <a:pt x="119343" y="1873"/>
                  <a:pt x="115940" y="1873"/>
                </a:cubicBezTo>
                <a:cubicBezTo>
                  <a:pt x="115262" y="1873"/>
                  <a:pt x="114708" y="1850"/>
                  <a:pt x="114353" y="1793"/>
                </a:cubicBezTo>
                <a:lnTo>
                  <a:pt x="11056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645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265F2530-428B-0D0F-DF54-67FCC9B431C1}"/>
              </a:ext>
            </a:extLst>
          </p:cNvPr>
          <p:cNvPicPr>
            <a:picLocks noChangeAspect="1"/>
          </p:cNvPicPr>
          <p:nvPr/>
        </p:nvPicPr>
        <p:blipFill>
          <a:blip r:embed="rId3"/>
          <a:stretch>
            <a:fillRect/>
          </a:stretch>
        </p:blipFill>
        <p:spPr>
          <a:xfrm>
            <a:off x="2026912" y="1501169"/>
            <a:ext cx="5188146" cy="1847248"/>
          </a:xfrm>
          <a:prstGeom prst="rect">
            <a:avLst/>
          </a:prstGeom>
        </p:spPr>
      </p:pic>
    </p:spTree>
    <p:extLst>
      <p:ext uri="{BB962C8B-B14F-4D97-AF65-F5344CB8AC3E}">
        <p14:creationId xmlns:p14="http://schemas.microsoft.com/office/powerpoint/2010/main" val="342574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sym typeface="Arial"/>
            </a:endParaRPr>
          </a:p>
        </p:txBody>
      </p:sp>
      <p:pic>
        <p:nvPicPr>
          <p:cNvPr id="9" name="Content Placeholder 8" descr="A yellow wood floor with blue sky and clouds&#10;&#10;Description automatically generated">
            <a:extLst>
              <a:ext uri="{FF2B5EF4-FFF2-40B4-BE49-F238E27FC236}">
                <a16:creationId xmlns:a16="http://schemas.microsoft.com/office/drawing/2014/main" id="{299181C5-90B5-B6BC-D6D9-1EF693CB0A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1128" y="961"/>
            <a:ext cx="9143985" cy="5142539"/>
          </a:xfrm>
          <a:prstGeom prst="rect">
            <a:avLst/>
          </a:prstGeom>
        </p:spPr>
      </p:pic>
      <p:sp>
        <p:nvSpPr>
          <p:cNvPr id="2" name="Freeform 13">
            <a:extLst>
              <a:ext uri="{FF2B5EF4-FFF2-40B4-BE49-F238E27FC236}">
                <a16:creationId xmlns:a16="http://schemas.microsoft.com/office/drawing/2014/main" id="{BDB6E45E-9FED-6185-3A2A-1F7472155D13}"/>
              </a:ext>
            </a:extLst>
          </p:cNvPr>
          <p:cNvSpPr/>
          <p:nvPr/>
        </p:nvSpPr>
        <p:spPr>
          <a:xfrm>
            <a:off x="0" y="1448427"/>
            <a:ext cx="2203877" cy="4138558"/>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
        <p:nvSpPr>
          <p:cNvPr id="3" name="Freeform 19">
            <a:extLst>
              <a:ext uri="{FF2B5EF4-FFF2-40B4-BE49-F238E27FC236}">
                <a16:creationId xmlns:a16="http://schemas.microsoft.com/office/drawing/2014/main" id="{179B0EA8-B546-DA7F-57C0-4AEEBC9410B1}"/>
              </a:ext>
            </a:extLst>
          </p:cNvPr>
          <p:cNvSpPr/>
          <p:nvPr/>
        </p:nvSpPr>
        <p:spPr>
          <a:xfrm>
            <a:off x="2326821" y="0"/>
            <a:ext cx="6490608" cy="3894363"/>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4"/>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
        <p:nvSpPr>
          <p:cNvPr id="4" name="TextBox 3">
            <a:extLst>
              <a:ext uri="{FF2B5EF4-FFF2-40B4-BE49-F238E27FC236}">
                <a16:creationId xmlns:a16="http://schemas.microsoft.com/office/drawing/2014/main" id="{348F7E80-3835-AA3B-019C-8665BC657113}"/>
              </a:ext>
            </a:extLst>
          </p:cNvPr>
          <p:cNvSpPr txBox="1"/>
          <p:nvPr/>
        </p:nvSpPr>
        <p:spPr>
          <a:xfrm>
            <a:off x="3012622" y="1167493"/>
            <a:ext cx="5208814" cy="2062103"/>
          </a:xfrm>
          <a:prstGeom prst="rect">
            <a:avLst/>
          </a:prstGeom>
          <a:noFill/>
        </p:spPr>
        <p:txBody>
          <a:bodyPr wrap="square" rtlCol="0">
            <a:spAutoFit/>
          </a:bodyPr>
          <a:lstStyle/>
          <a:p>
            <a:pPr algn="ctr"/>
            <a:r>
              <a:rPr lang="vi-VN" sz="3200" b="1" dirty="0">
                <a:solidFill>
                  <a:schemeClr val="bg1"/>
                </a:solidFill>
              </a:rPr>
              <a:t>Sưu tầm tranh, ảnh hoặc bài thơ, bài hát nói về chiến dịch Điện Biên Phủ và chia sẻ với bạn.</a:t>
            </a:r>
            <a:endParaRPr lang="en-US" sz="3200" b="1" dirty="0">
              <a:solidFill>
                <a:schemeClr val="bg1"/>
              </a:solidFill>
            </a:endParaRPr>
          </a:p>
        </p:txBody>
      </p:sp>
    </p:spTree>
    <p:extLst>
      <p:ext uri="{BB962C8B-B14F-4D97-AF65-F5344CB8AC3E}">
        <p14:creationId xmlns:p14="http://schemas.microsoft.com/office/powerpoint/2010/main" val="4051072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CDF47-8A3B-FA65-7774-9DE206DA3353}"/>
              </a:ext>
            </a:extLst>
          </p:cNvPr>
          <p:cNvSpPr>
            <a:spLocks noGrp="1"/>
          </p:cNvSpPr>
          <p:nvPr>
            <p:ph type="title"/>
          </p:nvPr>
        </p:nvSpPr>
        <p:spPr/>
        <p:txBody>
          <a:bodyPr/>
          <a:lstStyle/>
          <a:p>
            <a:endParaRPr lang="en-US"/>
          </a:p>
        </p:txBody>
      </p:sp>
      <p:pic>
        <p:nvPicPr>
          <p:cNvPr id="4" name="Anh hùng liệt sĩ Bế Văn Đàn - sống mãi với non sông, đất nước">
            <a:hlinkClick r:id="" action="ppaction://media"/>
            <a:extLst>
              <a:ext uri="{FF2B5EF4-FFF2-40B4-BE49-F238E27FC236}">
                <a16:creationId xmlns:a16="http://schemas.microsoft.com/office/drawing/2014/main" id="{F9F36A18-FC7E-A8DA-B0AD-24FEDBDC5C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51144" cy="5143500"/>
          </a:xfrm>
          <a:prstGeom prst="rect">
            <a:avLst/>
          </a:prstGeom>
        </p:spPr>
      </p:pic>
    </p:spTree>
    <p:extLst>
      <p:ext uri="{BB962C8B-B14F-4D97-AF65-F5344CB8AC3E}">
        <p14:creationId xmlns:p14="http://schemas.microsoft.com/office/powerpoint/2010/main" val="46478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296CB-E08C-0026-4FC9-A76525A0C366}"/>
              </a:ext>
            </a:extLst>
          </p:cNvPr>
          <p:cNvSpPr>
            <a:spLocks noGrp="1"/>
          </p:cNvSpPr>
          <p:nvPr>
            <p:ph type="title"/>
          </p:nvPr>
        </p:nvSpPr>
        <p:spPr/>
        <p:txBody>
          <a:bodyPr/>
          <a:lstStyle/>
          <a:p>
            <a:endParaRPr lang="en-US"/>
          </a:p>
        </p:txBody>
      </p:sp>
      <p:pic>
        <p:nvPicPr>
          <p:cNvPr id="4" name="Giải phóng Điện Biên - Bản chuẩn - Có lời">
            <a:hlinkClick r:id="" action="ppaction://media"/>
            <a:extLst>
              <a:ext uri="{FF2B5EF4-FFF2-40B4-BE49-F238E27FC236}">
                <a16:creationId xmlns:a16="http://schemas.microsoft.com/office/drawing/2014/main" id="{C4A6F59A-5D3D-99B1-8193-4B696D0F55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50676" cy="5143500"/>
          </a:xfrm>
        </p:spPr>
      </p:pic>
    </p:spTree>
    <p:extLst>
      <p:ext uri="{BB962C8B-B14F-4D97-AF65-F5344CB8AC3E}">
        <p14:creationId xmlns:p14="http://schemas.microsoft.com/office/powerpoint/2010/main" val="3139165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cartoon of a person in a uniform holding an object&#10;&#10;Description automatically generated">
            <a:extLst>
              <a:ext uri="{FF2B5EF4-FFF2-40B4-BE49-F238E27FC236}">
                <a16:creationId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6"/>
            <a:ext cx="8651566" cy="1681363"/>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3200" b="1" dirty="0">
                <a:effectLst>
                  <a:outerShdw blurRad="38100" dist="38100" dir="2700000" algn="tl">
                    <a:srgbClr val="000000">
                      <a:alpha val="43137"/>
                    </a:srgbClr>
                  </a:outerShdw>
                </a:effectLst>
              </a:rPr>
              <a:t>+ Trong video nói đến sự kiện và nhân vật lịch sử nào? Hãy chia sẻ những điều em biết về sự kiện nhân vật đó? </a:t>
            </a:r>
            <a:endParaRPr lang="en-US" sz="3200" b="1" dirty="0">
              <a:effectLst>
                <a:outerShdw blurRad="38100" dist="38100" dir="2700000" algn="tl">
                  <a:srgbClr val="000000">
                    <a:alpha val="43137"/>
                  </a:srgbClr>
                </a:outerShdw>
              </a:effectLst>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1939;p70"/>
          <p:cNvGrpSpPr/>
          <p:nvPr/>
        </p:nvGrpSpPr>
        <p:grpSpPr>
          <a:xfrm>
            <a:off x="6850339" y="1903920"/>
            <a:ext cx="2229495" cy="3189979"/>
            <a:chOff x="-4054450" y="146225"/>
            <a:chExt cx="2615550" cy="3742350"/>
          </a:xfrm>
        </p:grpSpPr>
        <p:sp>
          <p:nvSpPr>
            <p:cNvPr id="54" name="Google Shape;1940;p70"/>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1;p70"/>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2;p70"/>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3;p70"/>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4;p70"/>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503;p46"/>
          <p:cNvGrpSpPr/>
          <p:nvPr/>
        </p:nvGrpSpPr>
        <p:grpSpPr>
          <a:xfrm>
            <a:off x="0" y="150956"/>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21">
            <a:extLst>
              <a:ext uri="{FF2B5EF4-FFF2-40B4-BE49-F238E27FC236}">
                <a16:creationId xmlns:a16="http://schemas.microsoft.com/office/drawing/2014/main" id="{7861859E-0668-CB15-DD94-3FF2E850C811}"/>
              </a:ext>
            </a:extLst>
          </p:cNvPr>
          <p:cNvSpPr>
            <a:spLocks noChangeArrowheads="1"/>
          </p:cNvSpPr>
          <p:nvPr/>
        </p:nvSpPr>
        <p:spPr bwMode="auto">
          <a:xfrm>
            <a:off x="148267" y="2517443"/>
            <a:ext cx="7235513" cy="1719277"/>
          </a:xfrm>
          <a:prstGeom prst="horizontalScroll">
            <a:avLst>
              <a:gd name="adj" fmla="val 12500"/>
            </a:avLst>
          </a:prstGeom>
          <a:solidFill>
            <a:srgbClr val="CCFFCC"/>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dirty="0">
                <a:solidFill>
                  <a:srgbClr val="0000FF"/>
                </a:solidFill>
                <a:latin typeface="Cambria" panose="02040503050406030204" pitchFamily="18" charset="0"/>
                <a:ea typeface="Cambria" panose="02040503050406030204" pitchFamily="18" charset="0"/>
                <a:cs typeface="Arial" panose="020B0604020202020204" pitchFamily="34" charset="0"/>
              </a:rPr>
              <a:t>Video n</a:t>
            </a:r>
            <a:r>
              <a:rPr lang="vi-VN" altLang="en-US" sz="3200" b="1" dirty="0">
                <a:solidFill>
                  <a:srgbClr val="0000FF"/>
                </a:solidFill>
                <a:latin typeface="Cambria" panose="02040503050406030204" pitchFamily="18" charset="0"/>
                <a:ea typeface="Cambria" panose="02040503050406030204" pitchFamily="18" charset="0"/>
                <a:cs typeface="Arial" panose="020B0604020202020204" pitchFamily="34" charset="0"/>
              </a:rPr>
              <a:t>ói đến anh hùng Bế Văn Đàn</a:t>
            </a:r>
            <a:endParaRPr lang="en-US" altLang="en-US" sz="3200" b="1" dirty="0">
              <a:solidFill>
                <a:srgbClr val="0000FF"/>
              </a:solidFill>
              <a:latin typeface="Cambria" panose="02040503050406030204" pitchFamily="18" charset="0"/>
              <a:ea typeface="Cambria" panose="02040503050406030204" pitchFamily="18" charset="0"/>
              <a:cs typeface="Arial" panose="020B0604020202020204" pitchFamily="34" charset="0"/>
            </a:endParaRPr>
          </a:p>
          <a:p>
            <a:pPr algn="ctr"/>
            <a:r>
              <a:rPr lang="vi-VN" altLang="en-US" sz="3200" b="1" dirty="0">
                <a:solidFill>
                  <a:srgbClr val="0000FF"/>
                </a:solidFill>
                <a:latin typeface="Cambria" panose="02040503050406030204" pitchFamily="18" charset="0"/>
                <a:ea typeface="Cambria" panose="02040503050406030204" pitchFamily="18" charset="0"/>
                <a:cs typeface="Arial" panose="020B0604020202020204" pitchFamily="34" charset="0"/>
              </a:rPr>
              <a:t> trong chiến dịch Điện Biên Phủ</a:t>
            </a:r>
            <a:endParaRPr lang="en-US" altLang="en-US" sz="3200"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261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with a nuclear explosion&#10;&#10;Description automatically generated">
            <a:extLst>
              <a:ext uri="{FF2B5EF4-FFF2-40B4-BE49-F238E27FC236}">
                <a16:creationId xmlns:a16="http://schemas.microsoft.com/office/drawing/2014/main" id="{60BDC63F-6041-A4DD-606E-4677E2140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20" descr="Tải mẫu bộ đội vector, file AI, EPS, PNG, SVG, PSD, JPG/JPEG miễn phí">
            <a:extLst>
              <a:ext uri="{FF2B5EF4-FFF2-40B4-BE49-F238E27FC236}">
                <a16:creationId xmlns:a16="http://schemas.microsoft.com/office/drawing/2014/main" id="{4FBB5488-4297-AD3F-CDF7-F755538C4DC3}"/>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34283"/>
          <a:stretch/>
        </p:blipFill>
        <p:spPr bwMode="auto">
          <a:xfrm>
            <a:off x="2008629" y="2757488"/>
            <a:ext cx="2202148" cy="251321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EAD4DB5-40BE-FA5F-77EC-429E7825F3C4}"/>
              </a:ext>
            </a:extLst>
          </p:cNvPr>
          <p:cNvGrpSpPr/>
          <p:nvPr/>
        </p:nvGrpSpPr>
        <p:grpSpPr>
          <a:xfrm>
            <a:off x="4608871" y="2042652"/>
            <a:ext cx="4830099" cy="2995775"/>
            <a:chOff x="6194322" y="2625212"/>
            <a:chExt cx="6440132" cy="3994367"/>
          </a:xfrm>
        </p:grpSpPr>
        <p:sp>
          <p:nvSpPr>
            <p:cNvPr id="9" name="Freeform 3">
              <a:extLst>
                <a:ext uri="{FF2B5EF4-FFF2-40B4-BE49-F238E27FC236}">
                  <a16:creationId xmlns:a16="http://schemas.microsoft.com/office/drawing/2014/main" id="{1C43E1AE-313C-9EDF-B140-CB1D1D21DFB6}"/>
                </a:ext>
              </a:extLst>
            </p:cNvPr>
            <p:cNvSpPr/>
            <p:nvPr/>
          </p:nvSpPr>
          <p:spPr>
            <a:xfrm flipH="1">
              <a:off x="6194322" y="2625212"/>
              <a:ext cx="6119645" cy="3994367"/>
            </a:xfrm>
            <a:custGeom>
              <a:avLst/>
              <a:gdLst/>
              <a:ahLst/>
              <a:cxnLst/>
              <a:rect l="l" t="t" r="r" b="b"/>
              <a:pathLst>
                <a:path w="7065413" h="4114800">
                  <a:moveTo>
                    <a:pt x="0" y="0"/>
                  </a:moveTo>
                  <a:lnTo>
                    <a:pt x="7065413" y="0"/>
                  </a:lnTo>
                  <a:lnTo>
                    <a:pt x="706541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2">
              <a:extLst>
                <a:ext uri="{FF2B5EF4-FFF2-40B4-BE49-F238E27FC236}">
                  <a16:creationId xmlns:a16="http://schemas.microsoft.com/office/drawing/2014/main" id="{693CF38B-1D4A-BB02-7DFA-2E89F16EB797}"/>
                </a:ext>
              </a:extLst>
            </p:cNvPr>
            <p:cNvSpPr/>
            <p:nvPr/>
          </p:nvSpPr>
          <p:spPr>
            <a:xfrm>
              <a:off x="10259412" y="2625212"/>
              <a:ext cx="2375042" cy="2491228"/>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grpSp>
      <p:sp>
        <p:nvSpPr>
          <p:cNvPr id="15" name="Freeform 3">
            <a:extLst>
              <a:ext uri="{FF2B5EF4-FFF2-40B4-BE49-F238E27FC236}">
                <a16:creationId xmlns:a16="http://schemas.microsoft.com/office/drawing/2014/main" id="{D90F7EC7-F492-DB5E-33AD-F409C4D94CAC}"/>
              </a:ext>
            </a:extLst>
          </p:cNvPr>
          <p:cNvSpPr/>
          <p:nvPr/>
        </p:nvSpPr>
        <p:spPr>
          <a:xfrm>
            <a:off x="-71437" y="1243012"/>
            <a:ext cx="1815869" cy="2100263"/>
          </a:xfrm>
          <a:custGeom>
            <a:avLst/>
            <a:gdLst/>
            <a:ahLst/>
            <a:cxnLst/>
            <a:rect l="l" t="t" r="r" b="b"/>
            <a:pathLst>
              <a:path w="3585019" h="4114800">
                <a:moveTo>
                  <a:pt x="0" y="0"/>
                </a:moveTo>
                <a:lnTo>
                  <a:pt x="3585020" y="0"/>
                </a:lnTo>
                <a:lnTo>
                  <a:pt x="35850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16" name="Picture 15" descr="A cartoon of a person in a uniform holding an object&#10;&#10;Description automatically generated">
            <a:extLst>
              <a:ext uri="{FF2B5EF4-FFF2-40B4-BE49-F238E27FC236}">
                <a16:creationId xmlns:a16="http://schemas.microsoft.com/office/drawing/2014/main" id="{1025269E-4F67-1F8B-2F6D-16C1FD1732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81" y="2081893"/>
            <a:ext cx="2893219" cy="3168764"/>
          </a:xfrm>
          <a:prstGeom prst="rect">
            <a:avLst/>
          </a:prstGeom>
        </p:spPr>
      </p:pic>
      <p:pic>
        <p:nvPicPr>
          <p:cNvPr id="17" name="Picture 16" descr="A cartoon of a person in a uniform holding an object&#10;&#10;Description automatically generated">
            <a:extLst>
              <a:ext uri="{FF2B5EF4-FFF2-40B4-BE49-F238E27FC236}">
                <a16:creationId xmlns:a16="http://schemas.microsoft.com/office/drawing/2014/main" id="{CEAF37DD-26E3-7399-0312-3298038F6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969" y="2578893"/>
            <a:ext cx="2721769" cy="2721769"/>
          </a:xfrm>
          <a:prstGeom prst="rect">
            <a:avLst/>
          </a:prstGeom>
        </p:spPr>
      </p:pic>
      <p:pic>
        <p:nvPicPr>
          <p:cNvPr id="2" name="Picture 1">
            <a:extLst>
              <a:ext uri="{FF2B5EF4-FFF2-40B4-BE49-F238E27FC236}">
                <a16:creationId xmlns:a16="http://schemas.microsoft.com/office/drawing/2014/main" id="{C5E0EB7F-5BD2-D7C0-A3BA-62D2444B19E5}"/>
              </a:ext>
            </a:extLst>
          </p:cNvPr>
          <p:cNvPicPr>
            <a:picLocks noChangeAspect="1"/>
          </p:cNvPicPr>
          <p:nvPr/>
        </p:nvPicPr>
        <p:blipFill>
          <a:blip r:embed="rId11"/>
          <a:stretch>
            <a:fillRect/>
          </a:stretch>
        </p:blipFill>
        <p:spPr>
          <a:xfrm>
            <a:off x="1292083" y="72349"/>
            <a:ext cx="6194073" cy="944962"/>
          </a:xfrm>
          <a:prstGeom prst="rect">
            <a:avLst/>
          </a:prstGeom>
        </p:spPr>
      </p:pic>
      <p:sp>
        <p:nvSpPr>
          <p:cNvPr id="4" name="Rounded Rectangle 5">
            <a:extLst>
              <a:ext uri="{FF2B5EF4-FFF2-40B4-BE49-F238E27FC236}">
                <a16:creationId xmlns:a16="http://schemas.microsoft.com/office/drawing/2014/main" id="{5F19222F-4088-DEF6-BD47-AF3FB38AE873}"/>
              </a:ext>
            </a:extLst>
          </p:cNvPr>
          <p:cNvSpPr/>
          <p:nvPr/>
        </p:nvSpPr>
        <p:spPr>
          <a:xfrm>
            <a:off x="1132071" y="1426853"/>
            <a:ext cx="7362261" cy="1855189"/>
          </a:xfrm>
          <a:prstGeom prst="round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E9AC38-6453-15FC-86BD-5C58481BC58E}"/>
              </a:ext>
            </a:extLst>
          </p:cNvPr>
          <p:cNvPicPr>
            <a:picLocks noChangeAspect="1"/>
          </p:cNvPicPr>
          <p:nvPr/>
        </p:nvPicPr>
        <p:blipFill>
          <a:blip r:embed="rId12"/>
          <a:stretch>
            <a:fillRect/>
          </a:stretch>
        </p:blipFill>
        <p:spPr>
          <a:xfrm>
            <a:off x="1272540" y="1470366"/>
            <a:ext cx="7121984" cy="1595234"/>
          </a:xfrm>
          <a:prstGeom prst="rect">
            <a:avLst/>
          </a:prstGeom>
        </p:spPr>
      </p:pic>
      <p:pic>
        <p:nvPicPr>
          <p:cNvPr id="20" name="Picture 19">
            <a:extLst>
              <a:ext uri="{FF2B5EF4-FFF2-40B4-BE49-F238E27FC236}">
                <a16:creationId xmlns:a16="http://schemas.microsoft.com/office/drawing/2014/main" id="{DEF2E9D0-572B-B51E-1A92-A83E267C9BF9}"/>
              </a:ext>
            </a:extLst>
          </p:cNvPr>
          <p:cNvPicPr>
            <a:picLocks noChangeAspect="1"/>
          </p:cNvPicPr>
          <p:nvPr/>
        </p:nvPicPr>
        <p:blipFill>
          <a:blip r:embed="rId13"/>
          <a:stretch>
            <a:fillRect/>
          </a:stretch>
        </p:blipFill>
        <p:spPr>
          <a:xfrm>
            <a:off x="100488" y="177504"/>
            <a:ext cx="2206943" cy="963251"/>
          </a:xfrm>
          <a:prstGeom prst="rect">
            <a:avLst/>
          </a:prstGeom>
        </p:spPr>
      </p:pic>
      <p:pic>
        <p:nvPicPr>
          <p:cNvPr id="7" name="Picture 6">
            <a:extLst>
              <a:ext uri="{FF2B5EF4-FFF2-40B4-BE49-F238E27FC236}">
                <a16:creationId xmlns:a16="http://schemas.microsoft.com/office/drawing/2014/main" id="{5209969C-8961-9982-B940-FB2C616714F6}"/>
              </a:ext>
            </a:extLst>
          </p:cNvPr>
          <p:cNvPicPr>
            <a:picLocks noChangeAspect="1"/>
          </p:cNvPicPr>
          <p:nvPr/>
        </p:nvPicPr>
        <p:blipFill>
          <a:blip r:embed="rId14"/>
          <a:stretch>
            <a:fillRect/>
          </a:stretch>
        </p:blipFill>
        <p:spPr>
          <a:xfrm>
            <a:off x="3833979" y="2724444"/>
            <a:ext cx="1786283" cy="755970"/>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704EACCB-7C85-6A46-49EA-CAB1A892E0D9}"/>
              </a:ext>
            </a:extLst>
          </p:cNvPr>
          <p:cNvPicPr>
            <a:picLocks noChangeAspect="1"/>
          </p:cNvPicPr>
          <p:nvPr/>
        </p:nvPicPr>
        <p:blipFill>
          <a:blip r:embed="rId15"/>
          <a:stretch>
            <a:fillRect/>
          </a:stretch>
        </p:blipFill>
        <p:spPr>
          <a:xfrm>
            <a:off x="-1508760" y="0"/>
            <a:ext cx="1245572" cy="1245572"/>
          </a:xfrm>
          <a:prstGeom prst="rect">
            <a:avLst/>
          </a:prstGeom>
        </p:spPr>
      </p:pic>
    </p:spTree>
    <p:extLst>
      <p:ext uri="{BB962C8B-B14F-4D97-AF65-F5344CB8AC3E}">
        <p14:creationId xmlns:p14="http://schemas.microsoft.com/office/powerpoint/2010/main" val="5608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7"/>
                                        </p:tgtEl>
                                        <p:attrNameLst>
                                          <p:attrName>r</p:attrName>
                                        </p:attrNameLst>
                                      </p:cBhvr>
                                    </p:animRot>
                                    <p:animRot by="-240000">
                                      <p:cBhvr>
                                        <p:cTn id="25" dur="200" fill="hold">
                                          <p:stCondLst>
                                            <p:cond delay="200"/>
                                          </p:stCondLst>
                                        </p:cTn>
                                        <p:tgtEl>
                                          <p:spTgt spid="17"/>
                                        </p:tgtEl>
                                        <p:attrNameLst>
                                          <p:attrName>r</p:attrName>
                                        </p:attrNameLst>
                                      </p:cBhvr>
                                    </p:animRot>
                                    <p:animRot by="240000">
                                      <p:cBhvr>
                                        <p:cTn id="26" dur="200" fill="hold">
                                          <p:stCondLst>
                                            <p:cond delay="400"/>
                                          </p:stCondLst>
                                        </p:cTn>
                                        <p:tgtEl>
                                          <p:spTgt spid="17"/>
                                        </p:tgtEl>
                                        <p:attrNameLst>
                                          <p:attrName>r</p:attrName>
                                        </p:attrNameLst>
                                      </p:cBhvr>
                                    </p:animRot>
                                    <p:animRot by="-240000">
                                      <p:cBhvr>
                                        <p:cTn id="27" dur="200" fill="hold">
                                          <p:stCondLst>
                                            <p:cond delay="600"/>
                                          </p:stCondLst>
                                        </p:cTn>
                                        <p:tgtEl>
                                          <p:spTgt spid="17"/>
                                        </p:tgtEl>
                                        <p:attrNameLst>
                                          <p:attrName>r</p:attrName>
                                        </p:attrNameLst>
                                      </p:cBhvr>
                                    </p:animRot>
                                    <p:animRot by="120000">
                                      <p:cBhvr>
                                        <p:cTn id="28" dur="200" fill="hold">
                                          <p:stCondLst>
                                            <p:cond delay="800"/>
                                          </p:stCondLst>
                                        </p:cTn>
                                        <p:tgtEl>
                                          <p:spTgt spid="1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9"/>
          <p:cNvGrpSpPr/>
          <p:nvPr/>
        </p:nvGrpSpPr>
        <p:grpSpPr>
          <a:xfrm rot="397375">
            <a:off x="6907936" y="1287258"/>
            <a:ext cx="1750149" cy="4160696"/>
            <a:chOff x="-1137550" y="108225"/>
            <a:chExt cx="1714975" cy="4077075"/>
          </a:xfrm>
        </p:grpSpPr>
        <p:sp>
          <p:nvSpPr>
            <p:cNvPr id="530"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Flowchart: Alternate Process 2"/>
          <p:cNvSpPr/>
          <p:nvPr/>
        </p:nvSpPr>
        <p:spPr>
          <a:xfrm>
            <a:off x="1354169" y="1888299"/>
            <a:ext cx="5463131" cy="1857785"/>
          </a:xfrm>
          <a:prstGeom prst="flowChartAlternateProcess">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4590" y="1139190"/>
            <a:ext cx="3390900" cy="584775"/>
          </a:xfrm>
          <a:prstGeom prst="rect">
            <a:avLst/>
          </a:prstGeom>
          <a:noFill/>
        </p:spPr>
        <p:txBody>
          <a:bodyPr wrap="square" rtlCol="0">
            <a:spAutoFit/>
          </a:bodyPr>
          <a:lstStyle/>
          <a:p>
            <a:r>
              <a:rPr lang="en-GB" sz="3200" b="1" dirty="0">
                <a:solidFill>
                  <a:schemeClr val="accent6">
                    <a:lumMod val="60000"/>
                    <a:lumOff val="40000"/>
                  </a:schemeClr>
                </a:solidFill>
                <a:effectLst>
                  <a:outerShdw blurRad="38100" dist="38100" dir="2700000" algn="tl">
                    <a:srgbClr val="000000">
                      <a:alpha val="43137"/>
                    </a:srgbClr>
                  </a:outerShdw>
                </a:effectLst>
              </a:rPr>
              <a:t>HOẠT ĐỘNG 1</a:t>
            </a:r>
            <a:endParaRPr lang="en-US" sz="3200" b="1" dirty="0">
              <a:solidFill>
                <a:schemeClr val="accent6">
                  <a:lumMod val="60000"/>
                  <a:lumOff val="40000"/>
                </a:schemeClr>
              </a:solidFill>
              <a:effectLst>
                <a:outerShdw blurRad="38100" dist="38100" dir="2700000" algn="tl">
                  <a:srgbClr val="000000">
                    <a:alpha val="43137"/>
                  </a:srgbClr>
                </a:outerShdw>
              </a:effectLst>
            </a:endParaRPr>
          </a:p>
        </p:txBody>
      </p:sp>
      <p:sp>
        <p:nvSpPr>
          <p:cNvPr id="5" name="TextBox 4"/>
          <p:cNvSpPr txBox="1"/>
          <p:nvPr/>
        </p:nvSpPr>
        <p:spPr>
          <a:xfrm>
            <a:off x="1390390" y="2236848"/>
            <a:ext cx="5426910" cy="1384995"/>
          </a:xfrm>
          <a:prstGeom prst="rect">
            <a:avLst/>
          </a:prstGeom>
          <a:noFill/>
        </p:spPr>
        <p:txBody>
          <a:bodyPr wrap="square" rtlCol="0">
            <a:spAutoFit/>
          </a:bodyPr>
          <a:lstStyle/>
          <a:p>
            <a:pPr algn="ctr"/>
            <a:r>
              <a:rPr lang="vi-VN" sz="2800" dirty="0"/>
              <a:t>Truyện kể về những tấm gương anh hùng trong chiến dịch Điện Biên Phủ 1954</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19E1B-CA08-3525-DAE5-B4B0044B5D2F}"/>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3405B011-2DD9-E77D-7418-EB97FDC6776F}"/>
              </a:ext>
            </a:extLst>
          </p:cNvPr>
          <p:cNvSpPr>
            <a:spLocks noGrp="1"/>
          </p:cNvSpPr>
          <p:nvPr>
            <p:ph type="subTitle" idx="1"/>
          </p:nvPr>
        </p:nvSpPr>
        <p:spPr/>
        <p:txBody>
          <a:bodyPr/>
          <a:lstStyle/>
          <a:p>
            <a:endParaRPr lang="en-US"/>
          </a:p>
        </p:txBody>
      </p:sp>
      <p:pic>
        <p:nvPicPr>
          <p:cNvPr id="4" name="Top 5 Anh Hùng Tiêu Biểu Trong Chiến Dịch ĐIỆN BIÊN PHỦ">
            <a:hlinkClick r:id="" action="ppaction://media"/>
            <a:extLst>
              <a:ext uri="{FF2B5EF4-FFF2-40B4-BE49-F238E27FC236}">
                <a16:creationId xmlns:a16="http://schemas.microsoft.com/office/drawing/2014/main" id="{79188476-3513-5DA5-749B-C28B637393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1" cy="5143500"/>
          </a:xfrm>
          <a:prstGeom prst="rect">
            <a:avLst/>
          </a:prstGeom>
        </p:spPr>
      </p:pic>
    </p:spTree>
    <p:extLst>
      <p:ext uri="{BB962C8B-B14F-4D97-AF65-F5344CB8AC3E}">
        <p14:creationId xmlns:p14="http://schemas.microsoft.com/office/powerpoint/2010/main" val="28158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7076"/>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085272" y="127809"/>
            <a:ext cx="6698092" cy="1302068"/>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8">
              <a:extLst>
                <a:ext uri="{FF2B5EF4-FFF2-40B4-BE49-F238E27FC236}">
                  <a16:creationId xmlns:a16="http://schemas.microsoft.com/office/drawing/2014/main" id="{E10EAB21-B08C-40A9-E26B-ED024E24A0A4}"/>
                </a:ext>
              </a:extLst>
            </p:cNvPr>
            <p:cNvSpPr txBox="1"/>
            <p:nvPr/>
          </p:nvSpPr>
          <p:spPr>
            <a:xfrm>
              <a:off x="5645779" y="2154312"/>
              <a:ext cx="5875661" cy="2925179"/>
            </a:xfrm>
            <a:prstGeom prst="rect">
              <a:avLst/>
            </a:prstGeom>
          </p:spPr>
          <p:txBody>
            <a:bodyPr wrap="square" lIns="0" tIns="0" rIns="0" bIns="0" rtlCol="0" anchor="t">
              <a:spAutoFit/>
            </a:bodyPr>
            <a:lstStyle/>
            <a:p>
              <a:pPr marL="0" marR="0" algn="just">
                <a:spcBef>
                  <a:spcPts val="0"/>
                </a:spcBef>
                <a:spcAft>
                  <a:spcPts val="0"/>
                </a:spcAft>
              </a:pPr>
              <a:r>
                <a:rPr lang="vi-VN" sz="2800" dirty="0">
                  <a:effectLst/>
                  <a:latin typeface="Cambria" panose="02040503050406030204" pitchFamily="18" charset="0"/>
                  <a:ea typeface="Cambria" panose="02040503050406030204" pitchFamily="18" charset="0"/>
                </a:rPr>
                <a:t>Nêu một số tên các anh hùng tiêu biểu trong chiến dịch Điện Biên Phủ</a:t>
              </a:r>
              <a:endParaRPr lang="en-US" sz="2800" dirty="0">
                <a:effectLst/>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BAE74DA4-F5AB-A8E5-99A9-81F2AB657F20}"/>
              </a:ext>
            </a:extLst>
          </p:cNvPr>
          <p:cNvGrpSpPr/>
          <p:nvPr/>
        </p:nvGrpSpPr>
        <p:grpSpPr>
          <a:xfrm>
            <a:off x="2219279" y="1728007"/>
            <a:ext cx="6532554" cy="1676499"/>
            <a:chOff x="5094515" y="1694137"/>
            <a:chExt cx="6844936" cy="4438501"/>
          </a:xfrm>
        </p:grpSpPr>
        <p:sp>
          <p:nvSpPr>
            <p:cNvPr id="9" name="Freeform 2">
              <a:extLst>
                <a:ext uri="{FF2B5EF4-FFF2-40B4-BE49-F238E27FC236}">
                  <a16:creationId xmlns:a16="http://schemas.microsoft.com/office/drawing/2014/main" id="{C8417ED4-24B1-BDD4-8961-CFA6DCEB8FF3}"/>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8">
              <a:extLst>
                <a:ext uri="{FF2B5EF4-FFF2-40B4-BE49-F238E27FC236}">
                  <a16:creationId xmlns:a16="http://schemas.microsoft.com/office/drawing/2014/main" id="{5BDB4746-1BBB-848B-3322-12FA5747BA8E}"/>
                </a:ext>
              </a:extLst>
            </p:cNvPr>
            <p:cNvSpPr txBox="1"/>
            <p:nvPr/>
          </p:nvSpPr>
          <p:spPr>
            <a:xfrm>
              <a:off x="5645779" y="2154310"/>
              <a:ext cx="5875661" cy="3978328"/>
            </a:xfrm>
            <a:prstGeom prst="rect">
              <a:avLst/>
            </a:prstGeom>
          </p:spPr>
          <p:txBody>
            <a:bodyPr wrap="square" lIns="0" tIns="0" rIns="0" bIns="0" rtlCol="0" anchor="t">
              <a:spAutoFit/>
            </a:bodyPr>
            <a:lstStyle/>
            <a:p>
              <a:pPr marL="0" marR="0" algn="just">
                <a:spcBef>
                  <a:spcPts val="0"/>
                </a:spcBef>
                <a:spcAft>
                  <a:spcPts val="0"/>
                </a:spcAft>
              </a:pPr>
              <a:r>
                <a:rPr lang="vi-VN" sz="2800" dirty="0">
                  <a:effectLst/>
                  <a:latin typeface="Cambria" panose="02040503050406030204" pitchFamily="18" charset="0"/>
                  <a:ea typeface="Cambria" panose="02040503050406030204" pitchFamily="18" charset="0"/>
                </a:rPr>
                <a:t>Giới thiệu câu chuyện về 1 trong các anh hùng Điện Biên Phủ mà em biết và đã tìm hiểu.</a:t>
              </a:r>
              <a:endParaRPr lang="en-US" sz="2800" dirty="0">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Aptos" panose="02110004020202020204"/>
            </a:endParaRPr>
          </a:p>
        </p:txBody>
      </p:sp>
      <p:pic>
        <p:nvPicPr>
          <p:cNvPr id="9" name="Content Placeholder 8" descr="A yellow wood floor with blue sky and clouds&#10;&#10;Description automatically generated">
            <a:extLst>
              <a:ext uri="{FF2B5EF4-FFF2-40B4-BE49-F238E27FC236}">
                <a16:creationId xmlns:a16="http://schemas.microsoft.com/office/drawing/2014/main" id="{299181C5-90B5-B6BC-D6D9-1EF693CB0AC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1128" y="961"/>
            <a:ext cx="9143985" cy="5142539"/>
          </a:xfrm>
          <a:prstGeom prst="rect">
            <a:avLst/>
          </a:prstGeom>
        </p:spPr>
      </p:pic>
      <p:sp>
        <p:nvSpPr>
          <p:cNvPr id="2" name="Freeform 13">
            <a:extLst>
              <a:ext uri="{FF2B5EF4-FFF2-40B4-BE49-F238E27FC236}">
                <a16:creationId xmlns:a16="http://schemas.microsoft.com/office/drawing/2014/main" id="{BDB6E45E-9FED-6185-3A2A-1F7472155D13}"/>
              </a:ext>
            </a:extLst>
          </p:cNvPr>
          <p:cNvSpPr/>
          <p:nvPr/>
        </p:nvSpPr>
        <p:spPr>
          <a:xfrm>
            <a:off x="655909" y="1505577"/>
            <a:ext cx="2203877" cy="4138558"/>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3"/>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sp>
        <p:nvSpPr>
          <p:cNvPr id="3" name="Freeform 19">
            <a:extLst>
              <a:ext uri="{FF2B5EF4-FFF2-40B4-BE49-F238E27FC236}">
                <a16:creationId xmlns:a16="http://schemas.microsoft.com/office/drawing/2014/main" id="{179B0EA8-B546-DA7F-57C0-4AEEBC9410B1}"/>
              </a:ext>
            </a:extLst>
          </p:cNvPr>
          <p:cNvSpPr/>
          <p:nvPr/>
        </p:nvSpPr>
        <p:spPr>
          <a:xfrm>
            <a:off x="3008419" y="1"/>
            <a:ext cx="4672541" cy="349154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4"/>
            <a:stretch>
              <a:fillRect/>
            </a:stretch>
          </a:blipFill>
        </p:spPr>
        <p:txBody>
          <a:bodyPr/>
          <a:lstStyle/>
          <a:p>
            <a:pPr defTabSz="685800">
              <a:buClrTx/>
              <a:defRPr/>
            </a:pPr>
            <a:endParaRPr lang="vi-VN" sz="1350" kern="1200">
              <a:solidFill>
                <a:prstClr val="black"/>
              </a:solidFill>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B9B9F80B-660B-B63D-B0E0-CD2CE0025CC9}"/>
              </a:ext>
            </a:extLst>
          </p:cNvPr>
          <p:cNvPicPr>
            <a:picLocks noChangeAspect="1"/>
          </p:cNvPicPr>
          <p:nvPr/>
        </p:nvPicPr>
        <p:blipFill>
          <a:blip r:embed="rId5"/>
          <a:stretch>
            <a:fillRect/>
          </a:stretch>
        </p:blipFill>
        <p:spPr>
          <a:xfrm>
            <a:off x="3395417" y="778556"/>
            <a:ext cx="3773751" cy="2280102"/>
          </a:xfrm>
          <a:prstGeom prst="rect">
            <a:avLst/>
          </a:prstGeom>
        </p:spPr>
      </p:pic>
    </p:spTree>
    <p:extLst>
      <p:ext uri="{BB962C8B-B14F-4D97-AF65-F5344CB8AC3E}">
        <p14:creationId xmlns:p14="http://schemas.microsoft.com/office/powerpoint/2010/main" val="18381345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TotalTime>
  <Words>534</Words>
  <Application>Microsoft Office PowerPoint</Application>
  <PresentationFormat>On-screen Show (16:9)</PresentationFormat>
  <Paragraphs>42</Paragraphs>
  <Slides>21</Slides>
  <Notes>14</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Advent Pro</vt:lpstr>
      <vt:lpstr>Arial (Body)</vt:lpstr>
      <vt:lpstr>Aptos</vt:lpstr>
      <vt:lpstr>Aptos Display</vt:lpstr>
      <vt:lpstr>Arial</vt:lpstr>
      <vt:lpstr>Calibri</vt:lpstr>
      <vt:lpstr>Cambria</vt:lpstr>
      <vt:lpstr>Livvic</vt:lpstr>
      <vt:lpstr>Roboto Condensed Light</vt:lpstr>
      <vt:lpstr>Times New Roman</vt:lpstr>
      <vt:lpstr>UTM Staccato </vt:lpstr>
      <vt:lpstr>War Background by Slidesgo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Nhỏ</dc:creator>
  <cp:lastModifiedBy>Thao Tran</cp:lastModifiedBy>
  <cp:revision>75</cp:revision>
  <dcterms:modified xsi:type="dcterms:W3CDTF">2024-12-15T11:49:15Z</dcterms:modified>
</cp:coreProperties>
</file>