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7" r:id="rId4"/>
    <p:sldId id="453" r:id="rId5"/>
    <p:sldId id="454" r:id="rId6"/>
    <p:sldId id="455" r:id="rId7"/>
    <p:sldId id="456" r:id="rId8"/>
    <p:sldId id="256" r:id="rId9"/>
    <p:sldId id="289" r:id="rId10"/>
    <p:sldId id="290" r:id="rId11"/>
    <p:sldId id="322" r:id="rId12"/>
    <p:sldId id="313" r:id="rId13"/>
    <p:sldId id="457" r:id="rId14"/>
    <p:sldId id="458" r:id="rId15"/>
    <p:sldId id="463" r:id="rId16"/>
    <p:sldId id="460" r:id="rId17"/>
    <p:sldId id="461" r:id="rId18"/>
    <p:sldId id="301" r:id="rId19"/>
    <p:sldId id="462" r:id="rId20"/>
    <p:sldId id="459" r:id="rId21"/>
    <p:sldId id="464" r:id="rId22"/>
    <p:sldId id="4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p:scale>
          <a:sx n="40" d="100"/>
          <a:sy n="40" d="100"/>
        </p:scale>
        <p:origin x="1612" y="4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9/5/2024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447</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71</cp:revision>
  <dcterms:created xsi:type="dcterms:W3CDTF">2024-08-02T11:27:06Z</dcterms:created>
  <dcterms:modified xsi:type="dcterms:W3CDTF">2024-09-04T17:25:49Z</dcterms:modified>
</cp:coreProperties>
</file>