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1"/>
  </p:notesMasterIdLst>
  <p:sldIdLst>
    <p:sldId id="352" r:id="rId5"/>
    <p:sldId id="340" r:id="rId6"/>
    <p:sldId id="379" r:id="rId7"/>
    <p:sldId id="380" r:id="rId8"/>
    <p:sldId id="381" r:id="rId9"/>
    <p:sldId id="382" r:id="rId10"/>
    <p:sldId id="265" r:id="rId11"/>
    <p:sldId id="262" r:id="rId12"/>
    <p:sldId id="257" r:id="rId13"/>
    <p:sldId id="383" r:id="rId14"/>
    <p:sldId id="353" r:id="rId15"/>
    <p:sldId id="277" r:id="rId16"/>
    <p:sldId id="384" r:id="rId17"/>
    <p:sldId id="369" r:id="rId18"/>
    <p:sldId id="631" r:id="rId19"/>
    <p:sldId id="632" r:id="rId20"/>
    <p:sldId id="385" r:id="rId21"/>
    <p:sldId id="371" r:id="rId22"/>
    <p:sldId id="621" r:id="rId23"/>
    <p:sldId id="622" r:id="rId24"/>
    <p:sldId id="623" r:id="rId25"/>
    <p:sldId id="624" r:id="rId26"/>
    <p:sldId id="625" r:id="rId27"/>
    <p:sldId id="634" r:id="rId28"/>
    <p:sldId id="635" r:id="rId29"/>
    <p:sldId id="636" r:id="rId30"/>
    <p:sldId id="626" r:id="rId31"/>
    <p:sldId id="627" r:id="rId32"/>
    <p:sldId id="619" r:id="rId33"/>
    <p:sldId id="628" r:id="rId34"/>
    <p:sldId id="275" r:id="rId35"/>
    <p:sldId id="629" r:id="rId36"/>
    <p:sldId id="630" r:id="rId37"/>
    <p:sldId id="633" r:id="rId38"/>
    <p:sldId id="361"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14" autoAdjust="0"/>
  </p:normalViewPr>
  <p:slideViewPr>
    <p:cSldViewPr snapToGrid="0">
      <p:cViewPr>
        <p:scale>
          <a:sx n="30" d="100"/>
          <a:sy n="30" d="100"/>
        </p:scale>
        <p:origin x="1988" y="5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8/22/2024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22/08/2024</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9.svg"/><Relationship Id="rId5" Type="http://schemas.openxmlformats.org/officeDocument/2006/relationships/image" Target="../media/image62.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6" name="Nhóm 15">
            <a:extLst>
              <a:ext uri="{FF2B5EF4-FFF2-40B4-BE49-F238E27FC236}">
                <a16:creationId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9" name="Nhóm 18">
            <a:extLst>
              <a:ext uri="{FF2B5EF4-FFF2-40B4-BE49-F238E27FC236}">
                <a16:creationId xmlns:a16="http://schemas.microsoft.com/office/drawing/2014/main" id="{BCFC2FDB-A2E9-E3B7-1434-F0C5678A2AFA}"/>
              </a:ext>
            </a:extLst>
          </p:cNvPr>
          <p:cNvGrpSpPr/>
          <p:nvPr/>
        </p:nvGrpSpPr>
        <p:grpSpPr>
          <a:xfrm>
            <a:off x="959933" y="4318790"/>
            <a:ext cx="7376731" cy="1168400"/>
            <a:chOff x="1805726" y="1854902"/>
            <a:chExt cx="5532548" cy="876300"/>
          </a:xfrm>
        </p:grpSpPr>
        <p:pic>
          <p:nvPicPr>
            <p:cNvPr id="20" name="Hình ảnh 19" descr="Ảnh có chứa Dụng cụ viết, văn phòng phẩm, Tác phẩm nghệ thuật của trẻ con, bút chì&#10;&#10;Mô tả được tạo tự động">
              <a:extLst>
                <a:ext uri="{FF2B5EF4-FFF2-40B4-BE49-F238E27FC236}">
                  <a16:creationId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20">
              <a:extLst>
                <a:ext uri="{FF2B5EF4-FFF2-40B4-BE49-F238E27FC236}">
                  <a16:creationId xmlns:a16="http://schemas.microsoft.com/office/drawing/2014/main" id="{C67BAA49-E203-9A0B-DE3D-4FD2CF8BA5B1}"/>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22" name="Nhóm 21">
            <a:extLst>
              <a:ext uri="{FF2B5EF4-FFF2-40B4-BE49-F238E27FC236}">
                <a16:creationId xmlns:a16="http://schemas.microsoft.com/office/drawing/2014/main" id="{87479273-651F-53C3-AC84-3054E0111006}"/>
              </a:ext>
            </a:extLst>
          </p:cNvPr>
          <p:cNvGrpSpPr/>
          <p:nvPr/>
        </p:nvGrpSpPr>
        <p:grpSpPr>
          <a:xfrm>
            <a:off x="1070369" y="5316706"/>
            <a:ext cx="7376731" cy="1168400"/>
            <a:chOff x="1805726" y="1854902"/>
            <a:chExt cx="5532548" cy="876300"/>
          </a:xfrm>
        </p:grpSpPr>
        <p:pic>
          <p:nvPicPr>
            <p:cNvPr id="23" name="Hình ảnh 22" descr="Ảnh có chứa Dụng cụ viết, văn phòng phẩm, Tác phẩm nghệ thuật của trẻ con, bút chì&#10;&#10;Mô tả được tạo tự động">
              <a:extLst>
                <a:ext uri="{FF2B5EF4-FFF2-40B4-BE49-F238E27FC236}">
                  <a16:creationId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4" name="Hộp Văn bản 23">
              <a:extLst>
                <a:ext uri="{FF2B5EF4-FFF2-40B4-BE49-F238E27FC236}">
                  <a16:creationId xmlns:a16="http://schemas.microsoft.com/office/drawing/2014/main" id="{3DF029BE-A16E-CA32-A98E-8F409F0D7E40}"/>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1002</Words>
  <Application>Microsoft Office PowerPoint</Application>
  <PresentationFormat>Widescreen</PresentationFormat>
  <Paragraphs>63</Paragraphs>
  <Slides>36</Slides>
  <Notes>2</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36</vt:i4>
      </vt:variant>
    </vt:vector>
  </HeadingPairs>
  <TitlesOfParts>
    <vt:vector size="50" baseType="lpstr">
      <vt:lpstr>Arial</vt:lpstr>
      <vt:lpstr>Calibri</vt:lpstr>
      <vt:lpstr>Calibri Light</vt:lpstr>
      <vt:lpstr>Cambria</vt:lpstr>
      <vt:lpstr>等线</vt:lpstr>
      <vt:lpstr>等线 Light</vt:lpstr>
      <vt:lpstr>LNTH-LuoLuoNotangYuanTi 1</vt:lpstr>
      <vt:lpstr>Roboto</vt:lpstr>
      <vt:lpstr>Times New Roman</vt:lpstr>
      <vt:lpstr>UTM Duepuntozero</vt:lpstr>
      <vt:lpstr>Custom Design</vt:lpstr>
      <vt:lpstr>3_Office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2024-06-30T02:49:47Z</dcterms:created>
  <dcterms:modified xsi:type="dcterms:W3CDTF">2024-08-22T08:31:23Z</dcterms:modified>
</cp:coreProperties>
</file>