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33"/>
  </p:notesMasterIdLst>
  <p:sldIdLst>
    <p:sldId id="280" r:id="rId4"/>
    <p:sldId id="387" r:id="rId5"/>
    <p:sldId id="388" r:id="rId6"/>
    <p:sldId id="390" r:id="rId7"/>
    <p:sldId id="391" r:id="rId8"/>
    <p:sldId id="392" r:id="rId9"/>
    <p:sldId id="393" r:id="rId10"/>
    <p:sldId id="257" r:id="rId11"/>
    <p:sldId id="258" r:id="rId12"/>
    <p:sldId id="259" r:id="rId13"/>
    <p:sldId id="261" r:id="rId14"/>
    <p:sldId id="407" r:id="rId15"/>
    <p:sldId id="394" r:id="rId16"/>
    <p:sldId id="395" r:id="rId17"/>
    <p:sldId id="396" r:id="rId18"/>
    <p:sldId id="408" r:id="rId19"/>
    <p:sldId id="416" r:id="rId20"/>
    <p:sldId id="409" r:id="rId21"/>
    <p:sldId id="415" r:id="rId22"/>
    <p:sldId id="410" r:id="rId23"/>
    <p:sldId id="411" r:id="rId24"/>
    <p:sldId id="412" r:id="rId25"/>
    <p:sldId id="413" r:id="rId26"/>
    <p:sldId id="269" r:id="rId27"/>
    <p:sldId id="263" r:id="rId28"/>
    <p:sldId id="293" r:id="rId29"/>
    <p:sldId id="295" r:id="rId30"/>
    <p:sldId id="414"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23" autoAdjust="0"/>
  </p:normalViewPr>
  <p:slideViewPr>
    <p:cSldViewPr snapToGrid="0">
      <p:cViewPr>
        <p:scale>
          <a:sx n="30" d="100"/>
          <a:sy n="30" d="100"/>
        </p:scale>
        <p:origin x="198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extLst>
      <p:ext uri="{BB962C8B-B14F-4D97-AF65-F5344CB8AC3E}">
        <p14:creationId xmlns:p14="http://schemas.microsoft.com/office/powerpoint/2010/main" val="204129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28</a:t>
            </a:fld>
            <a:endParaRPr lang="en-US"/>
          </a:p>
        </p:txBody>
      </p:sp>
    </p:spTree>
    <p:extLst>
      <p:ext uri="{BB962C8B-B14F-4D97-AF65-F5344CB8AC3E}">
        <p14:creationId xmlns:p14="http://schemas.microsoft.com/office/powerpoint/2010/main" val="25685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7511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935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8265876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6393326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71109972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7750930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970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6894386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44801105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1509159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9762983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37851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1771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8/22/2024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588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Tìm hiểu về dân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14" name="Google Shape;781;p7">
            <a:extLst>
              <a:ext uri="{FF2B5EF4-FFF2-40B4-BE49-F238E27FC236}">
                <a16:creationId xmlns:a16="http://schemas.microsoft.com/office/drawing/2014/main" id="{E30BB7FF-360F-6898-8095-E0E1414AB726}"/>
              </a:ext>
            </a:extLst>
          </p:cNvPr>
          <p:cNvGrpSpPr/>
          <p:nvPr/>
        </p:nvGrpSpPr>
        <p:grpSpPr>
          <a:xfrm>
            <a:off x="5027930" y="2638425"/>
            <a:ext cx="4167505" cy="1033780"/>
            <a:chOff x="7918" y="4155"/>
            <a:chExt cx="6563" cy="1628"/>
          </a:xfrm>
        </p:grpSpPr>
        <p:pic>
          <p:nvPicPr>
            <p:cNvPr id="15" name="Google Shape;782;p7">
              <a:extLst>
                <a:ext uri="{FF2B5EF4-FFF2-40B4-BE49-F238E27FC236}">
                  <a16:creationId xmlns:a16="http://schemas.microsoft.com/office/drawing/2014/main" id="{F25D9FC4-820F-67AC-3CB5-DD0F69293F90}"/>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18" name="Google Shape;783;p7">
              <a:extLst>
                <a:ext uri="{FF2B5EF4-FFF2-40B4-BE49-F238E27FC236}">
                  <a16:creationId xmlns:a16="http://schemas.microsoft.com/office/drawing/2014/main" id="{E675500A-323C-D203-F21F-A4C3B494F3D3}"/>
                </a:ext>
              </a:extLst>
            </p:cNvPr>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19" name="Google Shape;784;p7">
            <a:extLst>
              <a:ext uri="{FF2B5EF4-FFF2-40B4-BE49-F238E27FC236}">
                <a16:creationId xmlns:a16="http://schemas.microsoft.com/office/drawing/2014/main" id="{ED795DFE-E821-2675-9EC2-2953FDDCC85C}"/>
              </a:ext>
            </a:extLst>
          </p:cNvPr>
          <p:cNvGrpSpPr/>
          <p:nvPr/>
        </p:nvGrpSpPr>
        <p:grpSpPr>
          <a:xfrm>
            <a:off x="5027930" y="4094480"/>
            <a:ext cx="4167505" cy="1033780"/>
            <a:chOff x="7918" y="4155"/>
            <a:chExt cx="6563" cy="1628"/>
          </a:xfrm>
        </p:grpSpPr>
        <p:pic>
          <p:nvPicPr>
            <p:cNvPr id="20" name="Google Shape;785;p7">
              <a:extLst>
                <a:ext uri="{FF2B5EF4-FFF2-40B4-BE49-F238E27FC236}">
                  <a16:creationId xmlns:a16="http://schemas.microsoft.com/office/drawing/2014/main" id="{897238ED-7F48-807A-E0C6-B443CC716B0A}"/>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1" name="Google Shape;786;p7">
              <a:extLst>
                <a:ext uri="{FF2B5EF4-FFF2-40B4-BE49-F238E27FC236}">
                  <a16:creationId xmlns:a16="http://schemas.microsoft.com/office/drawing/2014/main" id="{9E887CBB-65DB-A604-4286-614E79E8F24A}"/>
                </a:ext>
              </a:extLst>
            </p:cNvPr>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22" name="Google Shape;787;p7">
            <a:extLst>
              <a:ext uri="{FF2B5EF4-FFF2-40B4-BE49-F238E27FC236}">
                <a16:creationId xmlns:a16="http://schemas.microsoft.com/office/drawing/2014/main" id="{9BAB23D7-CC54-0F3E-BA66-D725E21CACD7}"/>
              </a:ext>
            </a:extLst>
          </p:cNvPr>
          <p:cNvGrpSpPr/>
          <p:nvPr/>
        </p:nvGrpSpPr>
        <p:grpSpPr>
          <a:xfrm>
            <a:off x="5027930" y="5373370"/>
            <a:ext cx="4167505" cy="1033780"/>
            <a:chOff x="7918" y="4155"/>
            <a:chExt cx="6563" cy="1628"/>
          </a:xfrm>
        </p:grpSpPr>
        <p:pic>
          <p:nvPicPr>
            <p:cNvPr id="23" name="Google Shape;788;p7">
              <a:extLst>
                <a:ext uri="{FF2B5EF4-FFF2-40B4-BE49-F238E27FC236}">
                  <a16:creationId xmlns:a16="http://schemas.microsoft.com/office/drawing/2014/main" id="{C44719AF-4422-2FF2-4A59-008ACCCB3176}"/>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4" name="Google Shape;789;p7">
              <a:extLst>
                <a:ext uri="{FF2B5EF4-FFF2-40B4-BE49-F238E27FC236}">
                  <a16:creationId xmlns:a16="http://schemas.microsoft.com/office/drawing/2014/main" id="{645F878E-1C19-083A-BE37-9858C8E82BEE}"/>
                </a:ext>
              </a:extLst>
            </p:cNvPr>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pic>
        <p:nvPicPr>
          <p:cNvPr id="25" name="Google Shape;790;p7">
            <a:extLst>
              <a:ext uri="{FF2B5EF4-FFF2-40B4-BE49-F238E27FC236}">
                <a16:creationId xmlns:a16="http://schemas.microsoft.com/office/drawing/2014/main" id="{EFB82D14-D808-A4BC-18A2-94A9613CC114}"/>
              </a:ext>
            </a:extLst>
          </p:cNvPr>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strVal val="0"/>
                                          </p:val>
                                        </p:tav>
                                        <p:tav tm="100000">
                                          <p:val>
                                            <p:strVal val="#ppt_w"/>
                                          </p:val>
                                        </p:tav>
                                      </p:tavLst>
                                    </p:anim>
                                    <p:anim calcmode="lin" valueType="num">
                                      <p:cBhvr additive="base">
                                        <p:cTn id="28" dur="250"/>
                                        <p:tgtEl>
                                          <p:spTgt spid="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Việt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Nam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trong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Kinh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đông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nhất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Google Shape;770;p6">
            <a:extLst>
              <a:ext uri="{FF2B5EF4-FFF2-40B4-BE49-F238E27FC236}">
                <a16:creationId xmlns:a16="http://schemas.microsoft.com/office/drawing/2014/main" id="{32432B0B-CC9E-C5E6-A927-E14FDCD4A56B}"/>
              </a:ext>
            </a:extLst>
          </p:cNvPr>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pic>
        <p:nvPicPr>
          <p:cNvPr id="15" name="Google Shape;772;p6">
            <a:extLst>
              <a:ext uri="{FF2B5EF4-FFF2-40B4-BE49-F238E27FC236}">
                <a16:creationId xmlns:a16="http://schemas.microsoft.com/office/drawing/2014/main" id="{DF1630F6-A162-3C80-C385-122851FDE7E6}"/>
              </a:ext>
            </a:extLst>
          </p:cNvPr>
          <p:cNvPicPr preferRelativeResize="0"/>
          <p:nvPr/>
        </p:nvPicPr>
        <p:blipFill rotWithShape="1">
          <a:blip r:embed="rId4">
            <a:alphaModFix/>
          </a:blip>
          <a:srcRect/>
          <a:stretch/>
        </p:blipFill>
        <p:spPr>
          <a:xfrm>
            <a:off x="1167867" y="3343784"/>
            <a:ext cx="7315200" cy="3246120"/>
          </a:xfrm>
          <a:prstGeom prst="rect">
            <a:avLst/>
          </a:prstGeom>
          <a:noFill/>
          <a:ln>
            <a:noFill/>
          </a:ln>
        </p:spPr>
      </p:pic>
      <p:pic>
        <p:nvPicPr>
          <p:cNvPr id="16" name="Picture 15">
            <a:extLst>
              <a:ext uri="{FF2B5EF4-FFF2-40B4-BE49-F238E27FC236}">
                <a16:creationId xmlns:a16="http://schemas.microsoft.com/office/drawing/2014/main" id="{CAF131FF-BDEB-F99D-AD6E-53147923BA44}"/>
              </a:ext>
            </a:extLst>
          </p:cNvPr>
          <p:cNvPicPr>
            <a:picLocks noChangeAspect="1"/>
          </p:cNvPicPr>
          <p:nvPr/>
        </p:nvPicPr>
        <p:blipFill>
          <a:blip r:embed="rId5"/>
          <a:stretch>
            <a:fillRect/>
          </a:stretch>
        </p:blipFill>
        <p:spPr>
          <a:xfrm>
            <a:off x="3221156" y="1785556"/>
            <a:ext cx="6834208" cy="1755800"/>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97442" y="1614577"/>
            <a:ext cx="7602279" cy="4040273"/>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quyết định đội được kể tên trước bằng cách tung đồng xu mặt sấp ngửa.</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4 đội chơi nhận số thứ tự của mình.</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đội đầu tiên kể tên một dân tộc ở Việt Nam. HS số 1 của các đội lần lượt kể tên một dân tộc ở Việt Nam không trùng lặp. HS nối tiếp chơi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nói đúng được cộng 10 điểm. HS của đội nào nêu trùng tên sẽ trừ 10 điểm.</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có số điểm cao nhất sẽ chiến thắng. </a:t>
            </a: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pic>
        <p:nvPicPr>
          <p:cNvPr id="16" name="Picture 15">
            <a:extLst>
              <a:ext uri="{FF2B5EF4-FFF2-40B4-BE49-F238E27FC236}">
                <a16:creationId xmlns:a16="http://schemas.microsoft.com/office/drawing/2014/main" id="{944E3B0E-565C-25E5-D2CE-98115CB59C89}"/>
              </a:ext>
            </a:extLst>
          </p:cNvPr>
          <p:cNvPicPr>
            <a:picLocks noChangeAspect="1"/>
          </p:cNvPicPr>
          <p:nvPr/>
        </p:nvPicPr>
        <p:blipFill>
          <a:blip r:embed="rId4"/>
          <a:stretch>
            <a:fillRect/>
          </a:stretch>
        </p:blipFill>
        <p:spPr>
          <a:xfrm>
            <a:off x="3249292" y="351324"/>
            <a:ext cx="3694496" cy="1072989"/>
          </a:xfrm>
          <a:prstGeom prst="rect">
            <a:avLst/>
          </a:prstGeom>
        </p:spPr>
      </p:pic>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54 Dân tộc, bao nhiêu ngôn ngữ?">
            <a:extLst>
              <a:ext uri="{FF2B5EF4-FFF2-40B4-BE49-F238E27FC236}">
                <a16:creationId xmlns:a16="http://schemas.microsoft.com/office/drawing/2014/main" id="{71BE867A-9428-B9B1-1DC7-EC2ED5CA7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F494EAD-F648-772E-A572-B2CE5065E5DA}"/>
              </a:ext>
            </a:extLst>
          </p:cNvPr>
          <p:cNvPicPr>
            <a:picLocks noChangeAspect="1"/>
          </p:cNvPicPr>
          <p:nvPr/>
        </p:nvPicPr>
        <p:blipFill>
          <a:blip r:embed="rId4"/>
          <a:stretch>
            <a:fillRect/>
          </a:stretch>
        </p:blipFill>
        <p:spPr>
          <a:xfrm>
            <a:off x="2666339" y="649181"/>
            <a:ext cx="7071973" cy="987638"/>
          </a:xfrm>
          <a:prstGeom prst="rect">
            <a:avLst/>
          </a:prstGeom>
        </p:spPr>
      </p:pic>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261D4-B7A8-7326-9147-5D36D1368B44}"/>
              </a:ext>
            </a:extLst>
          </p:cNvPr>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a:extLst>
              <a:ext uri="{FF2B5EF4-FFF2-40B4-BE49-F238E27FC236}">
                <a16:creationId xmlns:a16="http://schemas.microsoft.com/office/drawing/2014/main" id="{DFAA3936-C62A-5DA1-A9F6-96CD2D445E6F}"/>
              </a:ext>
            </a:extLst>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extLst>
      <p:ext uri="{BB962C8B-B14F-4D97-AF65-F5344CB8AC3E}">
        <p14:creationId xmlns:p14="http://schemas.microsoft.com/office/powerpoint/2010/main" val="12923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52893" y="259408"/>
            <a:ext cx="10952244" cy="1484331"/>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A0366432-BDA5-136E-7C56-606F50B90011}"/>
              </a:ext>
            </a:extLst>
          </p:cNvPr>
          <p:cNvPicPr>
            <a:picLocks noChangeAspect="1"/>
          </p:cNvPicPr>
          <p:nvPr/>
        </p:nvPicPr>
        <p:blipFill>
          <a:blip r:embed="rId3"/>
          <a:stretch>
            <a:fillRect/>
          </a:stretch>
        </p:blipFill>
        <p:spPr>
          <a:xfrm>
            <a:off x="2498651" y="1761661"/>
            <a:ext cx="6791879" cy="4721098"/>
          </a:xfrm>
          <a:prstGeom prst="rect">
            <a:avLst/>
          </a:prstGeom>
        </p:spPr>
      </p:pic>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7364994-126F-457C-4CC3-DF6CF0941D44}"/>
              </a:ext>
            </a:extLst>
          </p:cNvPr>
          <p:cNvPicPr>
            <a:picLocks noChangeAspect="1"/>
          </p:cNvPicPr>
          <p:nvPr/>
        </p:nvPicPr>
        <p:blipFill>
          <a:blip r:embed="rId3"/>
          <a:stretch>
            <a:fillRect/>
          </a:stretch>
        </p:blipFill>
        <p:spPr>
          <a:xfrm>
            <a:off x="1878417" y="352536"/>
            <a:ext cx="8094921" cy="6109136"/>
          </a:xfrm>
          <a:prstGeom prst="rect">
            <a:avLst/>
          </a:prstGeom>
        </p:spPr>
      </p:pic>
    </p:spTree>
    <p:extLst>
      <p:ext uri="{BB962C8B-B14F-4D97-AF65-F5344CB8AC3E}">
        <p14:creationId xmlns:p14="http://schemas.microsoft.com/office/powerpoint/2010/main" val="37859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2124E669-843A-DBF0-BF0D-68F3886C03C0}"/>
              </a:ext>
            </a:extLst>
          </p:cNvPr>
          <p:cNvPicPr>
            <a:picLocks noChangeAspect="1"/>
          </p:cNvPicPr>
          <p:nvPr/>
        </p:nvPicPr>
        <p:blipFill>
          <a:blip r:embed="rId7"/>
          <a:stretch>
            <a:fillRect/>
          </a:stretch>
        </p:blipFill>
        <p:spPr>
          <a:xfrm>
            <a:off x="0" y="0"/>
            <a:ext cx="12192000" cy="3039114"/>
          </a:xfrm>
          <a:prstGeom prst="rect">
            <a:avLst/>
          </a:prstGeom>
        </p:spPr>
      </p:pic>
      <p:pic>
        <p:nvPicPr>
          <p:cNvPr id="8" name="Picture 7">
            <a:extLst>
              <a:ext uri="{FF2B5EF4-FFF2-40B4-BE49-F238E27FC236}">
                <a16:creationId xmlns:a16="http://schemas.microsoft.com/office/drawing/2014/main" id="{D558387D-E51C-01EB-173A-0B26450F5D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a:extLst>
              <a:ext uri="{FF2B5EF4-FFF2-40B4-BE49-F238E27FC236}">
                <a16:creationId xmlns:a16="http://schemas.microsoft.com/office/drawing/2014/main" id="{B9AD7D1A-3BCB-E5E5-D531-D6AF1920137D}"/>
              </a:ext>
            </a:extLst>
          </p:cNvPr>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a:extLst>
              <a:ext uri="{FF2B5EF4-FFF2-40B4-BE49-F238E27FC236}">
                <a16:creationId xmlns:a16="http://schemas.microsoft.com/office/drawing/2014/main" id="{9CC4A69C-0D4B-0989-3F5C-DE8BF45EB271}"/>
              </a:ext>
            </a:extLst>
          </p:cNvPr>
          <p:cNvPicPr>
            <a:picLocks noChangeAspect="1"/>
          </p:cNvPicPr>
          <p:nvPr/>
        </p:nvPicPr>
        <p:blipFill>
          <a:blip r:embed="rId8"/>
          <a:stretch>
            <a:fillRect/>
          </a:stretch>
        </p:blipFill>
        <p:spPr>
          <a:xfrm>
            <a:off x="526054" y="2698071"/>
            <a:ext cx="11254191" cy="3938357"/>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76177" y="583219"/>
            <a:ext cx="10398642" cy="181075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spTree>
    <p:extLst>
      <p:ext uri="{BB962C8B-B14F-4D97-AF65-F5344CB8AC3E}">
        <p14:creationId xmlns:p14="http://schemas.microsoft.com/office/powerpoint/2010/main" val="281531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a:extLst>
              <a:ext uri="{FF2B5EF4-FFF2-40B4-BE49-F238E27FC236}">
                <a16:creationId xmlns:a16="http://schemas.microsoft.com/office/drawing/2014/main" id="{4B59AEA9-757E-8763-A7B1-26808EA3E0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102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a:extLst>
              <a:ext uri="{FF2B5EF4-FFF2-40B4-BE49-F238E27FC236}">
                <a16:creationId xmlns:a16="http://schemas.microsoft.com/office/drawing/2014/main" id="{27213460-0E69-4090-F17C-23492C56587A}"/>
              </a:ext>
            </a:extLst>
          </p:cNvPr>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54</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123082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47464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Dao</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extLst>
      <p:ext uri="{BB962C8B-B14F-4D97-AF65-F5344CB8AC3E}">
        <p14:creationId xmlns:p14="http://schemas.microsoft.com/office/powerpoint/2010/main" val="270793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1533851" y="142875"/>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10386247-555E-364B-0D93-56A980EA3E94}"/>
              </a:ext>
            </a:extLst>
          </p:cNvPr>
          <p:cNvPicPr>
            <a:picLocks noChangeAspect="1"/>
          </p:cNvPicPr>
          <p:nvPr/>
        </p:nvPicPr>
        <p:blipFill>
          <a:blip r:embed="rId12"/>
          <a:stretch>
            <a:fillRect/>
          </a:stretch>
        </p:blipFill>
        <p:spPr>
          <a:xfrm>
            <a:off x="7781924" y="0"/>
            <a:ext cx="4505326" cy="4176520"/>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8089728C-19B8-2317-1B5C-D610A7617697}"/>
              </a:ext>
            </a:extLst>
          </p:cNvPr>
          <p:cNvPicPr>
            <a:picLocks noChangeAspect="1"/>
          </p:cNvPicPr>
          <p:nvPr/>
        </p:nvPicPr>
        <p:blipFill>
          <a:blip r:embed="rId12"/>
          <a:stretch>
            <a:fillRect/>
          </a:stretch>
        </p:blipFill>
        <p:spPr>
          <a:xfrm>
            <a:off x="7181850" y="344804"/>
            <a:ext cx="4943475" cy="3538833"/>
          </a:xfrm>
          <a:prstGeom prst="rect">
            <a:avLst/>
          </a:prstGeom>
        </p:spPr>
      </p:pic>
    </p:spTree>
    <p:extLst>
      <p:ext uri="{BB962C8B-B14F-4D97-AF65-F5344CB8AC3E}">
        <p14:creationId xmlns:p14="http://schemas.microsoft.com/office/powerpoint/2010/main" val="16206370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E63C9EAD-21D4-28C6-340F-685B6BDBBF98}"/>
              </a:ext>
            </a:extLst>
          </p:cNvPr>
          <p:cNvPicPr>
            <a:picLocks noChangeAspect="1"/>
          </p:cNvPicPr>
          <p:nvPr/>
        </p:nvPicPr>
        <p:blipFill>
          <a:blip r:embed="rId12"/>
          <a:stretch>
            <a:fillRect/>
          </a:stretch>
        </p:blipFill>
        <p:spPr>
          <a:xfrm>
            <a:off x="8158917" y="173990"/>
            <a:ext cx="4033083" cy="3521710"/>
          </a:xfrm>
          <a:prstGeom prst="rect">
            <a:avLst/>
          </a:prstGeom>
        </p:spPr>
      </p:pic>
    </p:spTree>
    <p:extLst>
      <p:ext uri="{BB962C8B-B14F-4D97-AF65-F5344CB8AC3E}">
        <p14:creationId xmlns:p14="http://schemas.microsoft.com/office/powerpoint/2010/main" val="37213777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B6411BB0-0FCF-FEEA-22D2-C792E49AC420}"/>
              </a:ext>
            </a:extLst>
          </p:cNvPr>
          <p:cNvPicPr>
            <a:picLocks noChangeAspect="1"/>
          </p:cNvPicPr>
          <p:nvPr/>
        </p:nvPicPr>
        <p:blipFill>
          <a:blip r:embed="rId12"/>
          <a:stretch>
            <a:fillRect/>
          </a:stretch>
        </p:blipFill>
        <p:spPr>
          <a:xfrm>
            <a:off x="8078754" y="131445"/>
            <a:ext cx="3941795" cy="3802380"/>
          </a:xfrm>
          <a:prstGeom prst="rect">
            <a:avLst/>
          </a:prstGeom>
        </p:spPr>
      </p:pic>
    </p:spTree>
    <p:extLst>
      <p:ext uri="{BB962C8B-B14F-4D97-AF65-F5344CB8AC3E}">
        <p14:creationId xmlns:p14="http://schemas.microsoft.com/office/powerpoint/2010/main" val="63359170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2"/>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4EADBF3-4F43-47A9-1BDB-D6A14D0BD574}"/>
              </a:ext>
            </a:extLst>
          </p:cNvPr>
          <p:cNvPicPr>
            <a:picLocks noChangeAspect="1"/>
          </p:cNvPicPr>
          <p:nvPr/>
        </p:nvPicPr>
        <p:blipFill>
          <a:blip r:embed="rId13"/>
          <a:stretch>
            <a:fillRect/>
          </a:stretch>
        </p:blipFill>
        <p:spPr>
          <a:xfrm>
            <a:off x="7506417" y="255270"/>
            <a:ext cx="4466508" cy="3649980"/>
          </a:xfrm>
          <a:prstGeom prst="rect">
            <a:avLst/>
          </a:prstGeom>
        </p:spPr>
      </p:pic>
    </p:spTree>
    <p:extLst>
      <p:ext uri="{BB962C8B-B14F-4D97-AF65-F5344CB8AC3E}">
        <p14:creationId xmlns:p14="http://schemas.microsoft.com/office/powerpoint/2010/main" val="11698691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512</Words>
  <Application>Microsoft Office PowerPoint</Application>
  <PresentationFormat>Widescreen</PresentationFormat>
  <Paragraphs>41</Paragraphs>
  <Slides>29</Slides>
  <Notes>2</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SimSun</vt:lpstr>
      <vt:lpstr>#9Slide03 Arima Madurai Light</vt:lpstr>
      <vt:lpstr>Arial</vt:lpstr>
      <vt:lpstr>Calibri</vt:lpstr>
      <vt:lpstr>Calibri Light</vt:lpstr>
      <vt:lpstr>Cambria</vt:lpstr>
      <vt:lpstr>等线</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2024-07-19T12:50:26Z</dcterms:created>
  <dcterms:modified xsi:type="dcterms:W3CDTF">2024-08-22T08:42:18Z</dcterms:modified>
</cp:coreProperties>
</file>