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audio2.wav" ContentType="audio/x-wav"/>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8" r:id="rId4"/>
  </p:sldMasterIdLst>
  <p:notesMasterIdLst>
    <p:notesMasterId r:id="rId29"/>
  </p:notesMasterIdLst>
  <p:sldIdLst>
    <p:sldId id="375" r:id="rId5"/>
    <p:sldId id="305" r:id="rId6"/>
    <p:sldId id="304" r:id="rId7"/>
    <p:sldId id="307" r:id="rId8"/>
    <p:sldId id="310" r:id="rId9"/>
    <p:sldId id="311" r:id="rId10"/>
    <p:sldId id="374" r:id="rId11"/>
    <p:sldId id="376" r:id="rId12"/>
    <p:sldId id="371" r:id="rId13"/>
    <p:sldId id="377" r:id="rId14"/>
    <p:sldId id="378" r:id="rId15"/>
    <p:sldId id="379" r:id="rId16"/>
    <p:sldId id="628" r:id="rId17"/>
    <p:sldId id="626" r:id="rId18"/>
    <p:sldId id="630" r:id="rId19"/>
    <p:sldId id="631" r:id="rId20"/>
    <p:sldId id="632" r:id="rId21"/>
    <p:sldId id="256" r:id="rId22"/>
    <p:sldId id="258" r:id="rId23"/>
    <p:sldId id="257" r:id="rId24"/>
    <p:sldId id="259" r:id="rId25"/>
    <p:sldId id="260" r:id="rId26"/>
    <p:sldId id="261" r:id="rId27"/>
    <p:sldId id="296" r:id="rId28"/>
  </p:sldIdLst>
  <p:sldSz cx="12192000" cy="6858000"/>
  <p:notesSz cx="6858000" cy="9144000"/>
  <p:custDataLst>
    <p:tags r:id="rId3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93BC3"/>
    <a:srgbClr val="BBE1EA"/>
    <a:srgbClr val="FFF8FF"/>
    <a:srgbClr val="2C9AC6"/>
    <a:srgbClr val="39A7D3"/>
    <a:srgbClr val="5DB7DB"/>
    <a:srgbClr val="FEF5EF"/>
    <a:srgbClr val="EB6C15"/>
    <a:srgbClr val="BCBEF1"/>
    <a:srgbClr val="72BE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295" autoAdjust="0"/>
    <p:restoredTop sz="90426" autoAdjust="0"/>
  </p:normalViewPr>
  <p:slideViewPr>
    <p:cSldViewPr snapToGrid="0">
      <p:cViewPr>
        <p:scale>
          <a:sx n="20" d="100"/>
          <a:sy n="20" d="100"/>
        </p:scale>
        <p:origin x="2032" y="872"/>
      </p:cViewPr>
      <p:guideLst>
        <p:guide orient="horz" pos="2160"/>
        <p:guide pos="3840"/>
      </p:guideLst>
    </p:cSldViewPr>
  </p:slideViewPr>
  <p:notesTextViewPr>
    <p:cViewPr>
      <p:scale>
        <a:sx n="1" d="1"/>
        <a:sy n="1" d="1"/>
      </p:scale>
      <p:origin x="0" y="0"/>
    </p:cViewPr>
  </p:notesTextViewPr>
  <p:sorterViewPr>
    <p:cViewPr>
      <p:scale>
        <a:sx n="100" d="100"/>
        <a:sy n="100" d="100"/>
      </p:scale>
      <p:origin x="0" y="-1389"/>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tags" Target="tags/tag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7E543B-50D6-49BC-9D11-22362738E59E}" type="datetimeFigureOut">
              <a:rPr lang="zh-CN" altLang="en-US" smtClean="0"/>
              <a:t>2024/8/22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445193-9164-46A4-8EEC-A752B77F82E3}" type="slidenum">
              <a:rPr lang="zh-CN" altLang="en-US" smtClean="0"/>
              <a:t>‹#›</a:t>
            </a:fld>
            <a:endParaRPr lang="zh-CN" altLang="en-US"/>
          </a:p>
        </p:txBody>
      </p:sp>
    </p:spTree>
    <p:extLst>
      <p:ext uri="{BB962C8B-B14F-4D97-AF65-F5344CB8AC3E}">
        <p14:creationId xmlns:p14="http://schemas.microsoft.com/office/powerpoint/2010/main" val="5116765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445193-9164-46A4-8EEC-A752B77F82E3}"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1387912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con </a:t>
            </a:r>
            <a:r>
              <a:rPr lang="en-US" dirty="0" err="1"/>
              <a:t>cua</a:t>
            </a:r>
            <a:r>
              <a:rPr lang="en-US" dirty="0"/>
              <a:t> </a:t>
            </a:r>
            <a:r>
              <a:rPr lang="en-US" dirty="0" err="1"/>
              <a:t>để</a:t>
            </a:r>
            <a:r>
              <a:rPr lang="en-US" dirty="0"/>
              <a:t> </a:t>
            </a:r>
            <a:r>
              <a:rPr lang="en-US" dirty="0" err="1"/>
              <a:t>trở</a:t>
            </a:r>
            <a:r>
              <a:rPr lang="en-US" dirty="0"/>
              <a:t> </a:t>
            </a:r>
            <a:r>
              <a:rPr lang="en-US" dirty="0" err="1"/>
              <a:t>lại</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36CFB5-7E7E-4DCE-8964-02D9A567A8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27590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con </a:t>
            </a:r>
            <a:r>
              <a:rPr lang="en-US" dirty="0" err="1"/>
              <a:t>cua</a:t>
            </a:r>
            <a:r>
              <a:rPr lang="en-US" dirty="0"/>
              <a:t> </a:t>
            </a:r>
            <a:r>
              <a:rPr lang="en-US" dirty="0" err="1"/>
              <a:t>để</a:t>
            </a:r>
            <a:r>
              <a:rPr lang="en-US" dirty="0"/>
              <a:t> </a:t>
            </a:r>
            <a:r>
              <a:rPr lang="en-US" dirty="0" err="1"/>
              <a:t>trở</a:t>
            </a:r>
            <a:r>
              <a:rPr lang="en-US" dirty="0"/>
              <a:t> </a:t>
            </a:r>
            <a:r>
              <a:rPr lang="en-US" dirty="0" err="1"/>
              <a:t>lại</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36CFB5-7E7E-4DCE-8964-02D9A567A8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39337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con </a:t>
            </a:r>
            <a:r>
              <a:rPr lang="en-US" dirty="0" err="1"/>
              <a:t>cua</a:t>
            </a:r>
            <a:r>
              <a:rPr lang="en-US" dirty="0"/>
              <a:t> </a:t>
            </a:r>
            <a:r>
              <a:rPr lang="en-US" dirty="0" err="1"/>
              <a:t>để</a:t>
            </a:r>
            <a:r>
              <a:rPr lang="en-US" dirty="0"/>
              <a:t> </a:t>
            </a:r>
            <a:r>
              <a:rPr lang="en-US" dirty="0" err="1"/>
              <a:t>trở</a:t>
            </a:r>
            <a:r>
              <a:rPr lang="en-US" dirty="0"/>
              <a:t> </a:t>
            </a:r>
            <a:r>
              <a:rPr lang="en-US" dirty="0" err="1"/>
              <a:t>lại</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36CFB5-7E7E-4DCE-8964-02D9A567A8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3240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con </a:t>
            </a:r>
            <a:r>
              <a:rPr lang="en-US" dirty="0" err="1"/>
              <a:t>cua</a:t>
            </a:r>
            <a:r>
              <a:rPr lang="en-US" dirty="0"/>
              <a:t> </a:t>
            </a:r>
            <a:r>
              <a:rPr lang="en-US" dirty="0" err="1"/>
              <a:t>để</a:t>
            </a:r>
            <a:r>
              <a:rPr lang="en-US" dirty="0"/>
              <a:t> </a:t>
            </a:r>
            <a:r>
              <a:rPr lang="en-US" dirty="0" err="1"/>
              <a:t>trở</a:t>
            </a:r>
            <a:r>
              <a:rPr lang="en-US" dirty="0"/>
              <a:t> </a:t>
            </a:r>
            <a:r>
              <a:rPr lang="en-US" dirty="0" err="1"/>
              <a:t>lại</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36CFB5-7E7E-4DCE-8964-02D9A567A8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15571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0445193-9164-46A4-8EEC-A752B77F82E3}" type="slidenum">
              <a:rPr lang="zh-CN" altLang="en-US" smtClean="0"/>
              <a:t>24</a:t>
            </a:fld>
            <a:endParaRPr lang="zh-CN" altLang="en-US"/>
          </a:p>
        </p:txBody>
      </p:sp>
    </p:spTree>
    <p:extLst>
      <p:ext uri="{BB962C8B-B14F-4D97-AF65-F5344CB8AC3E}">
        <p14:creationId xmlns:p14="http://schemas.microsoft.com/office/powerpoint/2010/main" val="38209982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0445193-9164-46A4-8EEC-A752B77F82E3}" type="slidenum">
              <a:rPr lang="zh-CN" altLang="en-US" smtClean="0"/>
              <a:t>2</a:t>
            </a:fld>
            <a:endParaRPr lang="zh-CN" altLang="en-US"/>
          </a:p>
        </p:txBody>
      </p:sp>
    </p:spTree>
    <p:extLst>
      <p:ext uri="{BB962C8B-B14F-4D97-AF65-F5344CB8AC3E}">
        <p14:creationId xmlns:p14="http://schemas.microsoft.com/office/powerpoint/2010/main" val="37972549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en-US" dirty="0" err="1"/>
              <a:t>Bấm</a:t>
            </a:r>
            <a:r>
              <a:rPr lang="en-US" baseline="0" dirty="0"/>
              <a:t> </a:t>
            </a:r>
            <a:r>
              <a:rPr lang="en-US" baseline="0" dirty="0" err="1"/>
              <a:t>vào</a:t>
            </a:r>
            <a:r>
              <a:rPr lang="en-US" baseline="0" dirty="0"/>
              <a:t> </a:t>
            </a:r>
            <a:r>
              <a:rPr lang="en-US" baseline="0" dirty="0" err="1"/>
              <a:t>số</a:t>
            </a:r>
            <a:r>
              <a:rPr lang="en-US" baseline="0" dirty="0"/>
              <a:t> </a:t>
            </a:r>
            <a:r>
              <a:rPr lang="en-US" baseline="0" dirty="0" err="1"/>
              <a:t>để</a:t>
            </a:r>
            <a:r>
              <a:rPr lang="en-US" baseline="0" dirty="0"/>
              <a:t> </a:t>
            </a:r>
            <a:r>
              <a:rPr lang="en-US" baseline="0" dirty="0" err="1"/>
              <a:t>tới</a:t>
            </a:r>
            <a:r>
              <a:rPr lang="en-US" baseline="0" dirty="0"/>
              <a:t> </a:t>
            </a:r>
            <a:r>
              <a:rPr lang="en-US" baseline="0" dirty="0" err="1"/>
              <a:t>câu</a:t>
            </a:r>
            <a:r>
              <a:rPr lang="en-US" baseline="0" dirty="0"/>
              <a:t> </a:t>
            </a:r>
            <a:r>
              <a:rPr lang="en-US" baseline="0" dirty="0" err="1"/>
              <a:t>hỏi</a:t>
            </a:r>
            <a:r>
              <a:rPr lang="en-US" baseline="0" dirty="0"/>
              <a:t>.</a:t>
            </a:r>
            <a:endParaRPr lang="en-US" dirty="0"/>
          </a:p>
          <a:p>
            <a:pPr marL="171450" indent="-171450">
              <a:buFontTx/>
              <a:buChar char="-"/>
            </a:pPr>
            <a:r>
              <a:rPr lang="en-US" dirty="0" err="1"/>
              <a:t>Bấm</a:t>
            </a:r>
            <a:r>
              <a:rPr lang="en-US" dirty="0"/>
              <a:t> </a:t>
            </a:r>
            <a:r>
              <a:rPr lang="en-US" dirty="0" err="1"/>
              <a:t>vào</a:t>
            </a:r>
            <a:r>
              <a:rPr lang="en-US" baseline="0" dirty="0"/>
              <a:t> </a:t>
            </a:r>
            <a:r>
              <a:rPr lang="en-US" baseline="0" dirty="0" err="1"/>
              <a:t>thuyền</a:t>
            </a:r>
            <a:r>
              <a:rPr lang="en-US" baseline="0" dirty="0"/>
              <a:t> </a:t>
            </a:r>
            <a:r>
              <a:rPr lang="en-US" baseline="0" dirty="0" err="1"/>
              <a:t>để</a:t>
            </a:r>
            <a:r>
              <a:rPr lang="en-US" baseline="0" dirty="0"/>
              <a:t> </a:t>
            </a:r>
            <a:r>
              <a:rPr lang="en-US" baseline="0" dirty="0" err="1"/>
              <a:t>mở</a:t>
            </a:r>
            <a:r>
              <a:rPr lang="en-US" baseline="0" dirty="0"/>
              <a:t> </a:t>
            </a:r>
            <a:r>
              <a:rPr lang="en-US" baseline="0" dirty="0" err="1"/>
              <a:t>tranh</a:t>
            </a:r>
            <a:r>
              <a:rPr lang="en-US" baseline="0" dirty="0"/>
              <a:t>, </a:t>
            </a:r>
            <a:r>
              <a:rPr lang="en-US" baseline="0" dirty="0" err="1"/>
              <a:t>bấm</a:t>
            </a:r>
            <a:r>
              <a:rPr lang="en-US" baseline="0" dirty="0"/>
              <a:t> </a:t>
            </a:r>
            <a:r>
              <a:rPr lang="en-US" baseline="0" dirty="0" err="1"/>
              <a:t>lần</a:t>
            </a:r>
            <a:r>
              <a:rPr lang="en-US" baseline="0" dirty="0"/>
              <a:t> 3 </a:t>
            </a:r>
            <a:r>
              <a:rPr lang="en-US" baseline="0" dirty="0" err="1"/>
              <a:t>mở</a:t>
            </a:r>
            <a:r>
              <a:rPr lang="en-US" baseline="0" dirty="0"/>
              <a:t> </a:t>
            </a:r>
            <a:r>
              <a:rPr lang="en-US" baseline="0" dirty="0" err="1"/>
              <a:t>tranh</a:t>
            </a:r>
            <a:r>
              <a:rPr lang="en-US" baseline="0" dirty="0"/>
              <a:t> 3 </a:t>
            </a:r>
            <a:r>
              <a:rPr lang="en-US" baseline="0" dirty="0" err="1"/>
              <a:t>và</a:t>
            </a:r>
            <a:r>
              <a:rPr lang="en-US" baseline="0" dirty="0"/>
              <a:t> </a:t>
            </a:r>
            <a:r>
              <a:rPr lang="en-US" baseline="0" dirty="0" err="1"/>
              <a:t>hiện</a:t>
            </a:r>
            <a:r>
              <a:rPr lang="en-US" baseline="0" dirty="0"/>
              <a:t> </a:t>
            </a:r>
            <a:r>
              <a:rPr lang="en-US" baseline="0" dirty="0" err="1"/>
              <a:t>chữ</a:t>
            </a:r>
            <a:r>
              <a:rPr lang="en-US" baseline="0" dirty="0"/>
              <a:t> win -&gt; </a:t>
            </a:r>
            <a:r>
              <a:rPr lang="en-US" baseline="0" dirty="0" err="1"/>
              <a:t>giới</a:t>
            </a:r>
            <a:r>
              <a:rPr lang="en-US" baseline="0" dirty="0"/>
              <a:t> </a:t>
            </a:r>
            <a:r>
              <a:rPr lang="en-US" baseline="0" dirty="0" err="1"/>
              <a:t>thiệu</a:t>
            </a:r>
            <a:r>
              <a:rPr lang="en-US" baseline="0" dirty="0"/>
              <a:t> </a:t>
            </a:r>
            <a:r>
              <a:rPr lang="en-US" baseline="0" dirty="0" err="1"/>
              <a:t>vào</a:t>
            </a:r>
            <a:r>
              <a:rPr lang="en-US" baseline="0" dirty="0"/>
              <a:t> </a:t>
            </a:r>
            <a:r>
              <a:rPr lang="en-US" baseline="0" dirty="0" err="1"/>
              <a:t>bài</a:t>
            </a:r>
            <a:r>
              <a:rPr lang="en-US" baseline="0" dirty="0"/>
              <a:t> </a:t>
            </a:r>
            <a:r>
              <a:rPr lang="en-US" baseline="0" dirty="0" err="1"/>
              <a:t>Vùng</a:t>
            </a:r>
            <a:r>
              <a:rPr lang="en-US" baseline="0" dirty="0"/>
              <a:t> </a:t>
            </a:r>
            <a:r>
              <a:rPr lang="en-US" baseline="0" dirty="0" err="1"/>
              <a:t>biển</a:t>
            </a:r>
            <a:r>
              <a:rPr lang="en-US" baseline="0" dirty="0"/>
              <a:t> </a:t>
            </a:r>
            <a:r>
              <a:rPr lang="en-US" baseline="0" dirty="0" err="1"/>
              <a:t>nước</a:t>
            </a:r>
            <a:r>
              <a:rPr lang="en-US" baseline="0" dirty="0"/>
              <a:t> ta.</a:t>
            </a:r>
          </a:p>
          <a:p>
            <a:pPr marL="171450" indent="-171450">
              <a:buFontTx/>
              <a:buChar char="-"/>
            </a:pPr>
            <a:r>
              <a:rPr lang="en-US" baseline="0" dirty="0" err="1"/>
              <a:t>Bấm</a:t>
            </a:r>
            <a:r>
              <a:rPr lang="en-US" baseline="0" dirty="0"/>
              <a:t> </a:t>
            </a:r>
            <a:r>
              <a:rPr lang="en-US" baseline="0" dirty="0" err="1"/>
              <a:t>hình</a:t>
            </a:r>
            <a:r>
              <a:rPr lang="en-US" baseline="0" dirty="0"/>
              <a:t> </a:t>
            </a:r>
            <a:r>
              <a:rPr lang="en-US" baseline="0" dirty="0" err="1"/>
              <a:t>định</a:t>
            </a:r>
            <a:r>
              <a:rPr lang="en-US" baseline="0" dirty="0"/>
              <a:t> </a:t>
            </a:r>
            <a:r>
              <a:rPr lang="en-US" baseline="0" dirty="0" err="1"/>
              <a:t>vị</a:t>
            </a:r>
            <a:r>
              <a:rPr lang="en-US" baseline="0" dirty="0"/>
              <a:t> </a:t>
            </a:r>
            <a:r>
              <a:rPr lang="en-US" baseline="0" dirty="0" err="1"/>
              <a:t>bên</a:t>
            </a:r>
            <a:r>
              <a:rPr lang="en-US" baseline="0" dirty="0"/>
              <a:t> </a:t>
            </a:r>
            <a:r>
              <a:rPr lang="en-US" baseline="0" dirty="0" err="1"/>
              <a:t>trên</a:t>
            </a:r>
            <a:r>
              <a:rPr lang="en-US" baseline="0" dirty="0"/>
              <a:t> </a:t>
            </a:r>
            <a:r>
              <a:rPr lang="en-US" baseline="0" dirty="0" err="1"/>
              <a:t>để</a:t>
            </a:r>
            <a:r>
              <a:rPr lang="en-US" baseline="0" dirty="0"/>
              <a:t> qua </a:t>
            </a:r>
            <a:r>
              <a:rPr lang="en-US" baseline="0" dirty="0" err="1"/>
              <a:t>phần</a:t>
            </a:r>
            <a:r>
              <a:rPr lang="en-US" baseline="0" dirty="0"/>
              <a:t> </a:t>
            </a:r>
            <a:r>
              <a:rPr lang="en-US" baseline="0" dirty="0" err="1"/>
              <a:t>học</a:t>
            </a:r>
            <a:r>
              <a:rPr lang="en-US" baseline="0" dirty="0"/>
              <a:t> </a:t>
            </a:r>
            <a:r>
              <a:rPr lang="en-US" baseline="0" dirty="0" err="1"/>
              <a:t>tiếp</a:t>
            </a:r>
            <a:r>
              <a:rPr lang="en-US" baseline="0" dirty="0"/>
              <a:t> </a:t>
            </a:r>
            <a:r>
              <a:rPr lang="en-US" baseline="0" dirty="0" err="1"/>
              <a:t>theo.</a:t>
            </a:r>
            <a:endParaRPr lang="en-US" dirty="0"/>
          </a:p>
        </p:txBody>
      </p:sp>
      <p:sp>
        <p:nvSpPr>
          <p:cNvPr id="4" name="Slide Number Placeholder 3"/>
          <p:cNvSpPr>
            <a:spLocks noGrp="1"/>
          </p:cNvSpPr>
          <p:nvPr>
            <p:ph type="sldNum" sz="quarter" idx="10"/>
          </p:nvPr>
        </p:nvSpPr>
        <p:spPr/>
        <p:txBody>
          <a:bodyPr/>
          <a:lstStyle/>
          <a:p>
            <a:fld id="{30445193-9164-46A4-8EEC-A752B77F82E3}" type="slidenum">
              <a:rPr lang="zh-CN" altLang="en-US" smtClean="0"/>
              <a:t>3</a:t>
            </a:fld>
            <a:endParaRPr lang="zh-CN" altLang="en-US"/>
          </a:p>
        </p:txBody>
      </p:sp>
    </p:spTree>
    <p:extLst>
      <p:ext uri="{BB962C8B-B14F-4D97-AF65-F5344CB8AC3E}">
        <p14:creationId xmlns:p14="http://schemas.microsoft.com/office/powerpoint/2010/main" val="21644715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 </a:t>
            </a:r>
            <a:r>
              <a:rPr lang="en-US" altLang="zh-CN" dirty="0" err="1"/>
              <a:t>Bấm</a:t>
            </a:r>
            <a:r>
              <a:rPr lang="en-US" altLang="zh-CN" baseline="0" dirty="0"/>
              <a:t> </a:t>
            </a:r>
            <a:r>
              <a:rPr lang="en-US" altLang="zh-CN" baseline="0" dirty="0" err="1"/>
              <a:t>vào</a:t>
            </a:r>
            <a:r>
              <a:rPr lang="en-US" altLang="zh-CN" baseline="0" dirty="0"/>
              <a:t> </a:t>
            </a:r>
            <a:r>
              <a:rPr lang="en-US" altLang="zh-CN" baseline="0" dirty="0" err="1"/>
              <a:t>câu</a:t>
            </a:r>
            <a:r>
              <a:rPr lang="en-US" altLang="zh-CN" baseline="0" dirty="0"/>
              <a:t> </a:t>
            </a:r>
            <a:r>
              <a:rPr lang="en-US" altLang="zh-CN" baseline="0" dirty="0" err="1"/>
              <a:t>hỏi</a:t>
            </a:r>
            <a:r>
              <a:rPr lang="en-US" altLang="zh-CN" baseline="0" dirty="0"/>
              <a:t> </a:t>
            </a:r>
            <a:r>
              <a:rPr lang="en-US" altLang="zh-CN" baseline="0" dirty="0" err="1"/>
              <a:t>để</a:t>
            </a:r>
            <a:r>
              <a:rPr lang="en-US" altLang="zh-CN" baseline="0" dirty="0"/>
              <a:t> </a:t>
            </a:r>
            <a:r>
              <a:rPr lang="en-US" altLang="zh-CN" baseline="0" dirty="0" err="1"/>
              <a:t>biết</a:t>
            </a:r>
            <a:r>
              <a:rPr lang="en-US" altLang="zh-CN" baseline="0" dirty="0"/>
              <a:t> </a:t>
            </a:r>
            <a:r>
              <a:rPr lang="en-US" altLang="zh-CN" baseline="0" dirty="0" err="1"/>
              <a:t>đáp</a:t>
            </a:r>
            <a:r>
              <a:rPr lang="en-US" altLang="zh-CN" baseline="0" dirty="0"/>
              <a:t> </a:t>
            </a:r>
            <a:r>
              <a:rPr lang="en-US" altLang="zh-CN" baseline="0" dirty="0" err="1"/>
              <a:t>án</a:t>
            </a:r>
            <a:r>
              <a:rPr lang="en-US" altLang="zh-CN" baseline="0" dirty="0"/>
              <a:t>.</a:t>
            </a:r>
            <a:endParaRPr lang="en-US" altLang="zh-CN" dirty="0"/>
          </a:p>
          <a:p>
            <a:r>
              <a:rPr lang="en-US" altLang="zh-CN" dirty="0"/>
              <a:t>- </a:t>
            </a:r>
            <a:r>
              <a:rPr lang="en-US" altLang="zh-CN" dirty="0" err="1"/>
              <a:t>Bấm</a:t>
            </a:r>
            <a:r>
              <a:rPr lang="en-US" altLang="zh-CN" baseline="0" dirty="0"/>
              <a:t> </a:t>
            </a:r>
            <a:r>
              <a:rPr lang="en-US" altLang="zh-CN" baseline="0" dirty="0" err="1"/>
              <a:t>hình</a:t>
            </a:r>
            <a:r>
              <a:rPr lang="en-US" altLang="zh-CN" baseline="0" dirty="0"/>
              <a:t> travel </a:t>
            </a:r>
            <a:r>
              <a:rPr lang="en-US" altLang="zh-CN" baseline="0" dirty="0" err="1"/>
              <a:t>bên</a:t>
            </a:r>
            <a:r>
              <a:rPr lang="en-US" altLang="zh-CN" baseline="0" dirty="0"/>
              <a:t> </a:t>
            </a:r>
            <a:r>
              <a:rPr lang="en-US" altLang="zh-CN" baseline="0" dirty="0" err="1"/>
              <a:t>góc</a:t>
            </a:r>
            <a:r>
              <a:rPr lang="en-US" altLang="zh-CN" baseline="0" dirty="0"/>
              <a:t> </a:t>
            </a:r>
            <a:r>
              <a:rPr lang="en-US" altLang="zh-CN" baseline="0" dirty="0" err="1"/>
              <a:t>trái</a:t>
            </a:r>
            <a:r>
              <a:rPr lang="en-US" altLang="zh-CN" baseline="0" dirty="0"/>
              <a:t> </a:t>
            </a:r>
            <a:r>
              <a:rPr lang="en-US" altLang="zh-CN" baseline="0" dirty="0" err="1"/>
              <a:t>để</a:t>
            </a:r>
            <a:r>
              <a:rPr lang="en-US" altLang="zh-CN" baseline="0" dirty="0"/>
              <a:t> </a:t>
            </a:r>
            <a:r>
              <a:rPr lang="en-US" altLang="zh-CN" baseline="0" dirty="0" err="1"/>
              <a:t>trở</a:t>
            </a:r>
            <a:r>
              <a:rPr lang="en-US" altLang="zh-CN" baseline="0" dirty="0"/>
              <a:t> </a:t>
            </a:r>
            <a:r>
              <a:rPr lang="en-US" altLang="zh-CN" baseline="0" dirty="0" err="1"/>
              <a:t>về</a:t>
            </a:r>
            <a:r>
              <a:rPr lang="en-US" altLang="zh-CN" baseline="0" dirty="0"/>
              <a:t> </a:t>
            </a:r>
            <a:r>
              <a:rPr lang="en-US" altLang="zh-CN" baseline="0" dirty="0" err="1"/>
              <a:t>trang</a:t>
            </a:r>
            <a:r>
              <a:rPr lang="en-US" altLang="zh-CN" baseline="0" dirty="0"/>
              <a:t> </a:t>
            </a:r>
            <a:r>
              <a:rPr lang="en-US" altLang="zh-CN" baseline="0" dirty="0" err="1"/>
              <a:t>phiêu</a:t>
            </a:r>
            <a:r>
              <a:rPr lang="en-US" altLang="zh-CN" baseline="0" dirty="0"/>
              <a:t> </a:t>
            </a:r>
            <a:r>
              <a:rPr lang="en-US" altLang="zh-CN" baseline="0" dirty="0" err="1"/>
              <a:t>lưu</a:t>
            </a:r>
            <a:r>
              <a:rPr lang="en-US" altLang="zh-CN" baseline="0" dirty="0"/>
              <a:t>.</a:t>
            </a:r>
            <a:endParaRPr lang="zh-CN" altLang="en-US" dirty="0"/>
          </a:p>
        </p:txBody>
      </p:sp>
      <p:sp>
        <p:nvSpPr>
          <p:cNvPr id="4" name="灯片编号占位符 3"/>
          <p:cNvSpPr>
            <a:spLocks noGrp="1"/>
          </p:cNvSpPr>
          <p:nvPr>
            <p:ph type="sldNum" sz="quarter" idx="10"/>
          </p:nvPr>
        </p:nvSpPr>
        <p:spPr/>
        <p:txBody>
          <a:bodyPr/>
          <a:lstStyle/>
          <a:p>
            <a:fld id="{30445193-9164-46A4-8EEC-A752B77F82E3}" type="slidenum">
              <a:rPr lang="zh-CN" altLang="en-US" smtClean="0"/>
              <a:t>4</a:t>
            </a:fld>
            <a:endParaRPr lang="zh-CN" altLang="en-US"/>
          </a:p>
        </p:txBody>
      </p:sp>
    </p:spTree>
    <p:extLst>
      <p:ext uri="{BB962C8B-B14F-4D97-AF65-F5344CB8AC3E}">
        <p14:creationId xmlns:p14="http://schemas.microsoft.com/office/powerpoint/2010/main" val="11881158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0445193-9164-46A4-8EEC-A752B77F82E3}" type="slidenum">
              <a:rPr lang="zh-CN" altLang="en-US" smtClean="0"/>
              <a:t>5</a:t>
            </a:fld>
            <a:endParaRPr lang="zh-CN" altLang="en-US"/>
          </a:p>
        </p:txBody>
      </p:sp>
    </p:spTree>
    <p:extLst>
      <p:ext uri="{BB962C8B-B14F-4D97-AF65-F5344CB8AC3E}">
        <p14:creationId xmlns:p14="http://schemas.microsoft.com/office/powerpoint/2010/main" val="11881158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0445193-9164-46A4-8EEC-A752B77F82E3}" type="slidenum">
              <a:rPr lang="zh-CN" altLang="en-US" smtClean="0"/>
              <a:t>6</a:t>
            </a:fld>
            <a:endParaRPr lang="zh-CN" altLang="en-US"/>
          </a:p>
        </p:txBody>
      </p:sp>
    </p:spTree>
    <p:extLst>
      <p:ext uri="{BB962C8B-B14F-4D97-AF65-F5344CB8AC3E}">
        <p14:creationId xmlns:p14="http://schemas.microsoft.com/office/powerpoint/2010/main" val="11881158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445193-9164-46A4-8EEC-A752B77F82E3}"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4347833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445193-9164-46A4-8EEC-A752B77F82E3}"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895885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B8462-E637-4558-AF32-C237835B18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14658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3.xml"/><Relationship Id="rId4" Type="http://schemas.openxmlformats.org/officeDocument/2006/relationships/image" Target="../media/image15.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714672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3CAB17-4845-4C74-910D-5FB75825891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C24EB39-8DE9-4E1D-AAC5-8822C9C876C5}"/>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A619A85-AC21-4A02-AD01-37D7CE873E6E}"/>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2024/8/22</a:t>
            </a:fld>
            <a:endParaRPr lang="zh-CN" altLang="en-US"/>
          </a:p>
        </p:txBody>
      </p:sp>
      <p:sp>
        <p:nvSpPr>
          <p:cNvPr id="5" name="页脚占位符 4">
            <a:extLst>
              <a:ext uri="{FF2B5EF4-FFF2-40B4-BE49-F238E27FC236}">
                <a16:creationId xmlns:a16="http://schemas.microsoft.com/office/drawing/2014/main" id="{A4251C2D-25FF-40BE-80B5-8B4C4018D64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B8B278F-3DEA-490C-9CAD-06FD8A9DE48B}"/>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1619481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6B596CC-7BDC-4294-AF76-D6FF43CA785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EB3B7253-E21C-479D-AE19-49C0A4C7BD9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29CE7C0-9F69-4B91-92DA-81F6C821E62E}"/>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2024/8/22</a:t>
            </a:fld>
            <a:endParaRPr lang="zh-CN" altLang="en-US"/>
          </a:p>
        </p:txBody>
      </p:sp>
      <p:sp>
        <p:nvSpPr>
          <p:cNvPr id="5" name="页脚占位符 4">
            <a:extLst>
              <a:ext uri="{FF2B5EF4-FFF2-40B4-BE49-F238E27FC236}">
                <a16:creationId xmlns:a16="http://schemas.microsoft.com/office/drawing/2014/main" id="{318DC51F-6A5D-4D38-B855-21FA2979282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B009530-BAA1-43F6-8014-E9A4E620CC60}"/>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3895287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30A06-5942-9C6B-12CB-CA5C949AAA2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3790949-150D-EB28-32CA-1E4B4CFF7E1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7DA5446-D18C-AE31-3434-6E8E12841AA6}"/>
              </a:ext>
            </a:extLst>
          </p:cNvPr>
          <p:cNvSpPr>
            <a:spLocks noGrp="1"/>
          </p:cNvSpPr>
          <p:nvPr>
            <p:ph type="dt" sz="half" idx="10"/>
          </p:nvPr>
        </p:nvSpPr>
        <p:spPr>
          <a:xfrm>
            <a:off x="838200" y="6356350"/>
            <a:ext cx="2743200" cy="365125"/>
          </a:xfrm>
          <a:prstGeom prst="rect">
            <a:avLst/>
          </a:prstGeom>
        </p:spPr>
        <p:txBody>
          <a:bodyPr/>
          <a:lstStyle/>
          <a:p>
            <a:fld id="{AA2AB71B-84CE-44B6-AE65-D6B76D6BAA92}" type="datetimeFigureOut">
              <a:rPr lang="en-US" smtClean="0"/>
              <a:t>8/22/2024</a:t>
            </a:fld>
            <a:endParaRPr lang="en-US"/>
          </a:p>
        </p:txBody>
      </p:sp>
      <p:sp>
        <p:nvSpPr>
          <p:cNvPr id="5" name="Footer Placeholder 4">
            <a:extLst>
              <a:ext uri="{FF2B5EF4-FFF2-40B4-BE49-F238E27FC236}">
                <a16:creationId xmlns:a16="http://schemas.microsoft.com/office/drawing/2014/main" id="{6139AC39-E70E-8F17-CAA4-D4BA06C4FC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8E63C0A-5437-F4AF-7DC0-113235D7AFE5}"/>
              </a:ext>
            </a:extLst>
          </p:cNvPr>
          <p:cNvSpPr>
            <a:spLocks noGrp="1"/>
          </p:cNvSpPr>
          <p:nvPr>
            <p:ph type="sldNum" sz="quarter" idx="12"/>
          </p:nvPr>
        </p:nvSpPr>
        <p:spPr>
          <a:xfrm>
            <a:off x="8610600" y="6356350"/>
            <a:ext cx="2743200" cy="365125"/>
          </a:xfrm>
          <a:prstGeom prst="rect">
            <a:avLst/>
          </a:prstGeom>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6646768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D0D18-51A5-3AEC-56B4-87B92C20CFC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17571D1-EA22-57AC-126D-2A13BC61D05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53CD00-605B-24ED-CF4D-A80B58C2C021}"/>
              </a:ext>
            </a:extLst>
          </p:cNvPr>
          <p:cNvSpPr>
            <a:spLocks noGrp="1"/>
          </p:cNvSpPr>
          <p:nvPr>
            <p:ph type="dt" sz="half" idx="10"/>
          </p:nvPr>
        </p:nvSpPr>
        <p:spPr>
          <a:xfrm>
            <a:off x="838200" y="6356350"/>
            <a:ext cx="2743200" cy="365125"/>
          </a:xfrm>
          <a:prstGeom prst="rect">
            <a:avLst/>
          </a:prstGeom>
        </p:spPr>
        <p:txBody>
          <a:bodyPr/>
          <a:lstStyle/>
          <a:p>
            <a:fld id="{AA2AB71B-84CE-44B6-AE65-D6B76D6BAA92}" type="datetimeFigureOut">
              <a:rPr lang="en-US" smtClean="0"/>
              <a:t>8/22/2024</a:t>
            </a:fld>
            <a:endParaRPr lang="en-US"/>
          </a:p>
        </p:txBody>
      </p:sp>
      <p:sp>
        <p:nvSpPr>
          <p:cNvPr id="5" name="Footer Placeholder 4">
            <a:extLst>
              <a:ext uri="{FF2B5EF4-FFF2-40B4-BE49-F238E27FC236}">
                <a16:creationId xmlns:a16="http://schemas.microsoft.com/office/drawing/2014/main" id="{ECE0FF54-E086-4328-F3F2-F981D558DA4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AE799AD-4922-EE68-7D65-ED8B160B64A1}"/>
              </a:ext>
            </a:extLst>
          </p:cNvPr>
          <p:cNvSpPr>
            <a:spLocks noGrp="1"/>
          </p:cNvSpPr>
          <p:nvPr>
            <p:ph type="sldNum" sz="quarter" idx="12"/>
          </p:nvPr>
        </p:nvSpPr>
        <p:spPr>
          <a:xfrm>
            <a:off x="8610600" y="6356350"/>
            <a:ext cx="2743200" cy="365125"/>
          </a:xfrm>
          <a:prstGeom prst="rect">
            <a:avLst/>
          </a:prstGeom>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1448560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A81B0-9231-67F2-C610-DF436A28B85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5E0EDEF-DB8E-9CC6-0AA7-D9B8D60B2C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99D7D62-D27C-7F9B-0354-99355C1CC224}"/>
              </a:ext>
            </a:extLst>
          </p:cNvPr>
          <p:cNvSpPr>
            <a:spLocks noGrp="1"/>
          </p:cNvSpPr>
          <p:nvPr>
            <p:ph type="dt" sz="half" idx="10"/>
          </p:nvPr>
        </p:nvSpPr>
        <p:spPr>
          <a:xfrm>
            <a:off x="838200" y="6356350"/>
            <a:ext cx="2743200" cy="365125"/>
          </a:xfrm>
          <a:prstGeom prst="rect">
            <a:avLst/>
          </a:prstGeom>
        </p:spPr>
        <p:txBody>
          <a:bodyPr/>
          <a:lstStyle/>
          <a:p>
            <a:fld id="{AA2AB71B-84CE-44B6-AE65-D6B76D6BAA92}" type="datetimeFigureOut">
              <a:rPr lang="en-US" smtClean="0"/>
              <a:t>8/22/2024</a:t>
            </a:fld>
            <a:endParaRPr lang="en-US"/>
          </a:p>
        </p:txBody>
      </p:sp>
      <p:sp>
        <p:nvSpPr>
          <p:cNvPr id="5" name="Footer Placeholder 4">
            <a:extLst>
              <a:ext uri="{FF2B5EF4-FFF2-40B4-BE49-F238E27FC236}">
                <a16:creationId xmlns:a16="http://schemas.microsoft.com/office/drawing/2014/main" id="{32113CBF-94BE-334D-4CDA-F1BA0CA4720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700214-BCBE-A821-9BC4-9023F175F8BA}"/>
              </a:ext>
            </a:extLst>
          </p:cNvPr>
          <p:cNvSpPr>
            <a:spLocks noGrp="1"/>
          </p:cNvSpPr>
          <p:nvPr>
            <p:ph type="sldNum" sz="quarter" idx="12"/>
          </p:nvPr>
        </p:nvSpPr>
        <p:spPr>
          <a:xfrm>
            <a:off x="8610600" y="6356350"/>
            <a:ext cx="2743200" cy="365125"/>
          </a:xfrm>
          <a:prstGeom prst="rect">
            <a:avLst/>
          </a:prstGeom>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29370460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B6BA2-73B7-31FD-D3F2-5B7286AB328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F32DD8A-5DB0-3C92-CD5B-74953B1FBAD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138706-1E5B-F8EE-1215-2F7037CB8E1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B6577FD-A18F-E907-A6A1-DB12ABB78AA4}"/>
              </a:ext>
            </a:extLst>
          </p:cNvPr>
          <p:cNvSpPr>
            <a:spLocks noGrp="1"/>
          </p:cNvSpPr>
          <p:nvPr>
            <p:ph type="dt" sz="half" idx="10"/>
          </p:nvPr>
        </p:nvSpPr>
        <p:spPr>
          <a:xfrm>
            <a:off x="838200" y="6356350"/>
            <a:ext cx="2743200" cy="365125"/>
          </a:xfrm>
          <a:prstGeom prst="rect">
            <a:avLst/>
          </a:prstGeom>
        </p:spPr>
        <p:txBody>
          <a:bodyPr/>
          <a:lstStyle/>
          <a:p>
            <a:fld id="{AA2AB71B-84CE-44B6-AE65-D6B76D6BAA92}" type="datetimeFigureOut">
              <a:rPr lang="en-US" smtClean="0"/>
              <a:t>8/22/2024</a:t>
            </a:fld>
            <a:endParaRPr lang="en-US"/>
          </a:p>
        </p:txBody>
      </p:sp>
      <p:sp>
        <p:nvSpPr>
          <p:cNvPr id="6" name="Footer Placeholder 5">
            <a:extLst>
              <a:ext uri="{FF2B5EF4-FFF2-40B4-BE49-F238E27FC236}">
                <a16:creationId xmlns:a16="http://schemas.microsoft.com/office/drawing/2014/main" id="{748A3C78-EEC3-2696-CC6D-479B6B38E8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4588DBF-A404-238F-9B4B-0A6015657AEE}"/>
              </a:ext>
            </a:extLst>
          </p:cNvPr>
          <p:cNvSpPr>
            <a:spLocks noGrp="1"/>
          </p:cNvSpPr>
          <p:nvPr>
            <p:ph type="sldNum" sz="quarter" idx="12"/>
          </p:nvPr>
        </p:nvSpPr>
        <p:spPr>
          <a:xfrm>
            <a:off x="8610600" y="6356350"/>
            <a:ext cx="2743200" cy="365125"/>
          </a:xfrm>
          <a:prstGeom prst="rect">
            <a:avLst/>
          </a:prstGeom>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6751793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558FD-1DEE-C9C1-1923-69E650ADEFB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89EE71F-01ED-81F8-C67D-DFE39D07449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4C269B0-18D5-060E-F297-1621BF505C2C}"/>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5378B95-B2DA-872F-4798-E0A893E4C04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F1A8147-6410-9A41-37C7-0A355693F493}"/>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4BF60B-57E7-BEB5-DE84-1639AE01FEA6}"/>
              </a:ext>
            </a:extLst>
          </p:cNvPr>
          <p:cNvSpPr>
            <a:spLocks noGrp="1"/>
          </p:cNvSpPr>
          <p:nvPr>
            <p:ph type="dt" sz="half" idx="10"/>
          </p:nvPr>
        </p:nvSpPr>
        <p:spPr>
          <a:xfrm>
            <a:off x="838200" y="6356350"/>
            <a:ext cx="2743200" cy="365125"/>
          </a:xfrm>
          <a:prstGeom prst="rect">
            <a:avLst/>
          </a:prstGeom>
        </p:spPr>
        <p:txBody>
          <a:bodyPr/>
          <a:lstStyle/>
          <a:p>
            <a:fld id="{AA2AB71B-84CE-44B6-AE65-D6B76D6BAA92}" type="datetimeFigureOut">
              <a:rPr lang="en-US" smtClean="0"/>
              <a:t>8/22/2024</a:t>
            </a:fld>
            <a:endParaRPr lang="en-US"/>
          </a:p>
        </p:txBody>
      </p:sp>
      <p:sp>
        <p:nvSpPr>
          <p:cNvPr id="8" name="Footer Placeholder 7">
            <a:extLst>
              <a:ext uri="{FF2B5EF4-FFF2-40B4-BE49-F238E27FC236}">
                <a16:creationId xmlns:a16="http://schemas.microsoft.com/office/drawing/2014/main" id="{86D68101-1A27-E1DB-2F8F-C8B9FB1FC63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DFD931B-F2FB-8583-AAF7-F547E556D8A6}"/>
              </a:ext>
            </a:extLst>
          </p:cNvPr>
          <p:cNvSpPr>
            <a:spLocks noGrp="1"/>
          </p:cNvSpPr>
          <p:nvPr>
            <p:ph type="sldNum" sz="quarter" idx="12"/>
          </p:nvPr>
        </p:nvSpPr>
        <p:spPr>
          <a:xfrm>
            <a:off x="8610600" y="6356350"/>
            <a:ext cx="2743200" cy="365125"/>
          </a:xfrm>
          <a:prstGeom prst="rect">
            <a:avLst/>
          </a:prstGeom>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13670836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9F303-90BD-3347-4A5C-70EEA140777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D489E27-C0F2-D34A-D217-0C23237732A9}"/>
              </a:ext>
            </a:extLst>
          </p:cNvPr>
          <p:cNvSpPr>
            <a:spLocks noGrp="1"/>
          </p:cNvSpPr>
          <p:nvPr>
            <p:ph type="dt" sz="half" idx="10"/>
          </p:nvPr>
        </p:nvSpPr>
        <p:spPr>
          <a:xfrm>
            <a:off x="838200" y="6356350"/>
            <a:ext cx="2743200" cy="365125"/>
          </a:xfrm>
          <a:prstGeom prst="rect">
            <a:avLst/>
          </a:prstGeom>
        </p:spPr>
        <p:txBody>
          <a:bodyPr/>
          <a:lstStyle/>
          <a:p>
            <a:fld id="{AA2AB71B-84CE-44B6-AE65-D6B76D6BAA92}" type="datetimeFigureOut">
              <a:rPr lang="en-US" smtClean="0"/>
              <a:t>8/22/2024</a:t>
            </a:fld>
            <a:endParaRPr lang="en-US"/>
          </a:p>
        </p:txBody>
      </p:sp>
      <p:sp>
        <p:nvSpPr>
          <p:cNvPr id="4" name="Footer Placeholder 3">
            <a:extLst>
              <a:ext uri="{FF2B5EF4-FFF2-40B4-BE49-F238E27FC236}">
                <a16:creationId xmlns:a16="http://schemas.microsoft.com/office/drawing/2014/main" id="{3354BB85-122B-1CC5-AAAC-937E006104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77BDABC-A549-0108-5F05-8FE113B7482F}"/>
              </a:ext>
            </a:extLst>
          </p:cNvPr>
          <p:cNvSpPr>
            <a:spLocks noGrp="1"/>
          </p:cNvSpPr>
          <p:nvPr>
            <p:ph type="sldNum" sz="quarter" idx="12"/>
          </p:nvPr>
        </p:nvSpPr>
        <p:spPr>
          <a:xfrm>
            <a:off x="8610600" y="6356350"/>
            <a:ext cx="2743200" cy="365125"/>
          </a:xfrm>
          <a:prstGeom prst="rect">
            <a:avLst/>
          </a:prstGeom>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15771334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AE69D6-7520-0926-FC55-04EC74F79EDD}"/>
              </a:ext>
            </a:extLst>
          </p:cNvPr>
          <p:cNvSpPr>
            <a:spLocks noGrp="1"/>
          </p:cNvSpPr>
          <p:nvPr>
            <p:ph type="dt" sz="half" idx="10"/>
          </p:nvPr>
        </p:nvSpPr>
        <p:spPr>
          <a:xfrm>
            <a:off x="838200" y="6356350"/>
            <a:ext cx="2743200" cy="365125"/>
          </a:xfrm>
          <a:prstGeom prst="rect">
            <a:avLst/>
          </a:prstGeom>
        </p:spPr>
        <p:txBody>
          <a:bodyPr/>
          <a:lstStyle/>
          <a:p>
            <a:fld id="{AA2AB71B-84CE-44B6-AE65-D6B76D6BAA92}" type="datetimeFigureOut">
              <a:rPr lang="en-US" smtClean="0"/>
              <a:t>8/22/2024</a:t>
            </a:fld>
            <a:endParaRPr lang="en-US"/>
          </a:p>
        </p:txBody>
      </p:sp>
      <p:sp>
        <p:nvSpPr>
          <p:cNvPr id="3" name="Footer Placeholder 2">
            <a:extLst>
              <a:ext uri="{FF2B5EF4-FFF2-40B4-BE49-F238E27FC236}">
                <a16:creationId xmlns:a16="http://schemas.microsoft.com/office/drawing/2014/main" id="{D7DF066C-FFB2-BA74-75C1-A1B6003A00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8919244-646D-DD25-A241-2559B0E65ADE}"/>
              </a:ext>
            </a:extLst>
          </p:cNvPr>
          <p:cNvSpPr>
            <a:spLocks noGrp="1"/>
          </p:cNvSpPr>
          <p:nvPr>
            <p:ph type="sldNum" sz="quarter" idx="12"/>
          </p:nvPr>
        </p:nvSpPr>
        <p:spPr>
          <a:xfrm>
            <a:off x="8610600" y="6356350"/>
            <a:ext cx="2743200" cy="365125"/>
          </a:xfrm>
          <a:prstGeom prst="rect">
            <a:avLst/>
          </a:prstGeom>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1648735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A7A66-0880-A9FC-42E6-9461748228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C2FD40-AEF0-A95F-9C11-F4BC5EE7129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26D9242-CDCD-6F27-9A8D-B79130F9AA6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39837E-2057-11AF-DD51-63AC65B6041D}"/>
              </a:ext>
            </a:extLst>
          </p:cNvPr>
          <p:cNvSpPr>
            <a:spLocks noGrp="1"/>
          </p:cNvSpPr>
          <p:nvPr>
            <p:ph type="dt" sz="half" idx="10"/>
          </p:nvPr>
        </p:nvSpPr>
        <p:spPr>
          <a:xfrm>
            <a:off x="838200" y="6356350"/>
            <a:ext cx="2743200" cy="365125"/>
          </a:xfrm>
          <a:prstGeom prst="rect">
            <a:avLst/>
          </a:prstGeom>
        </p:spPr>
        <p:txBody>
          <a:bodyPr/>
          <a:lstStyle/>
          <a:p>
            <a:fld id="{AA2AB71B-84CE-44B6-AE65-D6B76D6BAA92}" type="datetimeFigureOut">
              <a:rPr lang="en-US" smtClean="0"/>
              <a:t>8/22/2024</a:t>
            </a:fld>
            <a:endParaRPr lang="en-US"/>
          </a:p>
        </p:txBody>
      </p:sp>
      <p:sp>
        <p:nvSpPr>
          <p:cNvPr id="6" name="Footer Placeholder 5">
            <a:extLst>
              <a:ext uri="{FF2B5EF4-FFF2-40B4-BE49-F238E27FC236}">
                <a16:creationId xmlns:a16="http://schemas.microsoft.com/office/drawing/2014/main" id="{CB1EBA48-4765-C52F-7CB9-55F4ECFCB2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76D9C02-2456-A8E7-E805-52902E4519FD}"/>
              </a:ext>
            </a:extLst>
          </p:cNvPr>
          <p:cNvSpPr>
            <a:spLocks noGrp="1"/>
          </p:cNvSpPr>
          <p:nvPr>
            <p:ph type="sldNum" sz="quarter" idx="12"/>
          </p:nvPr>
        </p:nvSpPr>
        <p:spPr>
          <a:xfrm>
            <a:off x="8610600" y="6356350"/>
            <a:ext cx="2743200" cy="365125"/>
          </a:xfrm>
          <a:prstGeom prst="rect">
            <a:avLst/>
          </a:prstGeom>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2497578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2E9A98-58AA-4DE6-8001-29D4485310B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BBF7653-EF5E-426B-A804-DBF60EBF4981}"/>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D154B8B-7203-4CB2-B452-46C85FAA14BC}"/>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2024/8/22</a:t>
            </a:fld>
            <a:endParaRPr lang="zh-CN" altLang="en-US"/>
          </a:p>
        </p:txBody>
      </p:sp>
      <p:sp>
        <p:nvSpPr>
          <p:cNvPr id="5" name="页脚占位符 4">
            <a:extLst>
              <a:ext uri="{FF2B5EF4-FFF2-40B4-BE49-F238E27FC236}">
                <a16:creationId xmlns:a16="http://schemas.microsoft.com/office/drawing/2014/main" id="{275B8721-81E9-4585-9A57-74F5732EB2D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BD77C66-FACC-4585-A503-8A8A20C20FBF}"/>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10577873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4CAC6-01F3-035F-82AF-CD77BD3C806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F926B7F-BEEF-5789-B1CC-A821FB5B7D5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73142FF-9280-BC5C-DCB5-775D7D8BEFE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BCC65E-26FF-C9D7-454A-9977598CEA38}"/>
              </a:ext>
            </a:extLst>
          </p:cNvPr>
          <p:cNvSpPr>
            <a:spLocks noGrp="1"/>
          </p:cNvSpPr>
          <p:nvPr>
            <p:ph type="dt" sz="half" idx="10"/>
          </p:nvPr>
        </p:nvSpPr>
        <p:spPr>
          <a:xfrm>
            <a:off x="838200" y="6356350"/>
            <a:ext cx="2743200" cy="365125"/>
          </a:xfrm>
          <a:prstGeom prst="rect">
            <a:avLst/>
          </a:prstGeom>
        </p:spPr>
        <p:txBody>
          <a:bodyPr/>
          <a:lstStyle/>
          <a:p>
            <a:fld id="{AA2AB71B-84CE-44B6-AE65-D6B76D6BAA92}" type="datetimeFigureOut">
              <a:rPr lang="en-US" smtClean="0"/>
              <a:t>8/22/2024</a:t>
            </a:fld>
            <a:endParaRPr lang="en-US"/>
          </a:p>
        </p:txBody>
      </p:sp>
      <p:sp>
        <p:nvSpPr>
          <p:cNvPr id="6" name="Footer Placeholder 5">
            <a:extLst>
              <a:ext uri="{FF2B5EF4-FFF2-40B4-BE49-F238E27FC236}">
                <a16:creationId xmlns:a16="http://schemas.microsoft.com/office/drawing/2014/main" id="{DAEE7CDF-D200-D60B-865C-23E1B586CE4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C95F34E-1AAB-A279-943D-68F1FB7A311B}"/>
              </a:ext>
            </a:extLst>
          </p:cNvPr>
          <p:cNvSpPr>
            <a:spLocks noGrp="1"/>
          </p:cNvSpPr>
          <p:nvPr>
            <p:ph type="sldNum" sz="quarter" idx="12"/>
          </p:nvPr>
        </p:nvSpPr>
        <p:spPr>
          <a:xfrm>
            <a:off x="8610600" y="6356350"/>
            <a:ext cx="2743200" cy="365125"/>
          </a:xfrm>
          <a:prstGeom prst="rect">
            <a:avLst/>
          </a:prstGeom>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12802778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C7E05-7021-D73C-814E-02D480ED430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A789C79-388E-CE3A-9FA4-05B610A7733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C6259D-8F06-5FC1-0254-AD5EBD6C967C}"/>
              </a:ext>
            </a:extLst>
          </p:cNvPr>
          <p:cNvSpPr>
            <a:spLocks noGrp="1"/>
          </p:cNvSpPr>
          <p:nvPr>
            <p:ph type="dt" sz="half" idx="10"/>
          </p:nvPr>
        </p:nvSpPr>
        <p:spPr>
          <a:xfrm>
            <a:off x="838200" y="6356350"/>
            <a:ext cx="2743200" cy="365125"/>
          </a:xfrm>
          <a:prstGeom prst="rect">
            <a:avLst/>
          </a:prstGeom>
        </p:spPr>
        <p:txBody>
          <a:bodyPr/>
          <a:lstStyle/>
          <a:p>
            <a:fld id="{AA2AB71B-84CE-44B6-AE65-D6B76D6BAA92}" type="datetimeFigureOut">
              <a:rPr lang="en-US" smtClean="0"/>
              <a:t>8/22/2024</a:t>
            </a:fld>
            <a:endParaRPr lang="en-US"/>
          </a:p>
        </p:txBody>
      </p:sp>
      <p:sp>
        <p:nvSpPr>
          <p:cNvPr id="5" name="Footer Placeholder 4">
            <a:extLst>
              <a:ext uri="{FF2B5EF4-FFF2-40B4-BE49-F238E27FC236}">
                <a16:creationId xmlns:a16="http://schemas.microsoft.com/office/drawing/2014/main" id="{8DA2D933-8824-B1D2-2736-52960CE7678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4876D14-2EBA-040B-96AE-F42FD66CA323}"/>
              </a:ext>
            </a:extLst>
          </p:cNvPr>
          <p:cNvSpPr>
            <a:spLocks noGrp="1"/>
          </p:cNvSpPr>
          <p:nvPr>
            <p:ph type="sldNum" sz="quarter" idx="12"/>
          </p:nvPr>
        </p:nvSpPr>
        <p:spPr>
          <a:xfrm>
            <a:off x="8610600" y="6356350"/>
            <a:ext cx="2743200" cy="365125"/>
          </a:xfrm>
          <a:prstGeom prst="rect">
            <a:avLst/>
          </a:prstGeom>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1549904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4CEE28-8EFF-64D4-A161-AB250C47FCB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710D4EC-82EA-82FA-9818-F1CBC0491AB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354EDF-7164-DD23-63C4-A6D5ED51F881}"/>
              </a:ext>
            </a:extLst>
          </p:cNvPr>
          <p:cNvSpPr>
            <a:spLocks noGrp="1"/>
          </p:cNvSpPr>
          <p:nvPr>
            <p:ph type="dt" sz="half" idx="10"/>
          </p:nvPr>
        </p:nvSpPr>
        <p:spPr>
          <a:xfrm>
            <a:off x="838200" y="6356350"/>
            <a:ext cx="2743200" cy="365125"/>
          </a:xfrm>
          <a:prstGeom prst="rect">
            <a:avLst/>
          </a:prstGeom>
        </p:spPr>
        <p:txBody>
          <a:bodyPr/>
          <a:lstStyle/>
          <a:p>
            <a:fld id="{AA2AB71B-84CE-44B6-AE65-D6B76D6BAA92}" type="datetimeFigureOut">
              <a:rPr lang="en-US" smtClean="0"/>
              <a:t>8/22/2024</a:t>
            </a:fld>
            <a:endParaRPr lang="en-US"/>
          </a:p>
        </p:txBody>
      </p:sp>
      <p:sp>
        <p:nvSpPr>
          <p:cNvPr id="5" name="Footer Placeholder 4">
            <a:extLst>
              <a:ext uri="{FF2B5EF4-FFF2-40B4-BE49-F238E27FC236}">
                <a16:creationId xmlns:a16="http://schemas.microsoft.com/office/drawing/2014/main" id="{F964F041-CA66-E131-0041-213225F42E8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F208442-C55F-C694-A4A7-E733C1A5B199}"/>
              </a:ext>
            </a:extLst>
          </p:cNvPr>
          <p:cNvSpPr>
            <a:spLocks noGrp="1"/>
          </p:cNvSpPr>
          <p:nvPr>
            <p:ph type="sldNum" sz="quarter" idx="12"/>
          </p:nvPr>
        </p:nvSpPr>
        <p:spPr>
          <a:xfrm>
            <a:off x="8610600" y="6356350"/>
            <a:ext cx="2743200" cy="365125"/>
          </a:xfrm>
          <a:prstGeom prst="rect">
            <a:avLst/>
          </a:prstGeom>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40644390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ACA78CB-E122-4D1E-B876-5D5FF802047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A447D27-D5A9-4172-9C92-F5B3FAF8A33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E84A1CB-3A11-45AA-8C90-2203D1F8E7BA}"/>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2024/8/22</a:t>
            </a:fld>
            <a:endParaRPr lang="zh-CN" altLang="en-US"/>
          </a:p>
        </p:txBody>
      </p:sp>
      <p:sp>
        <p:nvSpPr>
          <p:cNvPr id="5" name="页脚占位符 4">
            <a:extLst>
              <a:ext uri="{FF2B5EF4-FFF2-40B4-BE49-F238E27FC236}">
                <a16:creationId xmlns:a16="http://schemas.microsoft.com/office/drawing/2014/main" id="{CFA7BB8C-BAA7-4908-A871-6BE06E04CFC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96ECB27-03B6-405C-82A8-C3775B036656}"/>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1644427239"/>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C9CF981-E0EB-4022-9C64-ECCB7707A69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06B5B7C-60C9-4B63-82C2-5C3E50FE6A68}"/>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3EC112F-F71E-4229-A317-A002963366BD}"/>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2024/8/22</a:t>
            </a:fld>
            <a:endParaRPr lang="zh-CN" altLang="en-US"/>
          </a:p>
        </p:txBody>
      </p:sp>
      <p:sp>
        <p:nvSpPr>
          <p:cNvPr id="5" name="页脚占位符 4">
            <a:extLst>
              <a:ext uri="{FF2B5EF4-FFF2-40B4-BE49-F238E27FC236}">
                <a16:creationId xmlns:a16="http://schemas.microsoft.com/office/drawing/2014/main" id="{36E7C300-B4D8-4E15-AFDE-00A89236C3C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1B4B86A-BFBA-4864-8215-CCC73B6389AA}"/>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688316748"/>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4DE9F70-6EF9-4EF4-AC73-A58A6AB8B09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43B9D8E-2DD1-4D4C-916F-02429108EA7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E3EB3EB4-F9FE-4312-8BE8-6813AEC04D82}"/>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2024/8/22</a:t>
            </a:fld>
            <a:endParaRPr lang="zh-CN" altLang="en-US"/>
          </a:p>
        </p:txBody>
      </p:sp>
      <p:sp>
        <p:nvSpPr>
          <p:cNvPr id="5" name="页脚占位符 4">
            <a:extLst>
              <a:ext uri="{FF2B5EF4-FFF2-40B4-BE49-F238E27FC236}">
                <a16:creationId xmlns:a16="http://schemas.microsoft.com/office/drawing/2014/main" id="{259740CD-E6E9-4839-9BD7-819238DEEA0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287BEB5-4A59-41A1-AE12-D3896AD95509}"/>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2139325554"/>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04C430-93D6-4885-B17F-51458032553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9C23B1D-7D19-48D3-AE3F-1557828669B3}"/>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DEB8CB3-61A1-4130-8496-B2D36E13BC35}"/>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443EC49-F41C-4F4F-B618-53C4B0988EA3}"/>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2024/8/22</a:t>
            </a:fld>
            <a:endParaRPr lang="zh-CN" altLang="en-US"/>
          </a:p>
        </p:txBody>
      </p:sp>
      <p:sp>
        <p:nvSpPr>
          <p:cNvPr id="6" name="页脚占位符 5">
            <a:extLst>
              <a:ext uri="{FF2B5EF4-FFF2-40B4-BE49-F238E27FC236}">
                <a16:creationId xmlns:a16="http://schemas.microsoft.com/office/drawing/2014/main" id="{A81160F0-1EB6-43CE-9881-CA8C133CCF3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73291198-8F57-4828-898C-AADF3785DA0C}"/>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1696883991"/>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4C9C4B-F7B0-411C-B4EA-73A079244260}"/>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F0B8AE7-09EC-4C64-9089-358B661DDA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B95A0BA5-E838-4FA9-BFD5-D0F57CB72F8C}"/>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57F8E12-DFA4-444F-B837-9AB8587BC6A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E6F9DF0-6BCF-495D-B4E1-7714E6E37B1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9437C74-ACB6-47CD-9E98-9C2B589297C3}"/>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2024/8/22</a:t>
            </a:fld>
            <a:endParaRPr lang="zh-CN" altLang="en-US"/>
          </a:p>
        </p:txBody>
      </p:sp>
      <p:sp>
        <p:nvSpPr>
          <p:cNvPr id="8" name="页脚占位符 7">
            <a:extLst>
              <a:ext uri="{FF2B5EF4-FFF2-40B4-BE49-F238E27FC236}">
                <a16:creationId xmlns:a16="http://schemas.microsoft.com/office/drawing/2014/main" id="{22914722-6C47-4C1B-BB0E-B326F06B7EA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D9B61E16-E64C-4650-9EE3-8A6B662A36A9}"/>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1618091114"/>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B9F68B-903E-4D2F-BA12-8B9243FA27F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A8381DD-404C-41D8-A1A4-FC9381814F87}"/>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2024/8/22</a:t>
            </a:fld>
            <a:endParaRPr lang="zh-CN" altLang="en-US"/>
          </a:p>
        </p:txBody>
      </p:sp>
      <p:sp>
        <p:nvSpPr>
          <p:cNvPr id="4" name="页脚占位符 3">
            <a:extLst>
              <a:ext uri="{FF2B5EF4-FFF2-40B4-BE49-F238E27FC236}">
                <a16:creationId xmlns:a16="http://schemas.microsoft.com/office/drawing/2014/main" id="{4A8216B5-4B08-4299-9D24-4EA9811A671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B3703182-5FD3-45F7-997D-84B021D4A994}"/>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3322801697"/>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A7BF478-B6FB-4267-83DE-F4069BA8C3EF}"/>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2024/8/22</a:t>
            </a:fld>
            <a:endParaRPr lang="zh-CN" altLang="en-US"/>
          </a:p>
        </p:txBody>
      </p:sp>
      <p:sp>
        <p:nvSpPr>
          <p:cNvPr id="3" name="页脚占位符 2">
            <a:extLst>
              <a:ext uri="{FF2B5EF4-FFF2-40B4-BE49-F238E27FC236}">
                <a16:creationId xmlns:a16="http://schemas.microsoft.com/office/drawing/2014/main" id="{4E4A9D94-110E-495C-9234-74C544A639A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2E2D90AA-A76C-49F7-9D52-765A7B549CC4}"/>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346498509"/>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0268EE4-EBD5-4BE9-8385-0BADCF4C5B3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114" t="10122" r="30255" b="9877"/>
          <a:stretch/>
        </p:blipFill>
        <p:spPr>
          <a:xfrm rot="16200000">
            <a:off x="2666999" y="-2667003"/>
            <a:ext cx="6858004" cy="12192001"/>
          </a:xfrm>
          <a:prstGeom prst="rect">
            <a:avLst/>
          </a:prstGeom>
        </p:spPr>
      </p:pic>
      <p:pic>
        <p:nvPicPr>
          <p:cNvPr id="8" name="Picture 6" descr="D:\png\透明气泡.png">
            <a:extLst>
              <a:ext uri="{FF2B5EF4-FFF2-40B4-BE49-F238E27FC236}">
                <a16:creationId xmlns:a16="http://schemas.microsoft.com/office/drawing/2014/main" id="{25BAA237-EA73-4323-9186-65A332D3D178}"/>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59410" y="624335"/>
            <a:ext cx="752403" cy="76157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D:\png\透明气泡.png">
            <a:extLst>
              <a:ext uri="{FF2B5EF4-FFF2-40B4-BE49-F238E27FC236}">
                <a16:creationId xmlns:a16="http://schemas.microsoft.com/office/drawing/2014/main" id="{DABBEF21-4DF9-4710-8B00-775933AFEEFE}"/>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96786" y="1319991"/>
            <a:ext cx="552350" cy="55908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D:\png\透明气泡.png">
            <a:extLst>
              <a:ext uri="{FF2B5EF4-FFF2-40B4-BE49-F238E27FC236}">
                <a16:creationId xmlns:a16="http://schemas.microsoft.com/office/drawing/2014/main" id="{54D32456-9219-4B8F-A2EF-800DA5BD44E6}"/>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11757" y="1769095"/>
            <a:ext cx="447272" cy="45272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D:\png\透明气泡.png">
            <a:extLst>
              <a:ext uri="{FF2B5EF4-FFF2-40B4-BE49-F238E27FC236}">
                <a16:creationId xmlns:a16="http://schemas.microsoft.com/office/drawing/2014/main" id="{F526B4D8-E028-4ADB-9EEB-FB5266C1BB58}"/>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867456" y="3857026"/>
            <a:ext cx="598343" cy="60564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D:\png\透明气泡.png">
            <a:extLst>
              <a:ext uri="{FF2B5EF4-FFF2-40B4-BE49-F238E27FC236}">
                <a16:creationId xmlns:a16="http://schemas.microsoft.com/office/drawing/2014/main" id="{8A2C5B49-E93D-4D8A-BC05-E3BE73B55CED}"/>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670162" y="3262136"/>
            <a:ext cx="402311" cy="40721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D:\png\透明气泡.png">
            <a:extLst>
              <a:ext uri="{FF2B5EF4-FFF2-40B4-BE49-F238E27FC236}">
                <a16:creationId xmlns:a16="http://schemas.microsoft.com/office/drawing/2014/main" id="{A654F572-27EA-497D-9828-14657F4850A3}"/>
              </a:ext>
            </a:extLst>
          </p:cNvPr>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055556" y="3275351"/>
            <a:ext cx="376201" cy="38078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D:\png\透明气泡.png">
            <a:extLst>
              <a:ext uri="{FF2B5EF4-FFF2-40B4-BE49-F238E27FC236}">
                <a16:creationId xmlns:a16="http://schemas.microsoft.com/office/drawing/2014/main" id="{069602EC-C33A-4589-BEF3-4B00FF47B5DE}"/>
              </a:ext>
            </a:extLst>
          </p:cNvPr>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69706" y="3361764"/>
            <a:ext cx="376201" cy="38078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D:\png\透明气泡.png">
            <a:extLst>
              <a:ext uri="{FF2B5EF4-FFF2-40B4-BE49-F238E27FC236}">
                <a16:creationId xmlns:a16="http://schemas.microsoft.com/office/drawing/2014/main" id="{3D8C89B9-E996-41B9-892E-3E9F44CE2EFE}"/>
              </a:ext>
            </a:extLst>
          </p:cNvPr>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95292" y="2543300"/>
            <a:ext cx="603574" cy="61093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D:\png\透明气泡.png">
            <a:extLst>
              <a:ext uri="{FF2B5EF4-FFF2-40B4-BE49-F238E27FC236}">
                <a16:creationId xmlns:a16="http://schemas.microsoft.com/office/drawing/2014/main" id="{FCFC13B8-CF41-4B5D-A94E-8ED2053A5834}"/>
              </a:ext>
            </a:extLst>
          </p:cNvPr>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824166" y="2543306"/>
            <a:ext cx="268537" cy="27181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D:\png\透明气泡.png">
            <a:extLst>
              <a:ext uri="{FF2B5EF4-FFF2-40B4-BE49-F238E27FC236}">
                <a16:creationId xmlns:a16="http://schemas.microsoft.com/office/drawing/2014/main" id="{E6B8219A-3198-48ED-8618-C54B4F858BDE}"/>
              </a:ext>
            </a:extLst>
          </p:cNvPr>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748222" y="2669867"/>
            <a:ext cx="478716" cy="48455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D:\png\透明气泡.png">
            <a:extLst>
              <a:ext uri="{FF2B5EF4-FFF2-40B4-BE49-F238E27FC236}">
                <a16:creationId xmlns:a16="http://schemas.microsoft.com/office/drawing/2014/main" id="{CB88E456-8C19-4C01-8164-1B97240D94F7}"/>
              </a:ext>
            </a:extLst>
          </p:cNvPr>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193247" y="2063349"/>
            <a:ext cx="272636" cy="27596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D:\png\透明气泡.png">
            <a:extLst>
              <a:ext uri="{FF2B5EF4-FFF2-40B4-BE49-F238E27FC236}">
                <a16:creationId xmlns:a16="http://schemas.microsoft.com/office/drawing/2014/main" id="{34FB05DB-E779-4777-B4CF-55319AB64751}"/>
              </a:ext>
            </a:extLst>
          </p:cNvPr>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589375" y="4583661"/>
            <a:ext cx="376201" cy="3807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2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2.08333E-7 2.22222E-6 C 0.01185 0.0044 0.02122 0.02014 0.03047 0.03449 C 0.04336 0.05463 0.02292 0.02801 0.03828 0.0493 C 0.04648 0.06041 0.05508 0.06967 0.06302 0.08148 C 0.06758 0.08796 0.06901 0.09745 0.07422 0.10116 C 0.07852 0.11041 0.08307 0.11736 0.08789 0.12592 C 0.09284 0.13541 0.09557 0.1456 0.10026 0.15555 C 0.10339 0.17801 0.09818 0.14745 0.10456 0.16782 C 0.11003 0.18449 0.11289 0.20555 0.11836 0.22222 C 0.12214 0.23403 0.12682 0.24514 0.1306 0.25648 C 0.13216 0.2669 0.13451 0.2706 0.13737 0.27893 C 0.14219 0.29282 0.14583 0.30509 0.15091 0.31852 C 0.1543 0.32685 0.15781 0.33541 0.1599 0.34514 C 0.16094 0.34977 0.16107 0.35393 0.16224 0.35787 C 0.16523 0.36759 0.17005 0.37662 0.1737 0.38518 C 0.17852 0.39745 0.18828 0.42708 0.19505 0.43217 C 0.19909 0.44629 0.20833 0.45162 0.21523 0.45926 C 0.22461 0.46944 0.23268 0.48449 0.24232 0.49375 C 0.25404 0.50555 0.26641 0.51296 0.27943 0.51597 C 0.32721 0.51504 0.375 0.51504 0.42266 0.51366 C 0.44349 0.51296 0.46432 0.49143 0.48464 0.48634 C 0.49844 0.47893 0.5125 0.47338 0.52656 0.46921 C 0.54036 0.45903 0.55716 0.45208 0.57148 0.4493 C 0.57721 0.44699 0.58307 0.44097 0.58867 0.43958 C 0.59375 0.43819 0.59922 0.43796 0.60443 0.43703 C 0.61432 0.42963 0.62031 0.43125 0.63255 0.42963 C 0.64076 0.42384 0.63711 0.42592 0.64375 0.42222 C 0.72982 0.42315 0.81589 0.42222 0.90195 0.42477 C 0.91693 0.425 0.9362 0.46366 0.95052 0.47407 C 0.96159 0.49236 0.975 0.50254 0.98672 0.51852 C 0.99297 0.52685 1.00169 0.54236 1.00807 0.54815 C 1.01315 0.55254 1.01797 0.55764 1.02279 0.56273 C 1.03346 0.57453 1.02409 0.56736 1.03177 0.57291 C 1.04076 0.58773 1.05117 0.59884 1.06094 0.60995 C 1.06393 0.61296 1.06667 0.62222 1.07005 0.62222 " pathEditMode="relative" rAng="0" ptsTypes="AAAAAAAAAAAAAAAAAAAAAAAAAAAAAAAAAAA">
                                      <p:cBhvr>
                                        <p:cTn id="6" dur="5000" fill="hold"/>
                                        <p:tgtEl>
                                          <p:spTgt spid="8"/>
                                        </p:tgtEl>
                                        <p:attrNameLst>
                                          <p:attrName>ppt_x</p:attrName>
                                          <p:attrName>ppt_y</p:attrName>
                                        </p:attrNameLst>
                                      </p:cBhvr>
                                      <p:rCtr x="53503" y="31111"/>
                                    </p:animMotion>
                                  </p:childTnLst>
                                </p:cTn>
                              </p:par>
                              <p:par>
                                <p:cTn id="7" presetID="0" presetClass="path" presetSubtype="0" accel="50000" decel="50000" fill="hold" nodeType="withEffect">
                                  <p:stCondLst>
                                    <p:cond delay="0"/>
                                  </p:stCondLst>
                                  <p:childTnLst>
                                    <p:animMotion origin="layout" path="M 4.58333E-6 -1.48148E-6 C 0.0121 0.00208 0.02161 0.00972 0.03112 0.0169 C 0.0444 0.02662 0.02356 0.01366 0.03932 0.02408 C 0.04752 0.02963 0.05625 0.03403 0.06445 0.03982 C 0.06914 0.04306 0.07083 0.04769 0.07604 0.04954 C 0.0802 0.05417 0.08502 0.05764 0.08984 0.06181 C 0.09492 0.06644 0.09765 0.07153 0.10234 0.07639 C 0.10585 0.08727 0.10026 0.07246 0.10703 0.08241 C 0.11237 0.09051 0.11523 0.10093 0.12096 0.10903 C 0.12474 0.11482 0.12955 0.12037 0.13333 0.12593 C 0.13502 0.13102 0.1375 0.13287 0.14036 0.13704 C 0.14518 0.14375 0.14921 0.14977 0.15416 0.15648 C 0.15768 0.16042 0.16106 0.16482 0.16328 0.16968 C 0.16432 0.17176 0.16445 0.17384 0.16549 0.1757 C 0.16862 0.18056 0.17356 0.18496 0.17721 0.18912 C 0.18216 0.19514 0.19205 0.20972 0.19908 0.21227 C 0.20351 0.21921 0.21263 0.22176 0.21966 0.2257 C 0.22929 0.23056 0.2375 0.23796 0.24739 0.24259 C 0.25937 0.24838 0.272 0.25208 0.28528 0.25347 C 0.33411 0.25301 0.38281 0.25301 0.43138 0.25232 C 0.45273 0.25208 0.47395 0.24144 0.49492 0.23889 C 0.50885 0.23519 0.5233 0.23264 0.53763 0.23056 C 0.55169 0.22546 0.56888 0.22199 0.58346 0.2206 C 0.58932 0.21945 0.59531 0.21667 0.60091 0.21597 C 0.60625 0.21528 0.61184 0.21505 0.61705 0.21458 C 0.62721 0.21111 0.63333 0.21181 0.64583 0.21111 C 0.65416 0.2081 0.65052 0.20926 0.65729 0.20741 C 0.74518 0.20787 0.83307 0.20741 0.92083 0.20857 C 0.93619 0.2088 0.95572 0.22778 0.97044 0.23287 C 0.98177 0.2419 0.99557 0.24676 1.00742 0.25463 C 1.01393 0.2588 1.02278 0.26644 1.02916 0.26921 C 1.0345 0.27153 1.03932 0.27384 1.04427 0.27639 C 1.0552 0.28218 1.04557 0.27871 1.05338 0.28148 C 1.06263 0.28866 1.07317 0.29421 1.0832 0.29954 C 1.08632 0.30116 1.08906 0.30579 1.09257 0.30579 " pathEditMode="relative" rAng="0" ptsTypes="AAAAAAAAAAAAAAAAAAAAAAAAAAAAAAAAAAA">
                                      <p:cBhvr>
                                        <p:cTn id="8" dur="5000" fill="hold"/>
                                        <p:tgtEl>
                                          <p:spTgt spid="11"/>
                                        </p:tgtEl>
                                        <p:attrNameLst>
                                          <p:attrName>ppt_x</p:attrName>
                                          <p:attrName>ppt_y</p:attrName>
                                        </p:attrNameLst>
                                      </p:cBhvr>
                                      <p:rCtr x="54622" y="15278"/>
                                    </p:animMotion>
                                  </p:childTnLst>
                                </p:cTn>
                              </p:par>
                              <p:par>
                                <p:cTn id="9" presetID="0" presetClass="path" presetSubtype="0" accel="50000" decel="50000" fill="hold" nodeType="withEffect">
                                  <p:stCondLst>
                                    <p:cond delay="1800"/>
                                  </p:stCondLst>
                                  <p:childTnLst>
                                    <p:animMotion origin="layout" path="M 8.33333E-7 -2.22222E-6 C 0.00638 -0.00949 0.01406 -0.01227 0.02148 -0.01481 C 0.02604 -0.01828 0.03086 -0.01875 0.03542 -0.02222 C 0.04154 -0.02199 0.06888 -0.02291 0.08242 -0.01736 C 0.08698 -0.01551 0.09232 -0.00764 0.09635 -0.00254 C 0.09857 0.00023 0.10065 0.00394 0.10273 0.00741 C 0.10391 0.00903 0.10599 0.01227 0.10599 0.0125 C 0.11068 0.02871 0.11588 0.04422 0.12096 0.05926 C 0.12448 0.06968 0.12591 0.08172 0.1306 0.08889 C 0.1362 0.1081 0.14232 0.13496 0.15091 0.14815 C 0.15521 0.15463 0.15937 0.16482 0.1638 0.17037 C 0.16901 0.17709 0.17448 0.1831 0.17982 0.19005 C 0.18633 0.19884 0.1819 0.19236 0.18945 0.19746 C 0.19297 0.2 0.19818 0.2081 0.20117 0.20996 C 0.20547 0.21227 0.21406 0.21482 0.21406 0.21505 C 0.26068 0.2132 0.27708 0.21389 0.31263 0.20486 C 0.32682 0.19653 0.34154 0.19097 0.35534 0.18033 C 0.36328 0.17431 0.36706 0.16134 0.37474 0.1581 C 0.37851 0.14931 0.38021 0.14607 0.38542 0.14329 C 0.38659 0.14167 0.3875 0.13959 0.38867 0.1382 C 0.39062 0.13611 0.39505 0.13334 0.39505 0.13357 C 0.40026 0.12384 0.40638 0.11875 0.41224 0.11111 C 0.4151 0.10718 0.42083 0.09884 0.42083 0.09908 C 0.42396 0.08727 0.42969 0.08496 0.43476 0.07894 C 0.43802 0.07523 0.4388 0.07107 0.44219 0.06667 C 0.44323 0.06551 0.4444 0.06505 0.44544 0.06412 C 0.44713 0.06273 0.44896 0.06134 0.45078 0.05926 C 0.45456 0.05371 0.4556 0.04884 0.45937 0.04445 C 0.4638 0.03912 0.46146 0.0456 0.46575 0.03704 C 0.47213 0.02431 0.46732 0.0294 0.47331 0.02477 C 0.47825 0.01297 0.48346 0.00857 0.48919 -2.22222E-6 C 0.49271 -0.00532 0.49583 -0.01134 0.49896 -0.01736 C 0.50521 -0.02893 0.51367 -0.03588 0.52031 -0.04699 C 0.53268 -0.0669 0.51862 -0.04282 0.52682 -0.0618 C 0.53125 -0.07199 0.53958 -0.07708 0.54271 -0.08889 C 0.54857 -0.10903 0.56185 -0.12801 0.57174 -0.13588 C 0.57708 -0.14514 0.57982 -0.15532 0.58659 -0.16041 C 0.60013 -0.18403 0.6181 -0.20347 0.63281 -0.22222 C 0.63919 -0.23032 0.64375 -0.24282 0.65091 -0.24699 C 0.65599 -0.25463 0.66042 -0.25764 0.66601 -0.2618 C 0.67643 -0.26921 0.68607 -0.28032 0.69713 -0.28403 C 0.70273 -0.28819 0.70833 -0.28958 0.71419 -0.29143 C 0.72474 -0.2993 0.73086 -0.29722 0.74414 -0.29884 C 0.76237 -0.29791 0.7806 -0.29838 0.79883 -0.29629 C 0.80846 -0.29514 0.81836 -0.28588 0.8276 -0.28148 C 0.83476 -0.27801 0.84362 -0.27685 0.85013 -0.26921 C 0.85937 -0.25833 0.87409 -0.24375 0.88112 -0.22708 C 0.88216 -0.225 0.88229 -0.22153 0.88346 -0.21967 C 0.88437 -0.21828 0.88568 -0.21852 0.88659 -0.21736 C 0.89297 -0.20926 0.90052 -0.20116 0.90586 -0.19004 C 0.90911 -0.18356 0.91276 -0.17778 0.91549 -0.17037 C 0.91784 -0.16412 0.91901 -0.15532 0.922 -0.15069 C 0.93086 -0.13703 0.93763 -0.11759 0.94661 -0.1037 C 0.94922 -0.0993 0.95013 -0.09074 0.95299 -0.08634 C 0.95859 -0.07708 0.96458 -0.06875 0.97005 -0.05926 C 0.98125 -0.04004 0.9918 -0.02014 1.00338 -0.00254 C 1.00924 0.00672 1.01497 0.02222 1.02161 0.02963 C 1.03516 0.04537 1.04792 0.06551 1.06224 0.07662 C 1.06497 0.07871 1.07279 0.08056 1.075 0.08148 C 1.08164 0.08426 1.08776 0.08889 1.09427 0.09144 C 1.10078 0.09352 1.1099 0.09445 1.11588 0.10116 " pathEditMode="relative" rAng="0" ptsTypes="AAAAAAAAAAAAAAAAAAAAAAAAAAAAAAAAAAAAAAAAAAAAAAAAAAAAAAAAAAAAA">
                                      <p:cBhvr>
                                        <p:cTn id="10" dur="5000" fill="hold"/>
                                        <p:tgtEl>
                                          <p:spTgt spid="10"/>
                                        </p:tgtEl>
                                        <p:attrNameLst>
                                          <p:attrName>ppt_x</p:attrName>
                                          <p:attrName>ppt_y</p:attrName>
                                        </p:attrNameLst>
                                      </p:cBhvr>
                                      <p:rCtr x="55794" y="-4190"/>
                                    </p:animMotion>
                                  </p:childTnLst>
                                </p:cTn>
                              </p:par>
                              <p:par>
                                <p:cTn id="11" presetID="0" presetClass="path" presetSubtype="0" accel="50000" decel="50000" fill="hold" nodeType="withEffect">
                                  <p:stCondLst>
                                    <p:cond delay="1800"/>
                                  </p:stCondLst>
                                  <p:childTnLst>
                                    <p:animMotion origin="layout" path="M 2.70833E-6 -4.07407E-6 C 0.00377 -0.00092 0.00755 -0.00092 0.0112 -0.00254 C 0.02265 -0.00717 0.01393 -0.00532 0.02122 -0.01226 C 0.02708 -0.01828 0.03307 -0.02476 0.03906 -0.02963 C 0.0444 -0.03402 0.05026 -0.03426 0.05573 -0.03703 C 0.06536 -0.04166 0.075 -0.04629 0.08476 -0.0493 C 0.09843 -0.05949 0.11914 -0.05301 0.13242 -0.05185 C 0.13815 -0.04884 0.14375 -0.04745 0.14896 -0.04444 C 0.15638 -0.04051 0.16198 -0.03125 0.16901 -0.02708 C 0.17005 -0.02569 0.17122 -0.02314 0.17226 -0.02222 C 0.17539 -0.01967 0.18164 -0.01736 0.18164 -0.01713 C 0.18685 -0.00926 0.19218 -0.00856 0.1983 -0.00486 C 0.20286 -0.00185 0.20768 0.00255 0.21237 0.00487 C 0.21497 0.00625 0.21927 0.00718 0.22174 0.00996 C 0.22773 0.01667 0.23437 0.02385 0.24062 0.02963 C 0.24492 0.03357 0.247 0.03033 0.25182 0.03704 C 0.25599 0.04329 0.26041 0.04607 0.26497 0.04931 C 0.26614 0.05024 0.26705 0.05301 0.26823 0.0544 C 0.27343 0.05903 0.27968 0.06366 0.28489 0.06667 C 0.29218 0.07778 0.30156 0.08149 0.30937 0.08889 C 0.3164 0.09468 0.32291 0.10116 0.32968 0.10625 C 0.33099 0.10718 0.33177 0.11019 0.33307 0.11112 C 0.33607 0.11366 0.3388 0.11389 0.34205 0.11598 C 0.34323 0.11852 0.34453 0.12199 0.34648 0.12338 C 0.34896 0.12593 0.35508 0.12848 0.35508 0.12871 C 0.36354 0.14074 0.35299 0.12616 0.36315 0.13588 C 0.36784 0.14051 0.3707 0.14561 0.37617 0.14815 C 0.38047 0.15255 0.38463 0.15371 0.3888 0.15811 C 0.39661 0.16667 0.40573 0.17662 0.41419 0.18033 C 0.41914 0.18565 0.42226 0.19005 0.42747 0.1926 C 0.43411 0.19931 0.43945 0.20487 0.44674 0.20741 C 0.45091 0.21204 0.45599 0.21274 0.46015 0.21737 C 0.46549 0.22315 0.47096 0.22894 0.47682 0.23218 C 0.48255 0.23982 0.48711 0.24422 0.49349 0.24699 C 0.49974 0.25579 0.50885 0.26088 0.51549 0.26667 C 0.51718 0.26783 0.51758 0.27037 0.51927 0.27153 C 0.52773 0.28125 0.53867 0.28959 0.54817 0.2963 C 0.55638 0.30255 0.5638 0.31227 0.57226 0.31598 C 0.58398 0.33311 0.59935 0.33542 0.61276 0.34074 C 0.63307 0.34885 0.6526 0.36135 0.67304 0.36783 C 0.67982 0.37292 0.67343 0.36875 0.68515 0.37292 C 0.69544 0.37616 0.70495 0.38264 0.71523 0.38519 C 0.85833 0.38056 0.82604 0.38612 0.90039 0.36783 C 0.91263 0.36112 0.92539 0.35625 0.93815 0.35301 C 0.9487 0.3463 0.95963 0.34352 0.97044 0.3382 C 0.9819 0.33311 0.99271 0.32338 1.0039 0.31852 C 1.01159 0.31505 1.01966 0.31459 1.02734 0.31112 C 1.03372 0.30834 1.03971 0.30371 1.04635 0.30116 C 1.05482 0.29352 1.06393 0.29167 1.07291 0.28889 C 1.07877 0.28449 1.08476 0.28357 1.09088 0.28149 C 1.09765 0.27153 1.09049 0.28079 1.0987 0.27408 C 1.10286 0.27061 1.10703 0.26389 1.11093 0.25926 C 1.12031 0.24746 1.13047 0.2257 1.14101 0.21968 C 1.14479 0.21112 1.147 0.21204 1.15104 0.20487 C 1.15338 0.2007 1.15416 0.19514 1.15781 0.19514 C 1.15833 0.19514 1.15703 0.19653 1.15664 0.19746 " pathEditMode="relative" rAng="0" ptsTypes="AAAAAAAAAAAAAAAAAAAAAAAAAAAAAAAAAAAAAAAAAAAAAAAAAAAAAAAA">
                                      <p:cBhvr>
                                        <p:cTn id="12" dur="5000" fill="hold"/>
                                        <p:tgtEl>
                                          <p:spTgt spid="12"/>
                                        </p:tgtEl>
                                        <p:attrNameLst>
                                          <p:attrName>ppt_x</p:attrName>
                                          <p:attrName>ppt_y</p:attrName>
                                        </p:attrNameLst>
                                      </p:cBhvr>
                                      <p:rCtr x="57891" y="16505"/>
                                    </p:animMotion>
                                  </p:childTnLst>
                                </p:cTn>
                              </p:par>
                              <p:par>
                                <p:cTn id="13" presetID="0" presetClass="path" presetSubtype="0" accel="50000" decel="50000" fill="hold" nodeType="withEffect">
                                  <p:stCondLst>
                                    <p:cond delay="1200"/>
                                  </p:stCondLst>
                                  <p:childTnLst>
                                    <p:animMotion origin="layout" path="M 4.16667E-7 7.40741E-7 C 0.0431 0.00093 0.08607 0.00093 0.12917 0.00255 C 0.14245 0.00301 0.15417 0.01829 0.16615 0.02708 C 0.17865 0.03611 0.16003 0.02199 0.17292 0.03449 C 0.17513 0.0368 0.17956 0.03958 0.17956 0.03981 C 0.19049 0.06319 0.17682 0.03518 0.18659 0.0493 C 0.18997 0.05463 0.1931 0.06134 0.19648 0.06667 C 0.20039 0.07222 0.20169 0.08079 0.20547 0.08634 C 0.21146 0.10532 0.20352 0.08218 0.21237 0.09884 C 0.21367 0.10162 0.21445 0.10579 0.21575 0.10856 C 0.21654 0.11088 0.21797 0.1118 0.21914 0.11366 C 0.22344 0.12222 0.22682 0.13542 0.23138 0.14329 C 0.24062 0.15926 0.25104 0.17477 0.26172 0.18518 C 0.26823 0.19143 0.27526 0.19375 0.2819 0.19745 C 0.33216 0.19653 0.38229 0.19653 0.43268 0.19514 C 0.44531 0.19468 0.45924 0.18356 0.472 0.18032 C 0.48346 0.17153 0.4957 0.16597 0.50781 0.16296 C 0.51849 0.15532 0.51198 0.15856 0.52682 0.15555 C 0.53503 0.14977 0.54219 0.14537 0.55065 0.14329 C 0.56016 0.13611 0.57174 0.13148 0.5819 0.12847 C 0.59349 0.11574 0.6056 0.10625 0.61693 0.09375 C 0.62474 0.08518 0.63477 0.08518 0.64271 0.07662 C 0.65078 0.06759 0.65898 0.05903 0.66745 0.05185 C 0.67656 0.04421 0.68724 0.04236 0.69674 0.03704 C 0.76823 0.03796 0.83984 0.03796 0.9112 0.03958 C 0.91901 0.03981 0.92513 0.05 0.93268 0.05185 C 0.94844 0.05579 0.96328 0.06481 0.97852 0.07153 C 0.98398 0.0794 0.98984 0.08148 0.9957 0.08634 C 1.00768 0.0963 1.02096 0.10347 1.03385 0.10625 C 1.04167 0.11042 1.04922 0.11412 1.05742 0.11597 C 1.06901 0.12245 1.06042 0.11852 1.08437 0.11852 " pathEditMode="relative" rAng="0" ptsTypes="AAAAAAAAAAAAAAAAAAAAAAAAAAAAAAA">
                                      <p:cBhvr>
                                        <p:cTn id="14" dur="5000" fill="hold"/>
                                        <p:tgtEl>
                                          <p:spTgt spid="16"/>
                                        </p:tgtEl>
                                        <p:attrNameLst>
                                          <p:attrName>ppt_x</p:attrName>
                                          <p:attrName>ppt_y</p:attrName>
                                        </p:attrNameLst>
                                      </p:cBhvr>
                                      <p:rCtr x="54219" y="9861"/>
                                    </p:animMotion>
                                  </p:childTnLst>
                                </p:cTn>
                              </p:par>
                              <p:par>
                                <p:cTn id="15" presetID="0" presetClass="path" presetSubtype="0" accel="50000" decel="50000" fill="hold" nodeType="withEffect">
                                  <p:stCondLst>
                                    <p:cond delay="1200"/>
                                  </p:stCondLst>
                                  <p:childTnLst>
                                    <p:animMotion origin="layout" path="M 3.125E-6 4.44444E-6 C 0.00364 -0.00093 0.00729 -0.00093 0.0108 -0.00255 C 0.02174 -0.00718 0.01341 -0.00533 0.02044 -0.01227 C 0.02604 -0.01829 0.03164 -0.02477 0.03737 -0.02963 C 0.04244 -0.03403 0.04817 -0.03426 0.05338 -0.03704 C 0.06263 -0.04167 0.07187 -0.0463 0.08125 -0.04931 C 0.09453 -0.0595 0.11432 -0.05301 0.12721 -0.05186 C 0.13281 -0.04885 0.13815 -0.04746 0.14323 -0.04445 C 0.15026 -0.04051 0.1556 -0.03125 0.1625 -0.02709 C 0.16354 -0.0257 0.16445 -0.02315 0.16562 -0.02223 C 0.16849 -0.01968 0.17448 -0.01737 0.17448 -0.01713 C 0.17955 -0.00926 0.18463 -0.00857 0.19062 -0.00487 C 0.19505 -0.00186 0.19961 0.00254 0.20429 0.00486 C 0.20664 0.00625 0.2108 0.00717 0.21302 0.00995 C 0.21888 0.01666 0.22526 0.02384 0.23125 0.02963 C 0.23541 0.03356 0.2375 0.03032 0.24192 0.03703 C 0.24596 0.04328 0.25026 0.04606 0.25468 0.0493 C 0.25586 0.05023 0.25664 0.053 0.25781 0.05439 C 0.26276 0.05902 0.26875 0.06365 0.27396 0.06666 C 0.28099 0.07777 0.28971 0.08148 0.29739 0.08888 C 0.30403 0.09467 0.31028 0.10115 0.31692 0.10625 C 0.3181 0.10717 0.31888 0.11018 0.32005 0.11111 C 0.32291 0.11365 0.32565 0.11388 0.32877 0.11597 C 0.32994 0.11851 0.33112 0.12199 0.33294 0.12338 C 0.33541 0.12592 0.3414 0.12847 0.3414 0.1287 C 0.34935 0.14074 0.33919 0.12615 0.34896 0.13588 C 0.35364 0.1405 0.35638 0.1456 0.36159 0.14814 C 0.36562 0.15254 0.36966 0.1537 0.37356 0.1581 C 0.38112 0.16666 0.38997 0.17662 0.39804 0.18032 C 0.40286 0.18564 0.40586 0.19004 0.41093 0.19259 C 0.41718 0.1993 0.42239 0.20486 0.42929 0.2074 C 0.43333 0.21203 0.43815 0.21273 0.44218 0.21736 C 0.44726 0.22314 0.4526 0.22893 0.4582 0.23217 C 0.4638 0.23981 0.4681 0.24421 0.47435 0.24699 C 0.48021 0.25578 0.48919 0.26088 0.49544 0.26666 C 0.497 0.26782 0.49752 0.27037 0.49896 0.27152 C 0.50716 0.28125 0.51771 0.28958 0.52682 0.29629 C 0.53476 0.30254 0.54179 0.31226 0.55013 0.31597 C 0.56119 0.3331 0.57604 0.33541 0.5888 0.34074 C 0.60833 0.34884 0.62708 0.36134 0.64674 0.36782 C 0.65325 0.37291 0.64713 0.36875 0.65846 0.37291 C 0.66823 0.37615 0.67734 0.38263 0.68737 0.38518 C 0.82487 0.38055 0.79375 0.38611 0.86523 0.36782 C 0.87708 0.36111 0.88932 0.35625 0.90156 0.353 C 0.91172 0.34629 0.92226 0.34351 0.93255 0.33819 C 0.94349 0.3331 0.95403 0.32338 0.96471 0.31851 C 0.97213 0.31504 0.97981 0.31458 0.98724 0.31111 C 0.99349 0.30833 0.99909 0.3037 1.00547 0.30115 C 1.01367 0.29351 1.02239 0.29166 1.03112 0.28888 C 1.03672 0.28449 1.04244 0.28356 1.0483 0.28148 C 1.05481 0.27152 1.04791 0.28078 1.05573 0.27407 C 1.05976 0.2706 1.0638 0.26388 1.06758 0.25925 C 1.07669 0.24745 1.08633 0.22569 1.09648 0.21967 C 1.10013 0.21111 1.10221 0.21203 1.10612 0.20486 C 1.10833 0.20069 1.10924 0.19513 1.11263 0.19513 C 1.11315 0.19513 1.11185 0.19652 1.11146 0.19745 " pathEditMode="relative" rAng="0" ptsTypes="AAAAAAAAAAAAAAAAAAAAAAAAAAAAAAAAAAAAAAAAAAAAAAAAAAAAAAAA">
                                      <p:cBhvr>
                                        <p:cTn id="16" dur="5000" fill="hold"/>
                                        <p:tgtEl>
                                          <p:spTgt spid="14"/>
                                        </p:tgtEl>
                                        <p:attrNameLst>
                                          <p:attrName>ppt_x</p:attrName>
                                          <p:attrName>ppt_y</p:attrName>
                                        </p:attrNameLst>
                                      </p:cBhvr>
                                      <p:rCtr x="55638" y="16505"/>
                                    </p:animMotion>
                                  </p:childTnLst>
                                </p:cTn>
                              </p:par>
                              <p:par>
                                <p:cTn id="17" presetID="0" presetClass="path" presetSubtype="0" accel="50000" decel="50000" fill="hold" nodeType="withEffect">
                                  <p:stCondLst>
                                    <p:cond delay="0"/>
                                  </p:stCondLst>
                                  <p:childTnLst>
                                    <p:animMotion origin="layout" path="M -0.32331 0.09329 C -0.31862 0.09237 -0.31393 0.09237 -0.30937 0.09075 C -0.29518 0.08612 -0.30599 0.08797 -0.29687 0.08102 C -0.28958 0.075 -0.28216 0.06852 -0.27474 0.06366 C -0.2681 0.05926 -0.26068 0.05903 -0.25391 0.05625 C -0.24193 0.05163 -0.22995 0.047 -0.21784 0.04399 C -0.20065 0.0338 -0.17487 0.04028 -0.1582 0.04144 C -0.15104 0.04445 -0.14401 0.04584 -0.1375 0.04885 C -0.12838 0.05278 -0.12161 0.06204 -0.1125 0.06621 C -0.1112 0.0676 -0.10989 0.07014 -0.10859 0.07107 C -0.10469 0.07362 -0.09687 0.07593 -0.09687 0.07616 C -0.09036 0.08403 -0.08372 0.08473 -0.07604 0.08843 C -0.07044 0.09144 -0.06432 0.09584 -0.05859 0.09815 C -0.05521 0.09954 -0.04987 0.10047 -0.04687 0.10325 C -0.03932 0.10996 -0.03112 0.11713 -0.02331 0.12292 C -0.01797 0.12686 -0.01536 0.12362 -0.00937 0.13033 C -0.00417 0.13658 0.0013 0.13936 0.00703 0.1426 C 0.00833 0.14352 0.00964 0.1463 0.01094 0.14769 C 0.01758 0.15232 0.02539 0.15695 0.0319 0.15996 C 0.04089 0.17107 0.05261 0.17477 0.06224 0.18218 C 0.07109 0.18797 0.0793 0.19445 0.08776 0.19954 C 0.08932 0.20047 0.09037 0.20348 0.09193 0.2044 C 0.09557 0.20695 0.09883 0.20718 0.10313 0.20926 C 0.1043 0.21181 0.10612 0.21528 0.1086 0.21667 C 0.11146 0.21922 0.11927 0.22176 0.11927 0.222 C 0.12982 0.23403 0.11667 0.21945 0.12943 0.22917 C 0.13503 0.2338 0.13854 0.23889 0.14557 0.24144 C 0.15091 0.24584 0.15612 0.247 0.16133 0.25139 C 0.1711 0.25996 0.18242 0.26991 0.19284 0.27362 C 0.19896 0.27871 0.20313 0.28334 0.20938 0.28588 C 0.21784 0.2926 0.22435 0.29815 0.2336 0.3007 C 0.2388 0.30533 0.24505 0.30602 0.25026 0.31065 C 0.2569 0.31644 0.2638 0.32223 0.2711 0.32547 C 0.27826 0.33311 0.28386 0.3375 0.29193 0.34028 C 0.29961 0.34908 0.31107 0.35417 0.31901 0.35996 C 0.32136 0.36112 0.32162 0.36366 0.32396 0.36482 C 0.33451 0.37454 0.34792 0.38288 0.36003 0.38959 C 0.37031 0.39584 0.37943 0.40556 0.38998 0.40926 C 0.40469 0.42639 0.42383 0.42871 0.4405 0.43403 C 0.46576 0.44213 0.49011 0.45463 0.51563 0.46112 C 0.52409 0.46621 0.51615 0.46204 0.53073 0.46621 C 0.54349 0.46945 0.55534 0.47593 0.56823 0.47848 C 0.74662 0.47385 0.70625 0.4794 0.79896 0.46112 C 0.81432 0.4544 0.83021 0.44954 0.8461 0.4463 C 0.85925 0.43959 0.87292 0.43681 0.88633 0.43149 C 0.90052 0.42639 0.91406 0.41667 0.928 0.41181 C 0.93763 0.40834 0.94766 0.40788 0.95729 0.4044 C 0.96524 0.40163 0.97266 0.397 0.98086 0.39445 C 0.99154 0.38681 1.00287 0.38496 1.01406 0.38218 C 1.02136 0.37778 1.02878 0.37686 1.03646 0.37477 C 1.04492 0.36482 1.03594 0.37408 1.0461 0.36737 C 1.0513 0.36389 1.05651 0.35718 1.06146 0.35255 C 1.07318 0.34075 1.08581 0.31899 1.09896 0.31297 C 1.10365 0.3044 1.10638 0.30533 1.11133 0.29815 C 1.11432 0.29399 1.11537 0.28843 1.11979 0.28843 C 1.12044 0.28843 1.11888 0.28982 1.11836 0.29075 " pathEditMode="relative" rAng="0" ptsTypes="AAAAAAAAAAAAAAAAAAAAAAAAAAAAAAAAAAAAAAAAAAAAAAAAAAAAAAAA">
                                      <p:cBhvr>
                                        <p:cTn id="18" dur="5000" fill="hold"/>
                                        <p:tgtEl>
                                          <p:spTgt spid="18"/>
                                        </p:tgtEl>
                                        <p:attrNameLst>
                                          <p:attrName>ppt_x</p:attrName>
                                          <p:attrName>ppt_y</p:attrName>
                                        </p:attrNameLst>
                                      </p:cBhvr>
                                      <p:rCtr x="72161" y="16505"/>
                                    </p:animMotion>
                                  </p:childTnLst>
                                </p:cTn>
                              </p:par>
                              <p:par>
                                <p:cTn id="19" presetID="0" presetClass="path" presetSubtype="0" accel="50000" decel="50000" fill="hold" nodeType="withEffect">
                                  <p:stCondLst>
                                    <p:cond delay="0"/>
                                  </p:stCondLst>
                                  <p:childTnLst>
                                    <p:animMotion origin="layout" path="M 8.33333E-7 -1.85185E-6 C 0.00378 -0.00092 0.00742 -0.00092 0.01094 -0.00254 C 0.022 -0.00717 0.01354 -0.00532 0.0207 -0.01227 C 0.02643 -0.01829 0.03216 -0.02477 0.03802 -0.02963 C 0.04323 -0.03403 0.04896 -0.03426 0.0543 -0.03704 C 0.06354 -0.04166 0.07305 -0.04629 0.08229 -0.0493 C 0.0957 -0.05949 0.11588 -0.05301 0.12891 -0.05185 C 0.1345 -0.04884 0.13997 -0.04745 0.14518 -0.04444 C 0.15221 -0.04051 0.15768 -0.03125 0.16471 -0.02708 C 0.16562 -0.02569 0.16667 -0.02315 0.16784 -0.02222 C 0.1707 -0.01967 0.17682 -0.01736 0.17682 -0.01713 C 0.1819 -0.00926 0.18711 -0.00856 0.1931 -0.00486 C 0.19753 -0.00185 0.20234 0.00255 0.2069 0.00486 C 0.20937 0.00625 0.21354 0.00718 0.21588 0.00996 C 0.22187 0.01667 0.22825 0.02384 0.23437 0.02963 C 0.23854 0.03357 0.24062 0.03033 0.24518 0.03704 C 0.24935 0.04329 0.25365 0.04607 0.25807 0.04931 C 0.25911 0.05023 0.26016 0.05301 0.2612 0.0544 C 0.26628 0.05903 0.2724 0.06366 0.27747 0.06667 C 0.28463 0.07778 0.29362 0.08148 0.3013 0.08889 C 0.30807 0.09468 0.31458 0.10116 0.32109 0.10625 C 0.3224 0.10718 0.32318 0.11019 0.32435 0.11111 C 0.32721 0.11366 0.32995 0.11389 0.3332 0.11597 C 0.33424 0.11852 0.33555 0.12199 0.33737 0.12338 C 0.33984 0.12593 0.34583 0.12847 0.34583 0.12871 C 0.35404 0.14074 0.34375 0.12616 0.35365 0.13588 C 0.35833 0.14051 0.36107 0.1456 0.36641 0.14815 C 0.37044 0.15255 0.37461 0.15371 0.37865 0.1581 C 0.3862 0.16667 0.39505 0.17662 0.40338 0.18033 C 0.4082 0.18496 0.41133 0.19005 0.41641 0.19259 C 0.42279 0.19931 0.42799 0.20486 0.43516 0.20741 C 0.43919 0.21204 0.44401 0.21273 0.44818 0.21667 C 0.45325 0.22315 0.45872 0.22894 0.46445 0.23218 C 0.47005 0.23982 0.47435 0.24421 0.48073 0.24699 C 0.48672 0.25579 0.49557 0.26088 0.50208 0.26667 C 0.50365 0.26783 0.50404 0.27037 0.50573 0.27153 C 0.51393 0.28125 0.52461 0.28959 0.53385 0.2963 C 0.54193 0.30255 0.54909 0.31227 0.55742 0.31597 C 0.56875 0.3331 0.58372 0.33542 0.59674 0.34074 C 0.61654 0.34884 0.63555 0.36134 0.65547 0.36783 C 0.66211 0.37292 0.65586 0.36875 0.66732 0.37292 C 0.67721 0.37616 0.68646 0.38264 0.69661 0.38519 C 0.83594 0.38056 0.80443 0.38611 0.87682 0.36783 C 0.88893 0.36111 0.9013 0.35625 0.91367 0.35301 C 0.92396 0.3463 0.93463 0.34352 0.94518 0.3382 C 0.95625 0.3331 0.9668 0.32338 0.97773 0.31852 C 0.98529 0.31505 0.9931 0.31459 1.00065 0.31111 C 1.00677 0.30834 1.01263 0.30371 1.01901 0.30116 C 1.02734 0.29352 1.0362 0.29167 1.04492 0.28889 C 1.05065 0.28449 1.05651 0.28357 1.0625 0.28148 C 1.06901 0.27153 1.06198 0.28079 1.06992 0.27408 C 1.07409 0.2706 1.07812 0.26389 1.08203 0.25926 C 1.09115 0.24746 1.10104 0.2257 1.11133 0.21968 C 1.11497 0.21111 1.11706 0.21204 1.12096 0.20486 C 1.12331 0.2007 1.12409 0.19514 1.1276 0.19514 C 1.12812 0.19514 1.12682 0.19653 1.12643 0.19746 " pathEditMode="relative" rAng="0" ptsTypes="AAAAAAAAAAAAAAAAAAAAAAAAAAAAAAAAAAAAAAAAAAAAAAAAAAAAAAAA">
                                      <p:cBhvr>
                                        <p:cTn id="20" dur="5000" fill="hold"/>
                                        <p:tgtEl>
                                          <p:spTgt spid="9"/>
                                        </p:tgtEl>
                                        <p:attrNameLst>
                                          <p:attrName>ppt_x</p:attrName>
                                          <p:attrName>ppt_y</p:attrName>
                                        </p:attrNameLst>
                                      </p:cBhvr>
                                      <p:rCtr x="56380" y="16505"/>
                                    </p:animMotion>
                                  </p:childTnLst>
                                </p:cTn>
                              </p:par>
                              <p:par>
                                <p:cTn id="21" presetID="0" presetClass="path" presetSubtype="0" accel="50000" decel="50000" fill="hold" nodeType="withEffect">
                                  <p:stCondLst>
                                    <p:cond delay="3100"/>
                                  </p:stCondLst>
                                  <p:childTnLst>
                                    <p:animMotion origin="layout" path="M 2.5E-6 -4.81481E-6 C 0.00807 -0.0118 0.00416 -0.00833 0.01133 -0.01226 C 0.01614 -0.01921 0.02083 -0.01921 0.02604 -0.02476 C 0.0362 -0.03611 0.04817 -0.04143 0.05937 -0.04444 C 0.07018 -0.05208 0.08151 -0.05208 0.09205 -0.05925 C 0.09974 -0.06458 0.10781 -0.06643 0.11549 -0.07152 C 0.12656 -0.07893 0.13763 -0.08587 0.14922 -0.08888 C 0.15182 -0.09074 0.15429 -0.09467 0.15703 -0.09629 C 0.16367 -0.1 0.17044 -0.10115 0.17721 -0.1037 C 0.18255 -0.10555 0.18776 -0.11018 0.19297 -0.11365 C 0.19557 -0.11504 0.20078 -0.11851 0.20078 -0.11828 C 0.21172 -0.1331 0.22383 -0.13449 0.23554 -0.14328 C 0.24661 -0.1618 0.26159 -0.16412 0.27383 -0.17777 C 0.28867 -0.19444 0.30455 -0.20555 0.31979 -0.22222 C 0.32474 -0.22754 0.3306 -0.22708 0.33541 -0.2324 C 0.34192 -0.23912 0.35416 -0.2537 0.36133 -0.25925 C 0.37995 -0.2743 0.35078 -0.23773 0.38151 -0.27152 C 0.3901 -0.28125 0.39804 -0.28703 0.40729 -0.29375 C 0.41289 -0.29791 0.41653 -0.30439 0.42291 -0.30856 C 0.43515 -0.31689 0.42187 -0.30995 0.43424 -0.32106 C 0.43854 -0.325 0.44765 -0.33078 0.44765 -0.33055 C 0.45442 -0.34189 0.47291 -0.35185 0.48138 -0.3581 C 0.49739 -0.36967 0.51263 -0.38495 0.52851 -0.39745 C 0.53073 -0.3993 0.53307 -0.40023 0.53528 -0.40254 C 0.53646 -0.4037 0.53737 -0.40625 0.53854 -0.4074 C 0.54323 -0.41134 0.55026 -0.41226 0.55429 -0.41967 C 0.55716 -0.425 0.56002 -0.43032 0.56211 -0.43703 C 0.5638 -0.44189 0.56666 -0.45185 0.56666 -0.45162 C 0.5694 -0.4824 0.58203 -0.48773 0.59245 -0.5037 C 0.60078 -0.51643 0.60937 -0.53819 0.6194 -0.5456 C 0.62578 -0.55949 0.63372 -0.56597 0.64179 -0.57291 C 0.64336 -0.57407 0.64492 -0.57569 0.64635 -0.578 C 0.64765 -0.57986 0.6483 -0.58356 0.64974 -0.58518 C 0.65364 -0.58912 0.65807 -0.58888 0.66198 -0.59259 C 0.66836 -0.59837 0.67448 -0.60625 0.68112 -0.60995 C 0.6875 -0.61921 0.69609 -0.62384 0.70351 -0.62708 C 0.71497 -0.63981 0.72682 -0.65092 0.73945 -0.65439 C 0.74726 -0.65995 0.75508 -0.66203 0.76302 -0.66412 C 0.7681 -0.66759 0.77344 -0.66921 0.77877 -0.67152 C 0.81875 -0.6706 0.87239 -0.67523 0.91784 -0.66666 C 0.94336 -0.6618 0.96705 -0.64236 0.99192 -0.63449 C 0.99987 -0.6287 1.00729 -0.62662 1.01549 -0.62476 C 1.02226 -0.62106 1.02903 -0.61851 1.03567 -0.61481 C 1.04219 -0.61134 1.04349 -0.60486 1.05156 -0.60486 " pathEditMode="relative" rAng="0" ptsTypes="AAAAAAAAAAAAAAAAAAAAAAAAAAAAAAAAAAAAAAAAAAAA">
                                      <p:cBhvr>
                                        <p:cTn id="22" dur="5000" fill="hold"/>
                                        <p:tgtEl>
                                          <p:spTgt spid="19"/>
                                        </p:tgtEl>
                                        <p:attrNameLst>
                                          <p:attrName>ppt_x</p:attrName>
                                          <p:attrName>ppt_y</p:attrName>
                                        </p:attrNameLst>
                                      </p:cBhvr>
                                      <p:rCtr x="52578" y="-3361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B8C152-50D3-4472-B6DB-0F20E5E14C7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BC92E61C-6894-4274-8539-DD802F292DB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45B86838-E6D6-4C99-B08D-C5FF7AA3656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80E5C83-4121-4563-9B3A-59DB3F3A42DD}"/>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2024/8/22</a:t>
            </a:fld>
            <a:endParaRPr lang="zh-CN" altLang="en-US"/>
          </a:p>
        </p:txBody>
      </p:sp>
      <p:sp>
        <p:nvSpPr>
          <p:cNvPr id="6" name="页脚占位符 5">
            <a:extLst>
              <a:ext uri="{FF2B5EF4-FFF2-40B4-BE49-F238E27FC236}">
                <a16:creationId xmlns:a16="http://schemas.microsoft.com/office/drawing/2014/main" id="{A48D18CE-6596-45C7-A5F1-6665E6BFBCE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427E353-76D4-4591-B09C-0D1CD31A54A4}"/>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4261548479"/>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BDF4EC-6658-486A-BD04-75E6502031A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9D8D8E9-A797-4E59-820B-342E113E9A1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DD2CD28-F4B3-4207-9C0F-489858732F8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390A812-4FC0-461C-A1A5-87FF88BF5DDE}"/>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2024/8/22</a:t>
            </a:fld>
            <a:endParaRPr lang="zh-CN" altLang="en-US"/>
          </a:p>
        </p:txBody>
      </p:sp>
      <p:sp>
        <p:nvSpPr>
          <p:cNvPr id="6" name="页脚占位符 5">
            <a:extLst>
              <a:ext uri="{FF2B5EF4-FFF2-40B4-BE49-F238E27FC236}">
                <a16:creationId xmlns:a16="http://schemas.microsoft.com/office/drawing/2014/main" id="{89A60833-0558-484E-8066-3FB97F1154C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DA8B28E-A0F6-4782-BDED-E1EDAB25B76D}"/>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3854506227"/>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DEDA16-ACD4-443D-879B-A9F9E6D338E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D1B8614-EB3D-413D-8ABF-B32A96FBAC6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99629E-28D9-4594-8FFE-E8CD882CCEAF}"/>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2024/8/22</a:t>
            </a:fld>
            <a:endParaRPr lang="zh-CN" altLang="en-US"/>
          </a:p>
        </p:txBody>
      </p:sp>
      <p:sp>
        <p:nvSpPr>
          <p:cNvPr id="5" name="页脚占位符 4">
            <a:extLst>
              <a:ext uri="{FF2B5EF4-FFF2-40B4-BE49-F238E27FC236}">
                <a16:creationId xmlns:a16="http://schemas.microsoft.com/office/drawing/2014/main" id="{BEAF5105-5B27-4FE2-B5F6-E5617C07EAF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21F9262-CDBD-44AF-A51D-F3D07DA23810}"/>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2870527"/>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D477C75-DEA1-487F-B024-C17F14C45A39}"/>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BCE4021-24E7-4F1E-8094-A76D46210D43}"/>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5B0F85D-B627-40D3-9686-47FB4AC6C19A}"/>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2024/8/22</a:t>
            </a:fld>
            <a:endParaRPr lang="zh-CN" altLang="en-US"/>
          </a:p>
        </p:txBody>
      </p:sp>
      <p:sp>
        <p:nvSpPr>
          <p:cNvPr id="5" name="页脚占位符 4">
            <a:extLst>
              <a:ext uri="{FF2B5EF4-FFF2-40B4-BE49-F238E27FC236}">
                <a16:creationId xmlns:a16="http://schemas.microsoft.com/office/drawing/2014/main" id="{3310ED89-2DEC-4E08-9A0C-02939559D5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2D3B7A0-35CB-4C1D-AB6E-CDEA5A01DA42}"/>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2649539372"/>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两栏内容">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52767841-4872-4A66-B5B9-AEB6A690E05D}"/>
              </a:ext>
            </a:extLst>
          </p:cNvPr>
          <p:cNvSpPr>
            <a:spLocks noGrp="1"/>
          </p:cNvSpPr>
          <p:nvPr>
            <p:ph type="dt" sz="half" idx="10"/>
          </p:nvPr>
        </p:nvSpPr>
        <p:spPr>
          <a:xfrm>
            <a:off x="838200" y="6356350"/>
            <a:ext cx="2743200" cy="365125"/>
          </a:xfrm>
          <a:prstGeom prst="rect">
            <a:avLst/>
          </a:prstGeom>
        </p:spPr>
        <p:txBody>
          <a:bodyPr/>
          <a:lstStyle/>
          <a:p>
            <a:fld id="{496B880E-3BE9-4A10-966A-C1D42C70BCF6}" type="datetimeFigureOut">
              <a:rPr lang="zh-CN" altLang="en-US" smtClean="0"/>
              <a:t>2024/8/22</a:t>
            </a:fld>
            <a:endParaRPr lang="zh-CN" altLang="en-US"/>
          </a:p>
        </p:txBody>
      </p:sp>
      <p:sp>
        <p:nvSpPr>
          <p:cNvPr id="6" name="页脚占位符 5">
            <a:extLst>
              <a:ext uri="{FF2B5EF4-FFF2-40B4-BE49-F238E27FC236}">
                <a16:creationId xmlns:a16="http://schemas.microsoft.com/office/drawing/2014/main" id="{CA810C30-4121-4186-909E-993A5F4E27D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7B0A69E-FCE1-4195-B112-8B07999C678F}"/>
              </a:ext>
            </a:extLst>
          </p:cNvPr>
          <p:cNvSpPr>
            <a:spLocks noGrp="1"/>
          </p:cNvSpPr>
          <p:nvPr>
            <p:ph type="sldNum" sz="quarter" idx="12"/>
          </p:nvPr>
        </p:nvSpPr>
        <p:spPr>
          <a:xfrm>
            <a:off x="8610600" y="6356350"/>
            <a:ext cx="2743200" cy="365125"/>
          </a:xfrm>
          <a:prstGeom prst="rect">
            <a:avLst/>
          </a:prstGeom>
        </p:spPr>
        <p:txBody>
          <a:bodyPr/>
          <a:lstStyle/>
          <a:p>
            <a:fld id="{D05F30F0-2D64-4950-B991-DBE38FB597C1}" type="slidenum">
              <a:rPr lang="zh-CN" altLang="en-US" smtClean="0"/>
              <a:t>‹#›</a:t>
            </a:fld>
            <a:endParaRPr lang="zh-CN" altLang="en-US"/>
          </a:p>
        </p:txBody>
      </p:sp>
    </p:spTree>
    <p:extLst>
      <p:ext uri="{BB962C8B-B14F-4D97-AF65-F5344CB8AC3E}">
        <p14:creationId xmlns:p14="http://schemas.microsoft.com/office/powerpoint/2010/main" val="3544930462"/>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D25362-C43D-4FDC-B0F3-24B3E74BDC1D}"/>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2" name="矩形 1">
            <a:extLst>
              <a:ext uri="{FF2B5EF4-FFF2-40B4-BE49-F238E27FC236}">
                <a16:creationId xmlns:a16="http://schemas.microsoft.com/office/drawing/2014/main" id="{29349B6C-E14E-2349-82A2-F1A7A8ED30E7}"/>
              </a:ext>
            </a:extLst>
          </p:cNvPr>
          <p:cNvSpPr/>
          <p:nvPr userDrawn="1"/>
        </p:nvSpPr>
        <p:spPr>
          <a:xfrm>
            <a:off x="184597" y="196403"/>
            <a:ext cx="11822806" cy="6465194"/>
          </a:xfrm>
          <a:prstGeom prst="rect">
            <a:avLst/>
          </a:prstGeom>
          <a:solidFill>
            <a:schemeClr val="bg1"/>
          </a:solidFill>
          <a:ln>
            <a:solidFill>
              <a:schemeClr val="accent5">
                <a:lumMod val="50000"/>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4" name="Picture 3">
            <a:extLst>
              <a:ext uri="{FF2B5EF4-FFF2-40B4-BE49-F238E27FC236}">
                <a16:creationId xmlns:a16="http://schemas.microsoft.com/office/drawing/2014/main" id="{A52ADBA8-C015-4FAF-8687-16E7E908686D}"/>
              </a:ext>
            </a:extLst>
          </p:cNvPr>
          <p:cNvPicPr>
            <a:picLocks noChangeAspect="1"/>
          </p:cNvPicPr>
          <p:nvPr userDrawn="1"/>
        </p:nvPicPr>
        <p:blipFill>
          <a:blip r:embed="rId4"/>
          <a:stretch>
            <a:fillRect/>
          </a:stretch>
        </p:blipFill>
        <p:spPr>
          <a:xfrm>
            <a:off x="11113784" y="-245837"/>
            <a:ext cx="1383912" cy="579170"/>
          </a:xfrm>
          <a:prstGeom prst="rect">
            <a:avLst/>
          </a:prstGeom>
        </p:spPr>
      </p:pic>
    </p:spTree>
    <p:extLst>
      <p:ext uri="{BB962C8B-B14F-4D97-AF65-F5344CB8AC3E}">
        <p14:creationId xmlns:p14="http://schemas.microsoft.com/office/powerpoint/2010/main" val="2581368569"/>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819661"/>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0113863"/>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497321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377597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DB1D70-9BFD-436B-8F0B-D1563607F61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0F54C16-0680-40A6-B25A-FC767B3B4939}"/>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6220AB3E-2871-42C3-A3FA-1B08D72E3058}"/>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8A3FF7CF-9C30-4073-AC6D-BAF60D1DDADB}"/>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2024/8/22</a:t>
            </a:fld>
            <a:endParaRPr lang="zh-CN" altLang="en-US"/>
          </a:p>
        </p:txBody>
      </p:sp>
      <p:sp>
        <p:nvSpPr>
          <p:cNvPr id="6" name="页脚占位符 5">
            <a:extLst>
              <a:ext uri="{FF2B5EF4-FFF2-40B4-BE49-F238E27FC236}">
                <a16:creationId xmlns:a16="http://schemas.microsoft.com/office/drawing/2014/main" id="{A980CDDE-AAFE-4879-B83C-C27AC15BEE3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26312D8-63D8-4000-B08E-07FF2E2C0E1F}"/>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37770931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532621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326828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051066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758921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396532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14552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800927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786919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732052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47E638-BF9B-4062-BE26-0466B4C0471D}"/>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B1573C3-31F7-4D61-8B89-0F4CA0BDF7C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3CBAE128-187D-4DC7-BE2C-51DB98E465D4}"/>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B9A20118-231F-41FC-9128-82EED9C5BE0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A328F244-7DF0-4176-A283-7DB684B28962}"/>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1CEE06D0-8AB2-44FF-A01D-C599B1FC5001}"/>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2024/8/22</a:t>
            </a:fld>
            <a:endParaRPr lang="zh-CN" altLang="en-US"/>
          </a:p>
        </p:txBody>
      </p:sp>
      <p:sp>
        <p:nvSpPr>
          <p:cNvPr id="8" name="页脚占位符 7">
            <a:extLst>
              <a:ext uri="{FF2B5EF4-FFF2-40B4-BE49-F238E27FC236}">
                <a16:creationId xmlns:a16="http://schemas.microsoft.com/office/drawing/2014/main" id="{4E838C53-E257-45DD-81A2-1E44CEC72A6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D13EF872-4C4B-4937-BDE9-267AA1B5BB39}"/>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27572934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A3CF069-FA11-44DB-B295-5928B03C32C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138DCC0-1C7B-4C0F-99C0-5C36280882FC}"/>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2024/8/22</a:t>
            </a:fld>
            <a:endParaRPr lang="zh-CN" altLang="en-US"/>
          </a:p>
        </p:txBody>
      </p:sp>
      <p:sp>
        <p:nvSpPr>
          <p:cNvPr id="4" name="页脚占位符 3">
            <a:extLst>
              <a:ext uri="{FF2B5EF4-FFF2-40B4-BE49-F238E27FC236}">
                <a16:creationId xmlns:a16="http://schemas.microsoft.com/office/drawing/2014/main" id="{3CE5B6CA-5489-4CF1-A06F-FA1D6B513FC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BFB361FC-74F4-49B9-8904-F01769F38EFC}"/>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18253058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1897FEB-C037-4B94-A5DB-551470D797D7}"/>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2024/8/22</a:t>
            </a:fld>
            <a:endParaRPr lang="zh-CN" altLang="en-US"/>
          </a:p>
        </p:txBody>
      </p:sp>
      <p:sp>
        <p:nvSpPr>
          <p:cNvPr id="3" name="页脚占位符 2">
            <a:extLst>
              <a:ext uri="{FF2B5EF4-FFF2-40B4-BE49-F238E27FC236}">
                <a16:creationId xmlns:a16="http://schemas.microsoft.com/office/drawing/2014/main" id="{539E76E7-8A95-4999-B41C-80CC05527D4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8676953C-DCC2-4A8D-A58D-683CD471F228}"/>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31554003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5CF788A-C1B8-49B1-A896-E100993FEFA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D2A2547-5343-4AB7-9206-82C780A9F3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1A39E5BD-D950-4063-94BF-6E3EEB331D6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4C8236A9-62EB-4D13-B4F6-BB432805E793}"/>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2024/8/22</a:t>
            </a:fld>
            <a:endParaRPr lang="zh-CN" altLang="en-US"/>
          </a:p>
        </p:txBody>
      </p:sp>
      <p:sp>
        <p:nvSpPr>
          <p:cNvPr id="6" name="页脚占位符 5">
            <a:extLst>
              <a:ext uri="{FF2B5EF4-FFF2-40B4-BE49-F238E27FC236}">
                <a16:creationId xmlns:a16="http://schemas.microsoft.com/office/drawing/2014/main" id="{671364B3-0A7C-4E69-9FE3-BE41425E3D4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5F2569A-56FC-4A61-A06E-5207D0FE35E9}"/>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5791903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7B6F7B-ED6E-46F6-BA06-E6A2418B792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77F3917-8F70-445B-83AA-C6F136F56E8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6E06BBAF-200B-4C66-8079-A4B3D153C71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B0C4386-B761-4FA2-BB2E-3E451CFEAC51}"/>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2024/8/22</a:t>
            </a:fld>
            <a:endParaRPr lang="zh-CN" altLang="en-US"/>
          </a:p>
        </p:txBody>
      </p:sp>
      <p:sp>
        <p:nvSpPr>
          <p:cNvPr id="6" name="页脚占位符 5">
            <a:extLst>
              <a:ext uri="{FF2B5EF4-FFF2-40B4-BE49-F238E27FC236}">
                <a16:creationId xmlns:a16="http://schemas.microsoft.com/office/drawing/2014/main" id="{C2CEC48A-AE56-4E5B-853D-42DECEDC754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958B8922-FE68-45FB-8BED-64DFEB35F8BB}"/>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23442493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6" Type="http://schemas.openxmlformats.org/officeDocument/2006/relationships/theme" Target="../theme/theme3.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60260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39668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2069806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Lst>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8/22/2024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033730289"/>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7.png"/><Relationship Id="rId3" Type="http://schemas.openxmlformats.org/officeDocument/2006/relationships/image" Target="../media/image16.jp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1.xml"/><Relationship Id="rId16"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8.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g"/><Relationship Id="rId1" Type="http://schemas.openxmlformats.org/officeDocument/2006/relationships/slideLayout" Target="../slideLayouts/slideLayout18.xml"/><Relationship Id="rId4" Type="http://schemas.openxmlformats.org/officeDocument/2006/relationships/image" Target="../media/image45.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49.png"/><Relationship Id="rId7"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23.xml"/><Relationship Id="rId6" Type="http://schemas.openxmlformats.org/officeDocument/2006/relationships/image" Target="../media/image55.svg"/><Relationship Id="rId5" Type="http://schemas.openxmlformats.org/officeDocument/2006/relationships/image" Target="../media/image50.png"/><Relationship Id="rId4" Type="http://schemas.openxmlformats.org/officeDocument/2006/relationships/image" Target="../media/image53.svg"/></Relationships>
</file>

<file path=ppt/slides/_rels/slide1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43.jp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43.jp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43.jp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70.svg"/><Relationship Id="rId3" Type="http://schemas.openxmlformats.org/officeDocument/2006/relationships/slideLayout" Target="../slideLayouts/slideLayout44.xml"/><Relationship Id="rId7" Type="http://schemas.openxmlformats.org/officeDocument/2006/relationships/image" Target="../media/image58.png"/><Relationship Id="rId12" Type="http://schemas.openxmlformats.org/officeDocument/2006/relationships/image" Target="../media/image61.png"/><Relationship Id="rId17" Type="http://schemas.openxmlformats.org/officeDocument/2006/relationships/image" Target="../media/image65.png"/><Relationship Id="rId2" Type="http://schemas.openxmlformats.org/officeDocument/2006/relationships/audio" Target="../media/media2.mp3"/><Relationship Id="rId16" Type="http://schemas.openxmlformats.org/officeDocument/2006/relationships/image" Target="../media/image64.png"/><Relationship Id="rId1" Type="http://schemas.microsoft.com/office/2007/relationships/media" Target="../media/media2.mp3"/><Relationship Id="rId6" Type="http://schemas.openxmlformats.org/officeDocument/2006/relationships/image" Target="../media/image57.png"/><Relationship Id="rId11" Type="http://schemas.openxmlformats.org/officeDocument/2006/relationships/image" Target="../media/image68.svg"/><Relationship Id="rId5" Type="http://schemas.openxmlformats.org/officeDocument/2006/relationships/image" Target="../media/image56.gif"/><Relationship Id="rId15" Type="http://schemas.openxmlformats.org/officeDocument/2006/relationships/image" Target="../media/image63.png"/><Relationship Id="rId10" Type="http://schemas.openxmlformats.org/officeDocument/2006/relationships/image" Target="../media/image60.png"/><Relationship Id="rId4" Type="http://schemas.openxmlformats.org/officeDocument/2006/relationships/image" Target="../media/image55.jpeg"/><Relationship Id="rId9" Type="http://schemas.openxmlformats.org/officeDocument/2006/relationships/image" Target="../media/image66.svg"/><Relationship Id="rId14" Type="http://schemas.openxmlformats.org/officeDocument/2006/relationships/image" Target="../media/image62.png"/></Relationships>
</file>

<file path=ppt/slides/_rels/slide19.xml.rels><?xml version="1.0" encoding="UTF-8" standalone="yes"?>
<Relationships xmlns="http://schemas.openxmlformats.org/package/2006/relationships"><Relationship Id="rId8" Type="http://schemas.openxmlformats.org/officeDocument/2006/relationships/slide" Target="slide24.xml"/><Relationship Id="rId13" Type="http://schemas.openxmlformats.org/officeDocument/2006/relationships/image" Target="../media/image59.png"/><Relationship Id="rId18" Type="http://schemas.openxmlformats.org/officeDocument/2006/relationships/slide" Target="slide23.xml"/><Relationship Id="rId3" Type="http://schemas.openxmlformats.org/officeDocument/2006/relationships/image" Target="../media/image55.jpeg"/><Relationship Id="rId21" Type="http://schemas.openxmlformats.org/officeDocument/2006/relationships/image" Target="../media/image68.gif"/><Relationship Id="rId7" Type="http://schemas.microsoft.com/office/2007/relationships/hdphoto" Target="../media/hdphoto1.wdp"/><Relationship Id="rId12" Type="http://schemas.openxmlformats.org/officeDocument/2006/relationships/slide" Target="slide21.xml"/><Relationship Id="rId17" Type="http://schemas.openxmlformats.org/officeDocument/2006/relationships/image" Target="../media/image68.svg"/><Relationship Id="rId2" Type="http://schemas.openxmlformats.org/officeDocument/2006/relationships/audio" Target="../media/audio2.wav"/><Relationship Id="rId16" Type="http://schemas.openxmlformats.org/officeDocument/2006/relationships/image" Target="../media/image60.png"/><Relationship Id="rId20" Type="http://schemas.microsoft.com/office/2007/relationships/hdphoto" Target="../media/hdphoto2.wdp"/><Relationship Id="rId1" Type="http://schemas.openxmlformats.org/officeDocument/2006/relationships/slideLayout" Target="../slideLayouts/slideLayout44.xml"/><Relationship Id="rId6" Type="http://schemas.openxmlformats.org/officeDocument/2006/relationships/image" Target="../media/image66.png"/><Relationship Id="rId11" Type="http://schemas.openxmlformats.org/officeDocument/2006/relationships/image" Target="../media/image58.png"/><Relationship Id="rId5" Type="http://schemas.openxmlformats.org/officeDocument/2006/relationships/image" Target="../media/image64.png"/><Relationship Id="rId15" Type="http://schemas.openxmlformats.org/officeDocument/2006/relationships/slide" Target="slide20.xml"/><Relationship Id="rId10" Type="http://schemas.openxmlformats.org/officeDocument/2006/relationships/slide" Target="slide22.xml"/><Relationship Id="rId19" Type="http://schemas.openxmlformats.org/officeDocument/2006/relationships/image" Target="../media/image67.png"/><Relationship Id="rId4" Type="http://schemas.openxmlformats.org/officeDocument/2006/relationships/image" Target="../media/image56.gif"/><Relationship Id="rId9" Type="http://schemas.openxmlformats.org/officeDocument/2006/relationships/image" Target="../media/image57.png"/><Relationship Id="rId14" Type="http://schemas.openxmlformats.org/officeDocument/2006/relationships/image" Target="../media/image66.svg"/></Relationships>
</file>

<file path=ppt/slides/_rels/slide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png"/><Relationship Id="rId7" Type="http://schemas.openxmlformats.org/officeDocument/2006/relationships/image" Target="../media/image25.sv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3.svg"/><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3.png"/><Relationship Id="rId18" Type="http://schemas.microsoft.com/office/2007/relationships/hdphoto" Target="../media/hdphoto3.wdp"/><Relationship Id="rId3" Type="http://schemas.microsoft.com/office/2007/relationships/media" Target="../media/media4.mp3"/><Relationship Id="rId21" Type="http://schemas.openxmlformats.org/officeDocument/2006/relationships/image" Target="../media/image70.svg"/><Relationship Id="rId7" Type="http://schemas.openxmlformats.org/officeDocument/2006/relationships/image" Target="../media/image69.jpeg"/><Relationship Id="rId12" Type="http://schemas.openxmlformats.org/officeDocument/2006/relationships/image" Target="../media/image83.svg"/><Relationship Id="rId17" Type="http://schemas.openxmlformats.org/officeDocument/2006/relationships/image" Target="../media/image75.png"/><Relationship Id="rId2" Type="http://schemas.openxmlformats.org/officeDocument/2006/relationships/audio" Target="../media/media3.mp3"/><Relationship Id="rId16" Type="http://schemas.openxmlformats.org/officeDocument/2006/relationships/image" Target="../media/image87.svg"/><Relationship Id="rId20" Type="http://schemas.openxmlformats.org/officeDocument/2006/relationships/image" Target="../media/image61.png"/><Relationship Id="rId1" Type="http://schemas.microsoft.com/office/2007/relationships/media" Target="../media/media3.mp3"/><Relationship Id="rId6" Type="http://schemas.openxmlformats.org/officeDocument/2006/relationships/notesSlide" Target="../notesSlides/notesSlide10.xml"/><Relationship Id="rId11" Type="http://schemas.openxmlformats.org/officeDocument/2006/relationships/image" Target="../media/image72.png"/><Relationship Id="rId5" Type="http://schemas.openxmlformats.org/officeDocument/2006/relationships/slideLayout" Target="../slideLayouts/slideLayout44.xml"/><Relationship Id="rId15" Type="http://schemas.openxmlformats.org/officeDocument/2006/relationships/image" Target="../media/image74.png"/><Relationship Id="rId10" Type="http://schemas.openxmlformats.org/officeDocument/2006/relationships/image" Target="../media/image81.svg"/><Relationship Id="rId19" Type="http://schemas.openxmlformats.org/officeDocument/2006/relationships/slide" Target="slide19.xml"/><Relationship Id="rId4" Type="http://schemas.openxmlformats.org/officeDocument/2006/relationships/audio" Target="../media/media4.mp3"/><Relationship Id="rId9" Type="http://schemas.openxmlformats.org/officeDocument/2006/relationships/image" Target="../media/image71.png"/><Relationship Id="rId14" Type="http://schemas.openxmlformats.org/officeDocument/2006/relationships/image" Target="../media/image85.svg"/></Relationships>
</file>

<file path=ppt/slides/_rels/slide21.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3.png"/><Relationship Id="rId18" Type="http://schemas.microsoft.com/office/2007/relationships/hdphoto" Target="../media/hdphoto3.wdp"/><Relationship Id="rId3" Type="http://schemas.microsoft.com/office/2007/relationships/media" Target="../media/media4.mp3"/><Relationship Id="rId21" Type="http://schemas.openxmlformats.org/officeDocument/2006/relationships/image" Target="../media/image70.svg"/><Relationship Id="rId7" Type="http://schemas.openxmlformats.org/officeDocument/2006/relationships/image" Target="../media/image69.jpeg"/><Relationship Id="rId12" Type="http://schemas.openxmlformats.org/officeDocument/2006/relationships/image" Target="../media/image83.svg"/><Relationship Id="rId17" Type="http://schemas.openxmlformats.org/officeDocument/2006/relationships/image" Target="../media/image75.png"/><Relationship Id="rId2" Type="http://schemas.openxmlformats.org/officeDocument/2006/relationships/audio" Target="../media/media3.mp3"/><Relationship Id="rId16" Type="http://schemas.openxmlformats.org/officeDocument/2006/relationships/image" Target="../media/image87.svg"/><Relationship Id="rId20" Type="http://schemas.openxmlformats.org/officeDocument/2006/relationships/image" Target="../media/image61.png"/><Relationship Id="rId1" Type="http://schemas.microsoft.com/office/2007/relationships/media" Target="../media/media3.mp3"/><Relationship Id="rId6" Type="http://schemas.openxmlformats.org/officeDocument/2006/relationships/notesSlide" Target="../notesSlides/notesSlide11.xml"/><Relationship Id="rId11" Type="http://schemas.openxmlformats.org/officeDocument/2006/relationships/image" Target="../media/image72.png"/><Relationship Id="rId5" Type="http://schemas.openxmlformats.org/officeDocument/2006/relationships/slideLayout" Target="../slideLayouts/slideLayout44.xml"/><Relationship Id="rId15" Type="http://schemas.openxmlformats.org/officeDocument/2006/relationships/image" Target="../media/image74.png"/><Relationship Id="rId10" Type="http://schemas.openxmlformats.org/officeDocument/2006/relationships/image" Target="../media/image81.svg"/><Relationship Id="rId19" Type="http://schemas.openxmlformats.org/officeDocument/2006/relationships/slide" Target="slide19.xml"/><Relationship Id="rId4" Type="http://schemas.openxmlformats.org/officeDocument/2006/relationships/audio" Target="../media/media4.mp3"/><Relationship Id="rId9" Type="http://schemas.openxmlformats.org/officeDocument/2006/relationships/image" Target="../media/image76.png"/><Relationship Id="rId14" Type="http://schemas.openxmlformats.org/officeDocument/2006/relationships/image" Target="../media/image85.svg"/></Relationships>
</file>

<file path=ppt/slides/_rels/slide22.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3.png"/><Relationship Id="rId18" Type="http://schemas.microsoft.com/office/2007/relationships/hdphoto" Target="../media/hdphoto3.wdp"/><Relationship Id="rId3" Type="http://schemas.microsoft.com/office/2007/relationships/media" Target="../media/media4.mp3"/><Relationship Id="rId21" Type="http://schemas.openxmlformats.org/officeDocument/2006/relationships/image" Target="../media/image70.svg"/><Relationship Id="rId7" Type="http://schemas.openxmlformats.org/officeDocument/2006/relationships/image" Target="../media/image69.jpeg"/><Relationship Id="rId12" Type="http://schemas.openxmlformats.org/officeDocument/2006/relationships/image" Target="../media/image83.svg"/><Relationship Id="rId17" Type="http://schemas.openxmlformats.org/officeDocument/2006/relationships/image" Target="../media/image75.png"/><Relationship Id="rId2" Type="http://schemas.openxmlformats.org/officeDocument/2006/relationships/audio" Target="../media/media3.mp3"/><Relationship Id="rId16" Type="http://schemas.openxmlformats.org/officeDocument/2006/relationships/image" Target="../media/image87.svg"/><Relationship Id="rId20" Type="http://schemas.openxmlformats.org/officeDocument/2006/relationships/image" Target="../media/image61.png"/><Relationship Id="rId1" Type="http://schemas.microsoft.com/office/2007/relationships/media" Target="../media/media3.mp3"/><Relationship Id="rId6" Type="http://schemas.openxmlformats.org/officeDocument/2006/relationships/notesSlide" Target="../notesSlides/notesSlide12.xml"/><Relationship Id="rId11" Type="http://schemas.openxmlformats.org/officeDocument/2006/relationships/image" Target="../media/image72.png"/><Relationship Id="rId5" Type="http://schemas.openxmlformats.org/officeDocument/2006/relationships/slideLayout" Target="../slideLayouts/slideLayout44.xml"/><Relationship Id="rId15" Type="http://schemas.openxmlformats.org/officeDocument/2006/relationships/image" Target="../media/image74.png"/><Relationship Id="rId10" Type="http://schemas.openxmlformats.org/officeDocument/2006/relationships/image" Target="../media/image81.svg"/><Relationship Id="rId19" Type="http://schemas.openxmlformats.org/officeDocument/2006/relationships/slide" Target="slide19.xml"/><Relationship Id="rId4" Type="http://schemas.openxmlformats.org/officeDocument/2006/relationships/audio" Target="../media/media4.mp3"/><Relationship Id="rId9" Type="http://schemas.openxmlformats.org/officeDocument/2006/relationships/image" Target="../media/image76.png"/><Relationship Id="rId14" Type="http://schemas.openxmlformats.org/officeDocument/2006/relationships/image" Target="../media/image85.svg"/></Relationships>
</file>

<file path=ppt/slides/_rels/slide23.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3.png"/><Relationship Id="rId18" Type="http://schemas.microsoft.com/office/2007/relationships/hdphoto" Target="../media/hdphoto3.wdp"/><Relationship Id="rId3" Type="http://schemas.microsoft.com/office/2007/relationships/media" Target="../media/media4.mp3"/><Relationship Id="rId21" Type="http://schemas.openxmlformats.org/officeDocument/2006/relationships/image" Target="../media/image70.svg"/><Relationship Id="rId7" Type="http://schemas.openxmlformats.org/officeDocument/2006/relationships/image" Target="../media/image69.jpeg"/><Relationship Id="rId12" Type="http://schemas.openxmlformats.org/officeDocument/2006/relationships/image" Target="../media/image83.svg"/><Relationship Id="rId17" Type="http://schemas.openxmlformats.org/officeDocument/2006/relationships/image" Target="../media/image75.png"/><Relationship Id="rId2" Type="http://schemas.openxmlformats.org/officeDocument/2006/relationships/audio" Target="../media/media3.mp3"/><Relationship Id="rId16" Type="http://schemas.openxmlformats.org/officeDocument/2006/relationships/image" Target="../media/image87.svg"/><Relationship Id="rId20" Type="http://schemas.openxmlformats.org/officeDocument/2006/relationships/image" Target="../media/image61.png"/><Relationship Id="rId1" Type="http://schemas.microsoft.com/office/2007/relationships/media" Target="../media/media3.mp3"/><Relationship Id="rId6" Type="http://schemas.openxmlformats.org/officeDocument/2006/relationships/notesSlide" Target="../notesSlides/notesSlide13.xml"/><Relationship Id="rId11" Type="http://schemas.openxmlformats.org/officeDocument/2006/relationships/image" Target="../media/image72.png"/><Relationship Id="rId5" Type="http://schemas.openxmlformats.org/officeDocument/2006/relationships/slideLayout" Target="../slideLayouts/slideLayout44.xml"/><Relationship Id="rId15" Type="http://schemas.openxmlformats.org/officeDocument/2006/relationships/image" Target="../media/image74.png"/><Relationship Id="rId10" Type="http://schemas.openxmlformats.org/officeDocument/2006/relationships/image" Target="../media/image81.svg"/><Relationship Id="rId19" Type="http://schemas.openxmlformats.org/officeDocument/2006/relationships/slide" Target="slide19.xml"/><Relationship Id="rId4" Type="http://schemas.openxmlformats.org/officeDocument/2006/relationships/audio" Target="../media/media4.mp3"/><Relationship Id="rId9" Type="http://schemas.openxmlformats.org/officeDocument/2006/relationships/image" Target="../media/image76.png"/><Relationship Id="rId14" Type="http://schemas.openxmlformats.org/officeDocument/2006/relationships/image" Target="../media/image85.svg"/></Relationships>
</file>

<file path=ppt/slides/_rels/slide2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79.png"/><Relationship Id="rId4" Type="http://schemas.openxmlformats.org/officeDocument/2006/relationships/image" Target="../media/image78.png"/></Relationships>
</file>

<file path=ppt/slides/_rels/slide3.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9.jpg"/><Relationship Id="rId18" Type="http://schemas.openxmlformats.org/officeDocument/2006/relationships/image" Target="../media/image32.jpeg"/><Relationship Id="rId3" Type="http://schemas.openxmlformats.org/officeDocument/2006/relationships/audio" Target="../media/audio1.wav"/><Relationship Id="rId21" Type="http://schemas.openxmlformats.org/officeDocument/2006/relationships/image" Target="../media/image34.png"/><Relationship Id="rId7" Type="http://schemas.openxmlformats.org/officeDocument/2006/relationships/image" Target="../media/image29.svg"/><Relationship Id="rId12" Type="http://schemas.openxmlformats.org/officeDocument/2006/relationships/image" Target="../media/image28.jpg"/><Relationship Id="rId17" Type="http://schemas.openxmlformats.org/officeDocument/2006/relationships/slide" Target="slide5.xml"/><Relationship Id="rId2" Type="http://schemas.openxmlformats.org/officeDocument/2006/relationships/notesSlide" Target="../notesSlides/notesSlide3.xml"/><Relationship Id="rId16" Type="http://schemas.openxmlformats.org/officeDocument/2006/relationships/image" Target="../media/image31.jpeg"/><Relationship Id="rId20"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33.svg"/><Relationship Id="rId5" Type="http://schemas.openxmlformats.org/officeDocument/2006/relationships/slide" Target="slide7.xml"/><Relationship Id="rId15" Type="http://schemas.openxmlformats.org/officeDocument/2006/relationships/slide" Target="slide4.xml"/><Relationship Id="rId23" Type="http://schemas.openxmlformats.org/officeDocument/2006/relationships/image" Target="../media/image25.svg"/><Relationship Id="rId10" Type="http://schemas.openxmlformats.org/officeDocument/2006/relationships/image" Target="../media/image27.png"/><Relationship Id="rId19" Type="http://schemas.openxmlformats.org/officeDocument/2006/relationships/slide" Target="slide6.xml"/><Relationship Id="rId4" Type="http://schemas.openxmlformats.org/officeDocument/2006/relationships/image" Target="../media/image24.jpg"/><Relationship Id="rId9" Type="http://schemas.openxmlformats.org/officeDocument/2006/relationships/image" Target="../media/image31.svg"/><Relationship Id="rId14" Type="http://schemas.openxmlformats.org/officeDocument/2006/relationships/image" Target="../media/image30.jpg"/><Relationship Id="rId22"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3.svg"/><Relationship Id="rId5" Type="http://schemas.openxmlformats.org/officeDocument/2006/relationships/image" Target="../media/image37.png"/><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3.svg"/><Relationship Id="rId5" Type="http://schemas.openxmlformats.org/officeDocument/2006/relationships/image" Target="../media/image37.pn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3.svg"/><Relationship Id="rId5" Type="http://schemas.openxmlformats.org/officeDocument/2006/relationships/image" Target="../media/image37.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39.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41.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40.png"/></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7.png"/><Relationship Id="rId3" Type="http://schemas.openxmlformats.org/officeDocument/2006/relationships/image" Target="../media/image16.jp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8.xml"/><Relationship Id="rId16"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8.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D3052A5-9438-403C-9ADF-28FAB7967B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Picture 6" descr="D:\png\透明气泡.png">
            <a:extLst>
              <a:ext uri="{FF2B5EF4-FFF2-40B4-BE49-F238E27FC236}">
                <a16:creationId xmlns:a16="http://schemas.microsoft.com/office/drawing/2014/main" id="{5849F878-AFA0-4DFB-941E-AB313155C8B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9410" y="624335"/>
            <a:ext cx="752403" cy="76157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D:\png\透明气泡.png">
            <a:extLst>
              <a:ext uri="{FF2B5EF4-FFF2-40B4-BE49-F238E27FC236}">
                <a16:creationId xmlns:a16="http://schemas.microsoft.com/office/drawing/2014/main" id="{135BC396-A63A-4071-937B-519BF69BF15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96786" y="1319991"/>
            <a:ext cx="552350" cy="55908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D:\png\透明气泡.png">
            <a:extLst>
              <a:ext uri="{FF2B5EF4-FFF2-40B4-BE49-F238E27FC236}">
                <a16:creationId xmlns:a16="http://schemas.microsoft.com/office/drawing/2014/main" id="{6F8E04FF-A695-4125-B28B-E5FF9D8F399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1757" y="1769095"/>
            <a:ext cx="447272" cy="45272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D:\png\透明气泡.png">
            <a:extLst>
              <a:ext uri="{FF2B5EF4-FFF2-40B4-BE49-F238E27FC236}">
                <a16:creationId xmlns:a16="http://schemas.microsoft.com/office/drawing/2014/main" id="{E1B54889-7C2C-4BE6-BE85-5BF99EEF4A8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67456" y="3857026"/>
            <a:ext cx="598343" cy="60564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D:\png\透明气泡.png">
            <a:extLst>
              <a:ext uri="{FF2B5EF4-FFF2-40B4-BE49-F238E27FC236}">
                <a16:creationId xmlns:a16="http://schemas.microsoft.com/office/drawing/2014/main" id="{4AF8364F-5BB9-47FE-8DD2-355EFEA172F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70162" y="3262136"/>
            <a:ext cx="402311" cy="40721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D:\png\透明气泡.png">
            <a:extLst>
              <a:ext uri="{FF2B5EF4-FFF2-40B4-BE49-F238E27FC236}">
                <a16:creationId xmlns:a16="http://schemas.microsoft.com/office/drawing/2014/main" id="{132825E6-0F01-4370-A419-4EFB9D48C7C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55556" y="3275351"/>
            <a:ext cx="376201" cy="38078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D:\png\透明气泡.png">
            <a:extLst>
              <a:ext uri="{FF2B5EF4-FFF2-40B4-BE49-F238E27FC236}">
                <a16:creationId xmlns:a16="http://schemas.microsoft.com/office/drawing/2014/main" id="{4C0F8690-7E15-41BE-95F8-0397785EFD2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9706" y="3361764"/>
            <a:ext cx="376201" cy="38078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D:\png\透明气泡.png">
            <a:extLst>
              <a:ext uri="{FF2B5EF4-FFF2-40B4-BE49-F238E27FC236}">
                <a16:creationId xmlns:a16="http://schemas.microsoft.com/office/drawing/2014/main" id="{CA37FC09-26E3-45B5-A136-00A8A61AF29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95292" y="2543300"/>
            <a:ext cx="603574" cy="61093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D:\png\透明气泡.png">
            <a:extLst>
              <a:ext uri="{FF2B5EF4-FFF2-40B4-BE49-F238E27FC236}">
                <a16:creationId xmlns:a16="http://schemas.microsoft.com/office/drawing/2014/main" id="{7059A3A7-868E-41B8-A1F9-CE9A716ADDB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24166" y="2543306"/>
            <a:ext cx="268537" cy="27181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D:\png\透明气泡.png">
            <a:extLst>
              <a:ext uri="{FF2B5EF4-FFF2-40B4-BE49-F238E27FC236}">
                <a16:creationId xmlns:a16="http://schemas.microsoft.com/office/drawing/2014/main" id="{EFD7570A-8976-41DC-A50B-4A4377E41332}"/>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748222" y="2669867"/>
            <a:ext cx="478716" cy="484554"/>
          </a:xfrm>
          <a:prstGeom prst="rect">
            <a:avLst/>
          </a:prstGeom>
          <a:noFill/>
          <a:extLst>
            <a:ext uri="{909E8E84-426E-40DD-AFC4-6F175D3DCCD1}">
              <a14:hiddenFill xmlns:a14="http://schemas.microsoft.com/office/drawing/2010/main">
                <a:solidFill>
                  <a:srgbClr val="FFFFFF"/>
                </a:solidFill>
              </a14:hiddenFill>
            </a:ext>
          </a:extLst>
        </p:spPr>
      </p:pic>
      <p:pic>
        <p:nvPicPr>
          <p:cNvPr id="27" name="图片 15">
            <a:extLst>
              <a:ext uri="{FF2B5EF4-FFF2-40B4-BE49-F238E27FC236}">
                <a16:creationId xmlns:a16="http://schemas.microsoft.com/office/drawing/2014/main" id="{BF6293E7-23D1-49D7-8EFD-14679BF43337}"/>
              </a:ext>
            </a:extLst>
          </p:cNvPr>
          <p:cNvPicPr>
            <a:picLocks noChangeAspect="1"/>
          </p:cNvPicPr>
          <p:nvPr/>
        </p:nvPicPr>
        <p:blipFill rotWithShape="1">
          <a:blip r:embed="rId13">
            <a:extLst>
              <a:ext uri="{28A0092B-C50C-407E-A947-70E740481C1C}">
                <a14:useLocalDpi xmlns:a14="http://schemas.microsoft.com/office/drawing/2010/main" val="0"/>
              </a:ext>
            </a:extLst>
          </a:blip>
          <a:srcRect t="68182"/>
          <a:stretch/>
        </p:blipFill>
        <p:spPr>
          <a:xfrm>
            <a:off x="-1508864" y="-667"/>
            <a:ext cx="16056717" cy="3200401"/>
          </a:xfrm>
          <a:prstGeom prst="rect">
            <a:avLst/>
          </a:prstGeom>
        </p:spPr>
      </p:pic>
      <p:pic>
        <p:nvPicPr>
          <p:cNvPr id="25" name="Picture 6" descr="D:\png\透明气泡.png">
            <a:extLst>
              <a:ext uri="{FF2B5EF4-FFF2-40B4-BE49-F238E27FC236}">
                <a16:creationId xmlns:a16="http://schemas.microsoft.com/office/drawing/2014/main" id="{0EAA62F6-962B-4395-B05E-9F731ED66018}"/>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193247" y="2063349"/>
            <a:ext cx="272636" cy="27596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D:\png\透明气泡.png">
            <a:extLst>
              <a:ext uri="{FF2B5EF4-FFF2-40B4-BE49-F238E27FC236}">
                <a16:creationId xmlns:a16="http://schemas.microsoft.com/office/drawing/2014/main" id="{DFC8B89A-8D2F-4AB9-8B65-79657650F6F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89375" y="4583661"/>
            <a:ext cx="376201" cy="380789"/>
          </a:xfrm>
          <a:prstGeom prst="rect">
            <a:avLst/>
          </a:prstGeom>
          <a:noFill/>
          <a:extLst>
            <a:ext uri="{909E8E84-426E-40DD-AFC4-6F175D3DCCD1}">
              <a14:hiddenFill xmlns:a14="http://schemas.microsoft.com/office/drawing/2010/main">
                <a:solidFill>
                  <a:srgbClr val="FFFFFF"/>
                </a:solidFill>
              </a14:hiddenFill>
            </a:ext>
          </a:extLst>
        </p:spPr>
      </p:pic>
      <p:pic>
        <p:nvPicPr>
          <p:cNvPr id="28" name="图片 157">
            <a:extLst>
              <a:ext uri="{FF2B5EF4-FFF2-40B4-BE49-F238E27FC236}">
                <a16:creationId xmlns:a16="http://schemas.microsoft.com/office/drawing/2014/main" id="{685E083C-6706-47AA-A251-E4EBA0F0ABCC}"/>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4750629" y="3857026"/>
            <a:ext cx="2390203" cy="2832391"/>
          </a:xfrm>
          <a:prstGeom prst="rect">
            <a:avLst/>
          </a:prstGeom>
        </p:spPr>
      </p:pic>
      <p:pic>
        <p:nvPicPr>
          <p:cNvPr id="2" name="Picture 1">
            <a:extLst>
              <a:ext uri="{FF2B5EF4-FFF2-40B4-BE49-F238E27FC236}">
                <a16:creationId xmlns:a16="http://schemas.microsoft.com/office/drawing/2014/main" id="{FF8C80EC-5157-EF03-DEE7-1BCAFEB9FADB}"/>
              </a:ext>
            </a:extLst>
          </p:cNvPr>
          <p:cNvPicPr>
            <a:picLocks noChangeAspect="1"/>
          </p:cNvPicPr>
          <p:nvPr/>
        </p:nvPicPr>
        <p:blipFill>
          <a:blip r:embed="rId16"/>
          <a:stretch>
            <a:fillRect/>
          </a:stretch>
        </p:blipFill>
        <p:spPr>
          <a:xfrm>
            <a:off x="1572414" y="1759632"/>
            <a:ext cx="9894666" cy="2402032"/>
          </a:xfrm>
          <a:prstGeom prst="rect">
            <a:avLst/>
          </a:prstGeom>
        </p:spPr>
      </p:pic>
    </p:spTree>
    <p:extLst>
      <p:ext uri="{BB962C8B-B14F-4D97-AF65-F5344CB8AC3E}">
        <p14:creationId xmlns:p14="http://schemas.microsoft.com/office/powerpoint/2010/main" val="2120136293"/>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2.08333E-7 2.22222E-6 C 0.01185 0.0044 0.02122 0.02014 0.03047 0.03449 C 0.04336 0.05463 0.02292 0.02801 0.03828 0.0493 C 0.04648 0.06041 0.05508 0.06967 0.06302 0.08148 C 0.06758 0.08796 0.06901 0.09745 0.07422 0.10116 C 0.07852 0.11041 0.08307 0.11736 0.08789 0.12592 C 0.09284 0.13541 0.09557 0.1456 0.10026 0.15555 C 0.10339 0.17801 0.09818 0.14745 0.10456 0.16782 C 0.11003 0.18449 0.11289 0.20555 0.11836 0.22222 C 0.12214 0.23403 0.12682 0.24514 0.1306 0.25648 C 0.13216 0.2669 0.13451 0.2706 0.13737 0.27893 C 0.14219 0.29282 0.14583 0.30509 0.15091 0.31852 C 0.1543 0.32685 0.15781 0.33541 0.1599 0.34514 C 0.16094 0.34977 0.16107 0.35393 0.16224 0.35787 C 0.16523 0.36759 0.17005 0.37662 0.1737 0.38518 C 0.17852 0.39745 0.18828 0.42708 0.19505 0.43217 C 0.19909 0.44629 0.20833 0.45162 0.21523 0.45926 C 0.22461 0.46944 0.23268 0.48449 0.24232 0.49375 C 0.25404 0.50555 0.26641 0.51296 0.27943 0.51597 C 0.32721 0.51504 0.375 0.51504 0.42266 0.51366 C 0.44349 0.51296 0.46432 0.49143 0.48464 0.48634 C 0.49844 0.47893 0.5125 0.47338 0.52656 0.46921 C 0.54036 0.45903 0.55716 0.45208 0.57148 0.4493 C 0.57721 0.44699 0.58307 0.44097 0.58867 0.43958 C 0.59375 0.43819 0.59922 0.43796 0.60443 0.43703 C 0.61432 0.42963 0.62031 0.43125 0.63255 0.42963 C 0.64076 0.42384 0.63711 0.42592 0.64375 0.42222 C 0.72982 0.42315 0.81589 0.42222 0.90195 0.42477 C 0.91693 0.425 0.9362 0.46366 0.95052 0.47407 C 0.96159 0.49236 0.975 0.50254 0.98672 0.51852 C 0.99297 0.52685 1.00169 0.54236 1.00807 0.54815 C 1.01315 0.55254 1.01797 0.55764 1.02279 0.56273 C 1.03346 0.57453 1.02409 0.56736 1.03177 0.57291 C 1.04076 0.58773 1.05117 0.59884 1.06094 0.60995 C 1.06393 0.61296 1.06667 0.62222 1.07005 0.62222 " pathEditMode="relative" rAng="0" ptsTypes="AAAAAAAAAAAAAAAAAAAAAAAAAAAAAAAAAAA">
                                      <p:cBhvr>
                                        <p:cTn id="6" dur="5000" fill="hold"/>
                                        <p:tgtEl>
                                          <p:spTgt spid="15"/>
                                        </p:tgtEl>
                                        <p:attrNameLst>
                                          <p:attrName>ppt_x</p:attrName>
                                          <p:attrName>ppt_y</p:attrName>
                                        </p:attrNameLst>
                                      </p:cBhvr>
                                      <p:rCtr x="53503" y="31111"/>
                                    </p:animMotion>
                                  </p:childTnLst>
                                </p:cTn>
                              </p:par>
                              <p:par>
                                <p:cTn id="7" presetID="0" presetClass="path" presetSubtype="0" accel="50000" decel="50000" fill="hold" nodeType="withEffect">
                                  <p:stCondLst>
                                    <p:cond delay="0"/>
                                  </p:stCondLst>
                                  <p:childTnLst>
                                    <p:animMotion origin="layout" path="M 4.58333E-6 -1.48148E-6 C 0.0121 0.00208 0.02161 0.00972 0.03112 0.0169 C 0.0444 0.02662 0.02356 0.01366 0.03932 0.02408 C 0.04752 0.02963 0.05625 0.03403 0.06445 0.03982 C 0.06914 0.04306 0.07083 0.04769 0.07604 0.04954 C 0.0802 0.05417 0.08502 0.05764 0.08984 0.06181 C 0.09492 0.06644 0.09765 0.07153 0.10234 0.07639 C 0.10585 0.08727 0.10026 0.07246 0.10703 0.08241 C 0.11237 0.09051 0.11523 0.10093 0.12096 0.10903 C 0.12474 0.11482 0.12955 0.12037 0.13333 0.12593 C 0.13502 0.13102 0.1375 0.13287 0.14036 0.13704 C 0.14518 0.14375 0.14921 0.14977 0.15416 0.15648 C 0.15768 0.16042 0.16106 0.16482 0.16328 0.16968 C 0.16432 0.17176 0.16445 0.17384 0.16549 0.1757 C 0.16862 0.18056 0.17356 0.18496 0.17721 0.18912 C 0.18216 0.19514 0.19205 0.20972 0.19908 0.21227 C 0.20351 0.21921 0.21263 0.22176 0.21966 0.2257 C 0.22929 0.23056 0.2375 0.23796 0.24739 0.24259 C 0.25937 0.24838 0.272 0.25208 0.28528 0.25347 C 0.33411 0.25301 0.38281 0.25301 0.43138 0.25232 C 0.45273 0.25208 0.47395 0.24144 0.49492 0.23889 C 0.50885 0.23519 0.5233 0.23264 0.53763 0.23056 C 0.55169 0.22546 0.56888 0.22199 0.58346 0.2206 C 0.58932 0.21945 0.59531 0.21667 0.60091 0.21597 C 0.60625 0.21528 0.61184 0.21505 0.61705 0.21458 C 0.62721 0.21111 0.63333 0.21181 0.64583 0.21111 C 0.65416 0.2081 0.65052 0.20926 0.65729 0.20741 C 0.74518 0.20787 0.83307 0.20741 0.92083 0.20857 C 0.93619 0.2088 0.95572 0.22778 0.97044 0.23287 C 0.98177 0.2419 0.99557 0.24676 1.00742 0.25463 C 1.01393 0.2588 1.02278 0.26644 1.02916 0.26921 C 1.0345 0.27153 1.03932 0.27384 1.04427 0.27639 C 1.0552 0.28218 1.04557 0.27871 1.05338 0.28148 C 1.06263 0.28866 1.07317 0.29421 1.0832 0.29954 C 1.08632 0.30116 1.08906 0.30579 1.09257 0.30579 " pathEditMode="relative" rAng="0" ptsTypes="AAAAAAAAAAAAAAAAAAAAAAAAAAAAAAAAAAA">
                                      <p:cBhvr>
                                        <p:cTn id="8" dur="5000" fill="hold"/>
                                        <p:tgtEl>
                                          <p:spTgt spid="18"/>
                                        </p:tgtEl>
                                        <p:attrNameLst>
                                          <p:attrName>ppt_x</p:attrName>
                                          <p:attrName>ppt_y</p:attrName>
                                        </p:attrNameLst>
                                      </p:cBhvr>
                                      <p:rCtr x="54622" y="15278"/>
                                    </p:animMotion>
                                  </p:childTnLst>
                                </p:cTn>
                              </p:par>
                              <p:par>
                                <p:cTn id="9" presetID="0" presetClass="path" presetSubtype="0" accel="50000" decel="50000" fill="hold" nodeType="withEffect">
                                  <p:stCondLst>
                                    <p:cond delay="1800"/>
                                  </p:stCondLst>
                                  <p:childTnLst>
                                    <p:animMotion origin="layout" path="M 8.33333E-7 -2.22222E-6 C 0.00638 -0.00949 0.01406 -0.01227 0.02148 -0.01481 C 0.02604 -0.01828 0.03086 -0.01875 0.03542 -0.02222 C 0.04154 -0.02199 0.06888 -0.02291 0.08242 -0.01736 C 0.08698 -0.01551 0.09232 -0.00764 0.09635 -0.00254 C 0.09857 0.00023 0.10065 0.00394 0.10273 0.00741 C 0.10391 0.00903 0.10599 0.01227 0.10599 0.0125 C 0.11068 0.02871 0.11588 0.04422 0.12096 0.05926 C 0.12448 0.06968 0.12591 0.08172 0.1306 0.08889 C 0.1362 0.1081 0.14232 0.13496 0.15091 0.14815 C 0.15521 0.15463 0.15937 0.16482 0.1638 0.17037 C 0.16901 0.17709 0.17448 0.1831 0.17982 0.19005 C 0.18633 0.19884 0.1819 0.19236 0.18945 0.19746 C 0.19297 0.2 0.19818 0.2081 0.20117 0.20996 C 0.20547 0.21227 0.21406 0.21482 0.21406 0.21505 C 0.26068 0.2132 0.27708 0.21389 0.31263 0.20486 C 0.32682 0.19653 0.34154 0.19097 0.35534 0.18033 C 0.36328 0.17431 0.36706 0.16134 0.37474 0.1581 C 0.37851 0.14931 0.38021 0.14607 0.38542 0.14329 C 0.38659 0.14167 0.3875 0.13959 0.38867 0.1382 C 0.39062 0.13611 0.39505 0.13334 0.39505 0.13357 C 0.40026 0.12384 0.40638 0.11875 0.41224 0.11111 C 0.4151 0.10718 0.42083 0.09884 0.42083 0.09908 C 0.42396 0.08727 0.42969 0.08496 0.43476 0.07894 C 0.43802 0.07523 0.4388 0.07107 0.44219 0.06667 C 0.44323 0.06551 0.4444 0.06505 0.44544 0.06412 C 0.44713 0.06273 0.44896 0.06134 0.45078 0.05926 C 0.45456 0.05371 0.4556 0.04884 0.45937 0.04445 C 0.4638 0.03912 0.46146 0.0456 0.46575 0.03704 C 0.47213 0.02431 0.46732 0.0294 0.47331 0.02477 C 0.47825 0.01297 0.48346 0.00857 0.48919 -2.22222E-6 C 0.49271 -0.00532 0.49583 -0.01134 0.49896 -0.01736 C 0.50521 -0.02893 0.51367 -0.03588 0.52031 -0.04699 C 0.53268 -0.0669 0.51862 -0.04282 0.52682 -0.0618 C 0.53125 -0.07199 0.53958 -0.07708 0.54271 -0.08889 C 0.54857 -0.10903 0.56185 -0.12801 0.57174 -0.13588 C 0.57708 -0.14514 0.57982 -0.15532 0.58659 -0.16041 C 0.60013 -0.18403 0.6181 -0.20347 0.63281 -0.22222 C 0.63919 -0.23032 0.64375 -0.24282 0.65091 -0.24699 C 0.65599 -0.25463 0.66042 -0.25764 0.66601 -0.2618 C 0.67643 -0.26921 0.68607 -0.28032 0.69713 -0.28403 C 0.70273 -0.28819 0.70833 -0.28958 0.71419 -0.29143 C 0.72474 -0.2993 0.73086 -0.29722 0.74414 -0.29884 C 0.76237 -0.29791 0.7806 -0.29838 0.79883 -0.29629 C 0.80846 -0.29514 0.81836 -0.28588 0.8276 -0.28148 C 0.83476 -0.27801 0.84362 -0.27685 0.85013 -0.26921 C 0.85937 -0.25833 0.87409 -0.24375 0.88112 -0.22708 C 0.88216 -0.225 0.88229 -0.22153 0.88346 -0.21967 C 0.88437 -0.21828 0.88568 -0.21852 0.88659 -0.21736 C 0.89297 -0.20926 0.90052 -0.20116 0.90586 -0.19004 C 0.90911 -0.18356 0.91276 -0.17778 0.91549 -0.17037 C 0.91784 -0.16412 0.91901 -0.15532 0.922 -0.15069 C 0.93086 -0.13703 0.93763 -0.11759 0.94661 -0.1037 C 0.94922 -0.0993 0.95013 -0.09074 0.95299 -0.08634 C 0.95859 -0.07708 0.96458 -0.06875 0.97005 -0.05926 C 0.98125 -0.04004 0.9918 -0.02014 1.00338 -0.00254 C 1.00924 0.00672 1.01497 0.02222 1.02161 0.02963 C 1.03516 0.04537 1.04792 0.06551 1.06224 0.07662 C 1.06497 0.07871 1.07279 0.08056 1.075 0.08148 C 1.08164 0.08426 1.08776 0.08889 1.09427 0.09144 C 1.10078 0.09352 1.1099 0.09445 1.11588 0.10116 " pathEditMode="relative" rAng="0" ptsTypes="AAAAAAAAAAAAAAAAAAAAAAAAAAAAAAAAAAAAAAAAAAAAAAAAAAAAAAAAAAAAA">
                                      <p:cBhvr>
                                        <p:cTn id="10" dur="5000" fill="hold"/>
                                        <p:tgtEl>
                                          <p:spTgt spid="17"/>
                                        </p:tgtEl>
                                        <p:attrNameLst>
                                          <p:attrName>ppt_x</p:attrName>
                                          <p:attrName>ppt_y</p:attrName>
                                        </p:attrNameLst>
                                      </p:cBhvr>
                                      <p:rCtr x="55794" y="-4190"/>
                                    </p:animMotion>
                                  </p:childTnLst>
                                </p:cTn>
                              </p:par>
                              <p:par>
                                <p:cTn id="11" presetID="0" presetClass="path" presetSubtype="0" accel="50000" decel="50000" fill="hold" nodeType="withEffect">
                                  <p:stCondLst>
                                    <p:cond delay="1800"/>
                                  </p:stCondLst>
                                  <p:childTnLst>
                                    <p:animMotion origin="layout" path="M 2.70833E-6 -4.07407E-6 C 0.00377 -0.00092 0.00755 -0.00092 0.0112 -0.00254 C 0.02265 -0.00717 0.01393 -0.00532 0.02122 -0.01226 C 0.02708 -0.01828 0.03307 -0.02476 0.03906 -0.02963 C 0.0444 -0.03402 0.05026 -0.03426 0.05573 -0.03703 C 0.06536 -0.04166 0.075 -0.04629 0.08476 -0.0493 C 0.09843 -0.05949 0.11914 -0.05301 0.13242 -0.05185 C 0.13815 -0.04884 0.14375 -0.04745 0.14896 -0.04444 C 0.15638 -0.04051 0.16198 -0.03125 0.16901 -0.02708 C 0.17005 -0.02569 0.17122 -0.02314 0.17226 -0.02222 C 0.17539 -0.01967 0.18164 -0.01736 0.18164 -0.01713 C 0.18685 -0.00926 0.19218 -0.00856 0.1983 -0.00486 C 0.20286 -0.00185 0.20768 0.00255 0.21237 0.00487 C 0.21497 0.00625 0.21927 0.00718 0.22174 0.00996 C 0.22773 0.01667 0.23437 0.02385 0.24062 0.02963 C 0.24492 0.03357 0.247 0.03033 0.25182 0.03704 C 0.25599 0.04329 0.26041 0.04607 0.26497 0.04931 C 0.26614 0.05024 0.26705 0.05301 0.26823 0.0544 C 0.27343 0.05903 0.27968 0.06366 0.28489 0.06667 C 0.29218 0.07778 0.30156 0.08149 0.30937 0.08889 C 0.3164 0.09468 0.32291 0.10116 0.32968 0.10625 C 0.33099 0.10718 0.33177 0.11019 0.33307 0.11112 C 0.33607 0.11366 0.3388 0.11389 0.34205 0.11598 C 0.34323 0.11852 0.34453 0.12199 0.34648 0.12338 C 0.34896 0.12593 0.35508 0.12848 0.35508 0.12871 C 0.36354 0.14074 0.35299 0.12616 0.36315 0.13588 C 0.36784 0.14051 0.3707 0.14561 0.37617 0.14815 C 0.38047 0.15255 0.38463 0.15371 0.3888 0.15811 C 0.39661 0.16667 0.40573 0.17662 0.41419 0.18033 C 0.41914 0.18565 0.42226 0.19005 0.42747 0.1926 C 0.43411 0.19931 0.43945 0.20487 0.44674 0.20741 C 0.45091 0.21204 0.45599 0.21274 0.46015 0.21737 C 0.46549 0.22315 0.47096 0.22894 0.47682 0.23218 C 0.48255 0.23982 0.48711 0.24422 0.49349 0.24699 C 0.49974 0.25579 0.50885 0.26088 0.51549 0.26667 C 0.51718 0.26783 0.51758 0.27037 0.51927 0.27153 C 0.52773 0.28125 0.53867 0.28959 0.54817 0.2963 C 0.55638 0.30255 0.5638 0.31227 0.57226 0.31598 C 0.58398 0.33311 0.59935 0.33542 0.61276 0.34074 C 0.63307 0.34885 0.6526 0.36135 0.67304 0.36783 C 0.67982 0.37292 0.67343 0.36875 0.68515 0.37292 C 0.69544 0.37616 0.70495 0.38264 0.71523 0.38519 C 0.85833 0.38056 0.82604 0.38612 0.90039 0.36783 C 0.91263 0.36112 0.92539 0.35625 0.93815 0.35301 C 0.9487 0.3463 0.95963 0.34352 0.97044 0.3382 C 0.9819 0.33311 0.99271 0.32338 1.0039 0.31852 C 1.01159 0.31505 1.01966 0.31459 1.02734 0.31112 C 1.03372 0.30834 1.03971 0.30371 1.04635 0.30116 C 1.05482 0.29352 1.06393 0.29167 1.07291 0.28889 C 1.07877 0.28449 1.08476 0.28357 1.09088 0.28149 C 1.09765 0.27153 1.09049 0.28079 1.0987 0.27408 C 1.10286 0.27061 1.10703 0.26389 1.11093 0.25926 C 1.12031 0.24746 1.13047 0.2257 1.14101 0.21968 C 1.14479 0.21112 1.147 0.21204 1.15104 0.20487 C 1.15338 0.2007 1.15416 0.19514 1.15781 0.19514 C 1.15833 0.19514 1.15703 0.19653 1.15664 0.19746 " pathEditMode="relative" rAng="0" ptsTypes="AAAAAAAAAAAAAAAAAAAAAAAAAAAAAAAAAAAAAAAAAAAAAAAAAAAAAAAA">
                                      <p:cBhvr>
                                        <p:cTn id="12" dur="5000" fill="hold"/>
                                        <p:tgtEl>
                                          <p:spTgt spid="19"/>
                                        </p:tgtEl>
                                        <p:attrNameLst>
                                          <p:attrName>ppt_x</p:attrName>
                                          <p:attrName>ppt_y</p:attrName>
                                        </p:attrNameLst>
                                      </p:cBhvr>
                                      <p:rCtr x="57891" y="16505"/>
                                    </p:animMotion>
                                  </p:childTnLst>
                                </p:cTn>
                              </p:par>
                              <p:par>
                                <p:cTn id="13" presetID="0" presetClass="path" presetSubtype="0" accel="50000" decel="50000" fill="hold" nodeType="withEffect">
                                  <p:stCondLst>
                                    <p:cond delay="1200"/>
                                  </p:stCondLst>
                                  <p:childTnLst>
                                    <p:animMotion origin="layout" path="M 0.0142 -0.00232 C 0.05731 -0.00139 0.1003 -0.00139 0.14341 0.00023 C 0.1567 0.00069 0.16842 0.01597 0.18041 0.02477 C 0.19265 0.0338 0.17428 0.01968 0.18718 0.03218 C 0.18926 0.03449 0.19369 0.03727 0.19369 0.0375 C 0.20463 0.06088 0.19096 0.03287 0.2006 0.04699 C 0.20411 0.05231 0.20711 0.05903 0.21063 0.06435 C 0.21453 0.06991 0.21584 0.07847 0.21961 0.08403 C 0.22561 0.10301 0.21766 0.07986 0.22652 0.09653 C 0.22782 0.0993 0.2286 0.10347 0.22991 0.10625 C 0.23069 0.10856 0.23199 0.10949 0.23329 0.11134 C 0.23759 0.11991 0.24098 0.1331 0.24541 0.14097 C 0.25478 0.15694 0.26508 0.17245 0.27589 0.18287 C 0.2824 0.18912 0.28943 0.19143 0.29595 0.19514 C 0.34636 0.19421 0.39638 0.19421 0.44692 0.19282 C 0.45955 0.19236 0.47336 0.18125 0.48626 0.17801 C 0.49772 0.16921 0.50983 0.16366 0.52195 0.16065 C 0.53263 0.15301 0.52611 0.15625 0.54096 0.15324 C 0.54917 0.14745 0.55633 0.14305 0.5648 0.14097 C 0.57431 0.1338 0.58577 0.12917 0.59606 0.12616 C 0.60766 0.11343 0.61977 0.10393 0.6311 0.09143 C 0.63892 0.08287 0.64895 0.08287 0.65689 0.0743 C 0.66484 0.06528 0.67318 0.05671 0.68164 0.04954 C 0.69076 0.0419 0.70144 0.04005 0.71095 0.03472 C 0.78246 0.03565 0.85398 0.03565 0.92536 0.03727 C 0.93304 0.0375 0.9393 0.04768 0.94685 0.04954 C 0.96261 0.05347 0.97746 0.0625 0.9927 0.06921 C 0.99817 0.07708 1.00404 0.07917 1.0099 0.08403 C 1.02188 0.09398 1.03517 0.10116 1.04806 0.10393 C 1.05588 0.1081 1.06343 0.1118 1.07164 0.11366 C 1.08323 0.12014 1.07451 0.1162 1.0986 0.1162 " pathEditMode="relative" rAng="0" ptsTypes="AAAAAAAAAAAAAAAAAAAAAAAAAAAAAAA">
                                      <p:cBhvr>
                                        <p:cTn id="14" dur="5000" fill="hold"/>
                                        <p:tgtEl>
                                          <p:spTgt spid="23"/>
                                        </p:tgtEl>
                                        <p:attrNameLst>
                                          <p:attrName>ppt_x</p:attrName>
                                          <p:attrName>ppt_y</p:attrName>
                                        </p:attrNameLst>
                                      </p:cBhvr>
                                      <p:rCtr x="54214" y="9861"/>
                                    </p:animMotion>
                                  </p:childTnLst>
                                </p:cTn>
                              </p:par>
                              <p:par>
                                <p:cTn id="15" presetID="0" presetClass="path" presetSubtype="0" accel="50000" decel="50000" fill="hold" nodeType="withEffect">
                                  <p:stCondLst>
                                    <p:cond delay="1200"/>
                                  </p:stCondLst>
                                  <p:childTnLst>
                                    <p:animMotion origin="layout" path="M 3.125E-6 4.44444E-6 C 0.00364 -0.00093 0.00729 -0.00093 0.0108 -0.00255 C 0.02174 -0.00718 0.01341 -0.00533 0.02044 -0.01227 C 0.02604 -0.01829 0.03164 -0.02477 0.03737 -0.02963 C 0.04244 -0.03403 0.04817 -0.03426 0.05338 -0.03704 C 0.06263 -0.04167 0.07187 -0.0463 0.08125 -0.04931 C 0.09453 -0.0595 0.11432 -0.05301 0.12721 -0.05186 C 0.13281 -0.04885 0.13815 -0.04746 0.14323 -0.04445 C 0.15026 -0.04051 0.1556 -0.03125 0.1625 -0.02709 C 0.16354 -0.0257 0.16445 -0.02315 0.16562 -0.02223 C 0.16849 -0.01968 0.17448 -0.01737 0.17448 -0.01713 C 0.17955 -0.00926 0.18463 -0.00857 0.19062 -0.00487 C 0.19505 -0.00186 0.19961 0.00254 0.20429 0.00486 C 0.20664 0.00625 0.2108 0.00717 0.21302 0.00995 C 0.21888 0.01666 0.22526 0.02384 0.23125 0.02963 C 0.23541 0.03356 0.2375 0.03032 0.24192 0.03703 C 0.24596 0.04328 0.25026 0.04606 0.25468 0.0493 C 0.25586 0.05023 0.25664 0.053 0.25781 0.05439 C 0.26276 0.05902 0.26875 0.06365 0.27396 0.06666 C 0.28099 0.07777 0.28971 0.08148 0.29739 0.08888 C 0.30403 0.09467 0.31028 0.10115 0.31692 0.10625 C 0.3181 0.10717 0.31888 0.11018 0.32005 0.11111 C 0.32291 0.11365 0.32565 0.11388 0.32877 0.11597 C 0.32994 0.11851 0.33112 0.12199 0.33294 0.12338 C 0.33541 0.12592 0.3414 0.12847 0.3414 0.1287 C 0.34935 0.14074 0.33919 0.12615 0.34896 0.13588 C 0.35364 0.1405 0.35638 0.1456 0.36159 0.14814 C 0.36562 0.15254 0.36966 0.1537 0.37356 0.1581 C 0.38112 0.16666 0.38997 0.17662 0.39804 0.18032 C 0.40286 0.18564 0.40586 0.19004 0.41093 0.19259 C 0.41718 0.1993 0.42239 0.20486 0.42929 0.2074 C 0.43333 0.21203 0.43815 0.21273 0.44218 0.21736 C 0.44726 0.22314 0.4526 0.22893 0.4582 0.23217 C 0.4638 0.23981 0.4681 0.24421 0.47435 0.24699 C 0.48021 0.25578 0.48919 0.26088 0.49544 0.26666 C 0.497 0.26782 0.49752 0.27037 0.49896 0.27152 C 0.50716 0.28125 0.51771 0.28958 0.52682 0.29629 C 0.53476 0.30254 0.54179 0.31226 0.55013 0.31597 C 0.56119 0.3331 0.57604 0.33541 0.5888 0.34074 C 0.60833 0.34884 0.62708 0.36134 0.64674 0.36782 C 0.65325 0.37291 0.64713 0.36875 0.65846 0.37291 C 0.66823 0.37615 0.67734 0.38263 0.68737 0.38518 C 0.82487 0.38055 0.79375 0.38611 0.86523 0.36782 C 0.87708 0.36111 0.88932 0.35625 0.90156 0.353 C 0.91172 0.34629 0.92226 0.34351 0.93255 0.33819 C 0.94349 0.3331 0.95403 0.32338 0.96471 0.31851 C 0.97213 0.31504 0.97981 0.31458 0.98724 0.31111 C 0.99349 0.30833 0.99909 0.3037 1.00547 0.30115 C 1.01367 0.29351 1.02239 0.29166 1.03112 0.28888 C 1.03672 0.28449 1.04244 0.28356 1.0483 0.28148 C 1.05481 0.27152 1.04791 0.28078 1.05573 0.27407 C 1.05976 0.2706 1.0638 0.26388 1.06758 0.25925 C 1.07669 0.24745 1.08633 0.22569 1.09648 0.21967 C 1.10013 0.21111 1.10221 0.21203 1.10612 0.20486 C 1.10833 0.20069 1.10924 0.19513 1.11263 0.19513 C 1.11315 0.19513 1.11185 0.19652 1.11146 0.19745 " pathEditMode="relative" rAng="0" ptsTypes="AAAAAAAAAAAAAAAAAAAAAAAAAAAAAAAAAAAAAAAAAAAAAAAAAAAAAAAA">
                                      <p:cBhvr>
                                        <p:cTn id="16" dur="5000" fill="hold"/>
                                        <p:tgtEl>
                                          <p:spTgt spid="21"/>
                                        </p:tgtEl>
                                        <p:attrNameLst>
                                          <p:attrName>ppt_x</p:attrName>
                                          <p:attrName>ppt_y</p:attrName>
                                        </p:attrNameLst>
                                      </p:cBhvr>
                                      <p:rCtr x="55638" y="16505"/>
                                    </p:animMotion>
                                  </p:childTnLst>
                                </p:cTn>
                              </p:par>
                              <p:par>
                                <p:cTn id="17" presetID="0" presetClass="path" presetSubtype="0" accel="50000" decel="50000" fill="hold" nodeType="withEffect">
                                  <p:stCondLst>
                                    <p:cond delay="0"/>
                                  </p:stCondLst>
                                  <p:childTnLst>
                                    <p:animMotion origin="layout" path="M -0.32331 0.09329 C -0.31862 0.09237 -0.31393 0.09237 -0.30937 0.09075 C -0.29518 0.08612 -0.30599 0.08797 -0.29687 0.08102 C -0.28958 0.075 -0.28216 0.06852 -0.27474 0.06366 C -0.2681 0.05926 -0.26068 0.05903 -0.25391 0.05625 C -0.24193 0.05163 -0.22995 0.047 -0.21784 0.04399 C -0.20065 0.0338 -0.17487 0.04028 -0.1582 0.04144 C -0.15104 0.04445 -0.14401 0.04584 -0.1375 0.04885 C -0.12838 0.05278 -0.12161 0.06204 -0.1125 0.06621 C -0.1112 0.0676 -0.10989 0.07014 -0.10859 0.07107 C -0.10469 0.07362 -0.09687 0.07593 -0.09687 0.07616 C -0.09036 0.08403 -0.08372 0.08473 -0.07604 0.08843 C -0.07044 0.09144 -0.06432 0.09584 -0.05859 0.09815 C -0.05521 0.09954 -0.04987 0.10047 -0.04687 0.10325 C -0.03932 0.10996 -0.03112 0.11713 -0.02331 0.12292 C -0.01797 0.12686 -0.01536 0.12362 -0.00937 0.13033 C -0.00417 0.13658 0.0013 0.13936 0.00703 0.1426 C 0.00833 0.14352 0.00964 0.1463 0.01094 0.14769 C 0.01758 0.15232 0.02539 0.15695 0.0319 0.15996 C 0.04089 0.17107 0.05261 0.17477 0.06224 0.18218 C 0.07109 0.18797 0.0793 0.19445 0.08776 0.19954 C 0.08932 0.20047 0.09037 0.20348 0.09193 0.2044 C 0.09557 0.20695 0.09883 0.20718 0.10313 0.20926 C 0.1043 0.21181 0.10612 0.21528 0.1086 0.21667 C 0.11146 0.21922 0.11927 0.22176 0.11927 0.222 C 0.12982 0.23403 0.11667 0.21945 0.12943 0.22917 C 0.13503 0.2338 0.13854 0.23889 0.14557 0.24144 C 0.15091 0.24584 0.15612 0.247 0.16133 0.25139 C 0.1711 0.25996 0.18242 0.26991 0.19284 0.27362 C 0.19896 0.27871 0.20313 0.28334 0.20938 0.28588 C 0.21784 0.2926 0.22435 0.29815 0.2336 0.3007 C 0.2388 0.30533 0.24505 0.30602 0.25026 0.31065 C 0.2569 0.31644 0.2638 0.32223 0.2711 0.32547 C 0.27826 0.33311 0.28386 0.3375 0.29193 0.34028 C 0.29961 0.34908 0.31107 0.35417 0.31901 0.35996 C 0.32136 0.36112 0.32162 0.36366 0.32396 0.36482 C 0.33451 0.37454 0.34792 0.38288 0.36003 0.38959 C 0.37031 0.39584 0.37943 0.40556 0.38998 0.40926 C 0.40469 0.42639 0.42383 0.42871 0.4405 0.43403 C 0.46576 0.44213 0.49011 0.45463 0.51563 0.46112 C 0.52409 0.46621 0.51615 0.46204 0.53073 0.46621 C 0.54349 0.46945 0.55534 0.47593 0.56823 0.47848 C 0.74662 0.47385 0.70625 0.4794 0.79896 0.46112 C 0.81432 0.4544 0.83021 0.44954 0.8461 0.4463 C 0.85925 0.43959 0.87292 0.43681 0.88633 0.43149 C 0.90052 0.42639 0.91406 0.41667 0.928 0.41181 C 0.93763 0.40834 0.94766 0.40788 0.95729 0.4044 C 0.96524 0.40163 0.97266 0.397 0.98086 0.39445 C 0.99154 0.38681 1.00287 0.38496 1.01406 0.38218 C 1.02136 0.37778 1.02878 0.37686 1.03646 0.37477 C 1.04492 0.36482 1.03594 0.37408 1.0461 0.36737 C 1.0513 0.36389 1.05651 0.35718 1.06146 0.35255 C 1.07318 0.34075 1.08581 0.31899 1.09896 0.31297 C 1.10365 0.3044 1.10638 0.30533 1.11133 0.29815 C 1.11432 0.29399 1.11537 0.28843 1.11979 0.28843 C 1.12044 0.28843 1.11888 0.28982 1.11836 0.29075 " pathEditMode="relative" rAng="0" ptsTypes="AAAAAAAAAAAAAAAAAAAAAAAAAAAAAAAAAAAAAAAAAAAAAAAAAAAAAAAA">
                                      <p:cBhvr>
                                        <p:cTn id="18" dur="5000" fill="hold"/>
                                        <p:tgtEl>
                                          <p:spTgt spid="25"/>
                                        </p:tgtEl>
                                        <p:attrNameLst>
                                          <p:attrName>ppt_x</p:attrName>
                                          <p:attrName>ppt_y</p:attrName>
                                        </p:attrNameLst>
                                      </p:cBhvr>
                                      <p:rCtr x="72161" y="16505"/>
                                    </p:animMotion>
                                  </p:childTnLst>
                                </p:cTn>
                              </p:par>
                              <p:par>
                                <p:cTn id="19" presetID="0" presetClass="path" presetSubtype="0" accel="50000" decel="50000" fill="hold" nodeType="withEffect">
                                  <p:stCondLst>
                                    <p:cond delay="0"/>
                                  </p:stCondLst>
                                  <p:childTnLst>
                                    <p:animMotion origin="layout" path="M 8.33333E-7 -1.85185E-6 C 0.00378 -0.00092 0.00742 -0.00092 0.01094 -0.00254 C 0.022 -0.00717 0.01354 -0.00532 0.0207 -0.01227 C 0.02643 -0.01829 0.03216 -0.02477 0.03802 -0.02963 C 0.04323 -0.03403 0.04896 -0.03426 0.0543 -0.03704 C 0.06354 -0.04166 0.07305 -0.04629 0.08229 -0.0493 C 0.0957 -0.05949 0.11588 -0.05301 0.12891 -0.05185 C 0.1345 -0.04884 0.13997 -0.04745 0.14518 -0.04444 C 0.15221 -0.04051 0.15768 -0.03125 0.16471 -0.02708 C 0.16562 -0.02569 0.16667 -0.02315 0.16784 -0.02222 C 0.1707 -0.01967 0.17682 -0.01736 0.17682 -0.01713 C 0.1819 -0.00926 0.18711 -0.00856 0.1931 -0.00486 C 0.19753 -0.00185 0.20234 0.00255 0.2069 0.00486 C 0.20937 0.00625 0.21354 0.00718 0.21588 0.00996 C 0.22187 0.01667 0.22825 0.02384 0.23437 0.02963 C 0.23854 0.03357 0.24062 0.03033 0.24518 0.03704 C 0.24935 0.04329 0.25365 0.04607 0.25807 0.04931 C 0.25911 0.05023 0.26016 0.05301 0.2612 0.0544 C 0.26628 0.05903 0.2724 0.06366 0.27747 0.06667 C 0.28463 0.07778 0.29362 0.08148 0.3013 0.08889 C 0.30807 0.09468 0.31458 0.10116 0.32109 0.10625 C 0.3224 0.10718 0.32318 0.11019 0.32435 0.11111 C 0.32721 0.11366 0.32995 0.11389 0.3332 0.11597 C 0.33424 0.11852 0.33555 0.12199 0.33737 0.12338 C 0.33984 0.12593 0.34583 0.12847 0.34583 0.12871 C 0.35404 0.14074 0.34375 0.12616 0.35365 0.13588 C 0.35833 0.14051 0.36107 0.1456 0.36641 0.14815 C 0.37044 0.15255 0.37461 0.15371 0.37865 0.1581 C 0.3862 0.16667 0.39505 0.17662 0.40338 0.18033 C 0.4082 0.18496 0.41133 0.19005 0.41641 0.19259 C 0.42279 0.19931 0.42799 0.20486 0.43516 0.20741 C 0.43919 0.21204 0.44401 0.21273 0.44818 0.21667 C 0.45325 0.22315 0.45872 0.22894 0.46445 0.23218 C 0.47005 0.23982 0.47435 0.24421 0.48073 0.24699 C 0.48672 0.25579 0.49557 0.26088 0.50208 0.26667 C 0.50365 0.26783 0.50404 0.27037 0.50573 0.27153 C 0.51393 0.28125 0.52461 0.28959 0.53385 0.2963 C 0.54193 0.30255 0.54909 0.31227 0.55742 0.31597 C 0.56875 0.3331 0.58372 0.33542 0.59674 0.34074 C 0.61654 0.34884 0.63555 0.36134 0.65547 0.36783 C 0.66211 0.37292 0.65586 0.36875 0.66732 0.37292 C 0.67721 0.37616 0.68646 0.38264 0.69661 0.38519 C 0.83594 0.38056 0.80443 0.38611 0.87682 0.36783 C 0.88893 0.36111 0.9013 0.35625 0.91367 0.35301 C 0.92396 0.3463 0.93463 0.34352 0.94518 0.3382 C 0.95625 0.3331 0.9668 0.32338 0.97773 0.31852 C 0.98529 0.31505 0.9931 0.31459 1.00065 0.31111 C 1.00677 0.30834 1.01263 0.30371 1.01901 0.30116 C 1.02734 0.29352 1.0362 0.29167 1.04492 0.28889 C 1.05065 0.28449 1.05651 0.28357 1.0625 0.28148 C 1.06901 0.27153 1.06198 0.28079 1.06992 0.27408 C 1.07409 0.2706 1.07812 0.26389 1.08203 0.25926 C 1.09115 0.24746 1.10104 0.2257 1.11133 0.21968 C 1.11497 0.21111 1.11706 0.21204 1.12096 0.20486 C 1.12331 0.2007 1.12409 0.19514 1.1276 0.19514 C 1.12812 0.19514 1.12682 0.19653 1.12643 0.19746 " pathEditMode="relative" rAng="0" ptsTypes="AAAAAAAAAAAAAAAAAAAAAAAAAAAAAAAAAAAAAAAAAAAAAAAAAAAAAAAA">
                                      <p:cBhvr>
                                        <p:cTn id="20" dur="5000" fill="hold"/>
                                        <p:tgtEl>
                                          <p:spTgt spid="16"/>
                                        </p:tgtEl>
                                        <p:attrNameLst>
                                          <p:attrName>ppt_x</p:attrName>
                                          <p:attrName>ppt_y</p:attrName>
                                        </p:attrNameLst>
                                      </p:cBhvr>
                                      <p:rCtr x="56380" y="16505"/>
                                    </p:animMotion>
                                  </p:childTnLst>
                                </p:cTn>
                              </p:par>
                              <p:par>
                                <p:cTn id="21" presetID="0" presetClass="path" presetSubtype="0" accel="50000" decel="50000" fill="hold" nodeType="withEffect">
                                  <p:stCondLst>
                                    <p:cond delay="3100"/>
                                  </p:stCondLst>
                                  <p:childTnLst>
                                    <p:animMotion origin="layout" path="M 2.5E-6 -4.81481E-6 C 0.00807 -0.0118 0.00416 -0.00833 0.01133 -0.01226 C 0.01614 -0.01921 0.02083 -0.01921 0.02604 -0.02476 C 0.0362 -0.03611 0.04817 -0.04143 0.05937 -0.04444 C 0.07018 -0.05208 0.08151 -0.05208 0.09205 -0.05925 C 0.09974 -0.06458 0.10781 -0.06643 0.11549 -0.07152 C 0.12656 -0.07893 0.13763 -0.08587 0.14922 -0.08888 C 0.15182 -0.09074 0.15429 -0.09467 0.15703 -0.09629 C 0.16367 -0.1 0.17044 -0.10115 0.17721 -0.1037 C 0.18255 -0.10555 0.18776 -0.11018 0.19297 -0.11365 C 0.19557 -0.11504 0.20078 -0.11851 0.20078 -0.11828 C 0.21172 -0.1331 0.22383 -0.13449 0.23554 -0.14328 C 0.24661 -0.1618 0.26159 -0.16412 0.27383 -0.17777 C 0.28867 -0.19444 0.30455 -0.20555 0.31979 -0.22222 C 0.32474 -0.22754 0.3306 -0.22708 0.33541 -0.2324 C 0.34192 -0.23912 0.35416 -0.2537 0.36133 -0.25925 C 0.37995 -0.2743 0.35078 -0.23773 0.38151 -0.27152 C 0.3901 -0.28125 0.39804 -0.28703 0.40729 -0.29375 C 0.41289 -0.29791 0.41653 -0.30439 0.42291 -0.30856 C 0.43515 -0.31689 0.42187 -0.30995 0.43424 -0.32106 C 0.43854 -0.325 0.44765 -0.33078 0.44765 -0.33055 C 0.45442 -0.34189 0.47291 -0.35185 0.48138 -0.3581 C 0.49739 -0.36967 0.51263 -0.38495 0.52851 -0.39745 C 0.53073 -0.3993 0.53307 -0.40023 0.53528 -0.40254 C 0.53646 -0.4037 0.53737 -0.40625 0.53854 -0.4074 C 0.54323 -0.41134 0.55026 -0.41226 0.55429 -0.41967 C 0.55716 -0.425 0.56002 -0.43032 0.56211 -0.43703 C 0.5638 -0.44189 0.56666 -0.45185 0.56666 -0.45162 C 0.5694 -0.4824 0.58203 -0.48773 0.59245 -0.5037 C 0.60078 -0.51643 0.60937 -0.53819 0.6194 -0.5456 C 0.62578 -0.55949 0.63372 -0.56597 0.64179 -0.57291 C 0.64336 -0.57407 0.64492 -0.57569 0.64635 -0.578 C 0.64765 -0.57986 0.6483 -0.58356 0.64974 -0.58518 C 0.65364 -0.58912 0.65807 -0.58888 0.66198 -0.59259 C 0.66836 -0.59837 0.67448 -0.60625 0.68112 -0.60995 C 0.6875 -0.61921 0.69609 -0.62384 0.70351 -0.62708 C 0.71497 -0.63981 0.72682 -0.65092 0.73945 -0.65439 C 0.74726 -0.65995 0.75508 -0.66203 0.76302 -0.66412 C 0.7681 -0.66759 0.77344 -0.66921 0.77877 -0.67152 C 0.81875 -0.6706 0.87239 -0.67523 0.91784 -0.66666 C 0.94336 -0.6618 0.96705 -0.64236 0.99192 -0.63449 C 0.99987 -0.6287 1.00729 -0.62662 1.01549 -0.62476 C 1.02226 -0.62106 1.02903 -0.61851 1.03567 -0.61481 C 1.04219 -0.61134 1.04349 -0.60486 1.05156 -0.60486 " pathEditMode="relative" rAng="0" ptsTypes="AAAAAAAAAAAAAAAAAAAAAAAAAAAAAAAAAAAAAAAAAAAA">
                                      <p:cBhvr>
                                        <p:cTn id="22" dur="5000" fill="hold"/>
                                        <p:tgtEl>
                                          <p:spTgt spid="26"/>
                                        </p:tgtEl>
                                        <p:attrNameLst>
                                          <p:attrName>ppt_x</p:attrName>
                                          <p:attrName>ppt_y</p:attrName>
                                        </p:attrNameLst>
                                      </p:cBhvr>
                                      <p:rCtr x="52578" y="-33611"/>
                                    </p:animMotion>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23E44A8C-9FBE-283A-AC91-A4B4AAF61737}"/>
              </a:ext>
            </a:extLst>
          </p:cNvPr>
          <p:cNvSpPr/>
          <p:nvPr/>
        </p:nvSpPr>
        <p:spPr>
          <a:xfrm>
            <a:off x="283124" y="152401"/>
            <a:ext cx="11625752" cy="6440586"/>
          </a:xfrm>
          <a:custGeom>
            <a:avLst/>
            <a:gdLst>
              <a:gd name="connsiteX0" fmla="*/ 0 w 11625752"/>
              <a:gd name="connsiteY0" fmla="*/ 642255 h 6440586"/>
              <a:gd name="connsiteX1" fmla="*/ 642255 w 11625752"/>
              <a:gd name="connsiteY1" fmla="*/ 0 h 6440586"/>
              <a:gd name="connsiteX2" fmla="*/ 10983497 w 11625752"/>
              <a:gd name="connsiteY2" fmla="*/ 0 h 6440586"/>
              <a:gd name="connsiteX3" fmla="*/ 11625752 w 11625752"/>
              <a:gd name="connsiteY3" fmla="*/ 642255 h 6440586"/>
              <a:gd name="connsiteX4" fmla="*/ 11625752 w 11625752"/>
              <a:gd name="connsiteY4" fmla="*/ 5798331 h 6440586"/>
              <a:gd name="connsiteX5" fmla="*/ 10983497 w 11625752"/>
              <a:gd name="connsiteY5" fmla="*/ 6440586 h 6440586"/>
              <a:gd name="connsiteX6" fmla="*/ 642255 w 11625752"/>
              <a:gd name="connsiteY6" fmla="*/ 6440586 h 6440586"/>
              <a:gd name="connsiteX7" fmla="*/ 0 w 11625752"/>
              <a:gd name="connsiteY7" fmla="*/ 5798331 h 6440586"/>
              <a:gd name="connsiteX8" fmla="*/ 0 w 11625752"/>
              <a:gd name="connsiteY8" fmla="*/ 642255 h 644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25752" h="6440586" fill="none" extrusionOk="0">
                <a:moveTo>
                  <a:pt x="0" y="642255"/>
                </a:moveTo>
                <a:cubicBezTo>
                  <a:pt x="2114" y="344763"/>
                  <a:pt x="310553" y="38612"/>
                  <a:pt x="642255" y="0"/>
                </a:cubicBezTo>
                <a:cubicBezTo>
                  <a:pt x="2726150" y="72427"/>
                  <a:pt x="7807012" y="61419"/>
                  <a:pt x="10983497" y="0"/>
                </a:cubicBezTo>
                <a:cubicBezTo>
                  <a:pt x="11330092" y="-55851"/>
                  <a:pt x="11571036" y="270997"/>
                  <a:pt x="11625752" y="642255"/>
                </a:cubicBezTo>
                <a:cubicBezTo>
                  <a:pt x="11726628" y="1460979"/>
                  <a:pt x="11518439" y="4080469"/>
                  <a:pt x="11625752" y="5798331"/>
                </a:cubicBezTo>
                <a:cubicBezTo>
                  <a:pt x="11636321" y="6099399"/>
                  <a:pt x="11303671" y="6401873"/>
                  <a:pt x="10983497" y="6440586"/>
                </a:cubicBezTo>
                <a:cubicBezTo>
                  <a:pt x="9471163" y="6470413"/>
                  <a:pt x="1867330" y="6361280"/>
                  <a:pt x="642255" y="6440586"/>
                </a:cubicBezTo>
                <a:cubicBezTo>
                  <a:pt x="349798" y="6433549"/>
                  <a:pt x="-16080" y="6156219"/>
                  <a:pt x="0" y="5798331"/>
                </a:cubicBezTo>
                <a:cubicBezTo>
                  <a:pt x="50037" y="4606533"/>
                  <a:pt x="770" y="1926485"/>
                  <a:pt x="0" y="642255"/>
                </a:cubicBezTo>
                <a:close/>
              </a:path>
              <a:path w="11625752" h="6440586" stroke="0" extrusionOk="0">
                <a:moveTo>
                  <a:pt x="0" y="642255"/>
                </a:moveTo>
                <a:cubicBezTo>
                  <a:pt x="38772" y="298116"/>
                  <a:pt x="302969" y="32132"/>
                  <a:pt x="642255" y="0"/>
                </a:cubicBezTo>
                <a:cubicBezTo>
                  <a:pt x="4316112" y="123000"/>
                  <a:pt x="7252951" y="-96860"/>
                  <a:pt x="10983497" y="0"/>
                </a:cubicBezTo>
                <a:cubicBezTo>
                  <a:pt x="11334099" y="-3129"/>
                  <a:pt x="11642651" y="253477"/>
                  <a:pt x="11625752" y="642255"/>
                </a:cubicBezTo>
                <a:cubicBezTo>
                  <a:pt x="11628925" y="1374125"/>
                  <a:pt x="11720019" y="4065808"/>
                  <a:pt x="11625752" y="5798331"/>
                </a:cubicBezTo>
                <a:cubicBezTo>
                  <a:pt x="11586238" y="6167354"/>
                  <a:pt x="11305727" y="6435271"/>
                  <a:pt x="10983497" y="6440586"/>
                </a:cubicBezTo>
                <a:cubicBezTo>
                  <a:pt x="6937073" y="6279879"/>
                  <a:pt x="2680322" y="6480253"/>
                  <a:pt x="642255" y="6440586"/>
                </a:cubicBezTo>
                <a:cubicBezTo>
                  <a:pt x="259545" y="6434930"/>
                  <a:pt x="-53971" y="6128588"/>
                  <a:pt x="0" y="5798331"/>
                </a:cubicBezTo>
                <a:cubicBezTo>
                  <a:pt x="32216" y="4259268"/>
                  <a:pt x="57206" y="2367836"/>
                  <a:pt x="0" y="642255"/>
                </a:cubicBezTo>
                <a:close/>
              </a:path>
            </a:pathLst>
          </a:custGeom>
          <a:ln>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aphicFrame>
        <p:nvGraphicFramePr>
          <p:cNvPr id="2" name="Table 1">
            <a:extLst>
              <a:ext uri="{FF2B5EF4-FFF2-40B4-BE49-F238E27FC236}">
                <a16:creationId xmlns:a16="http://schemas.microsoft.com/office/drawing/2014/main" id="{2F86E4CD-F77D-97CE-92E8-C6038C2FCEB9}"/>
              </a:ext>
            </a:extLst>
          </p:cNvPr>
          <p:cNvGraphicFramePr>
            <a:graphicFrameLocks noGrp="1"/>
          </p:cNvGraphicFramePr>
          <p:nvPr>
            <p:extLst>
              <p:ext uri="{D42A27DB-BD31-4B8C-83A1-F6EECF244321}">
                <p14:modId xmlns:p14="http://schemas.microsoft.com/office/powerpoint/2010/main" val="4255871765"/>
              </p:ext>
            </p:extLst>
          </p:nvPr>
        </p:nvGraphicFramePr>
        <p:xfrm>
          <a:off x="609600" y="284480"/>
          <a:ext cx="11054080" cy="6136640"/>
        </p:xfrm>
        <a:graphic>
          <a:graphicData uri="http://schemas.openxmlformats.org/drawingml/2006/table">
            <a:tbl>
              <a:tblPr/>
              <a:tblGrid>
                <a:gridCol w="3505220">
                  <a:extLst>
                    <a:ext uri="{9D8B030D-6E8A-4147-A177-3AD203B41FA5}">
                      <a16:colId xmlns:a16="http://schemas.microsoft.com/office/drawing/2014/main" val="1602631938"/>
                    </a:ext>
                  </a:extLst>
                </a:gridCol>
                <a:gridCol w="7548860">
                  <a:extLst>
                    <a:ext uri="{9D8B030D-6E8A-4147-A177-3AD203B41FA5}">
                      <a16:colId xmlns:a16="http://schemas.microsoft.com/office/drawing/2014/main" val="4059567689"/>
                    </a:ext>
                  </a:extLst>
                </a:gridCol>
              </a:tblGrid>
              <a:tr h="457200">
                <a:tc>
                  <a:txBody>
                    <a:bodyPr/>
                    <a:lstStyle/>
                    <a:p>
                      <a:pPr algn="ctr"/>
                      <a:r>
                        <a:rPr lang="en-US" sz="2800" b="1" dirty="0" err="1">
                          <a:solidFill>
                            <a:srgbClr val="000000"/>
                          </a:solidFill>
                          <a:effectLst/>
                          <a:latin typeface="Cambria" panose="02040503050406030204" pitchFamily="18" charset="0"/>
                          <a:ea typeface="Cambria" panose="02040503050406030204" pitchFamily="18" charset="0"/>
                        </a:rPr>
                        <a:t>Thời</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kì</a:t>
                      </a:r>
                      <a:endParaRPr lang="en-US" sz="28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2800" b="1" dirty="0" err="1">
                          <a:solidFill>
                            <a:srgbClr val="000000"/>
                          </a:solidFill>
                          <a:effectLst/>
                          <a:latin typeface="Cambria" panose="02040503050406030204" pitchFamily="18" charset="0"/>
                          <a:ea typeface="Cambria" panose="02040503050406030204" pitchFamily="18" charset="0"/>
                        </a:rPr>
                        <a:t>Hoạt</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động</a:t>
                      </a:r>
                      <a:endParaRPr lang="en-US" sz="28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62571798"/>
                  </a:ext>
                </a:extLst>
              </a:tr>
              <a:tr h="1002833">
                <a:tc>
                  <a:txBody>
                    <a:bodyPr/>
                    <a:lstStyle/>
                    <a:p>
                      <a:pPr algn="just"/>
                      <a:r>
                        <a:rPr lang="en-US" sz="2800" dirty="0" err="1">
                          <a:solidFill>
                            <a:srgbClr val="000000"/>
                          </a:solidFill>
                          <a:effectLst/>
                          <a:latin typeface="Cambria" panose="02040503050406030204" pitchFamily="18" charset="0"/>
                          <a:ea typeface="Cambria" panose="02040503050406030204" pitchFamily="18" charset="0"/>
                        </a:rPr>
                        <a:t>Các</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chúa</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Nguyễn</a:t>
                      </a:r>
                      <a:endParaRPr lang="en-US" sz="28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2400" dirty="0" err="1">
                          <a:solidFill>
                            <a:srgbClr val="000000"/>
                          </a:solidFill>
                          <a:effectLst/>
                          <a:latin typeface="Cambria" panose="02040503050406030204" pitchFamily="18" charset="0"/>
                          <a:ea typeface="Cambria" panose="02040503050406030204" pitchFamily="18" charset="0"/>
                        </a:rPr>
                        <a:t>Lập</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đội</a:t>
                      </a:r>
                      <a:r>
                        <a:rPr lang="en-US" sz="2400" dirty="0">
                          <a:solidFill>
                            <a:srgbClr val="000000"/>
                          </a:solidFill>
                          <a:effectLst/>
                          <a:latin typeface="Cambria" panose="02040503050406030204" pitchFamily="18" charset="0"/>
                          <a:ea typeface="Cambria" panose="02040503050406030204" pitchFamily="18" charset="0"/>
                        </a:rPr>
                        <a:t> Hoàng Sa, </a:t>
                      </a:r>
                      <a:r>
                        <a:rPr lang="en-US" sz="2400" dirty="0" err="1">
                          <a:solidFill>
                            <a:srgbClr val="000000"/>
                          </a:solidFill>
                          <a:effectLst/>
                          <a:latin typeface="Cambria" panose="02040503050406030204" pitchFamily="18" charset="0"/>
                          <a:ea typeface="Cambria" panose="02040503050406030204" pitchFamily="18" charset="0"/>
                        </a:rPr>
                        <a:t>đội</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Bắc</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Hải</a:t>
                      </a: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46152844"/>
                  </a:ext>
                </a:extLst>
              </a:tr>
              <a:tr h="1333967">
                <a:tc>
                  <a:txBody>
                    <a:bodyPr/>
                    <a:lstStyle/>
                    <a:p>
                      <a:pPr algn="just"/>
                      <a:r>
                        <a:rPr lang="en-US" sz="2800" dirty="0" err="1">
                          <a:solidFill>
                            <a:srgbClr val="000000"/>
                          </a:solidFill>
                          <a:effectLst/>
                          <a:latin typeface="Cambria" panose="02040503050406030204" pitchFamily="18" charset="0"/>
                          <a:ea typeface="Cambria" panose="02040503050406030204" pitchFamily="18" charset="0"/>
                        </a:rPr>
                        <a:t>Triều</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Nguyễn</a:t>
                      </a:r>
                      <a:endParaRPr lang="en-US" sz="28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2800" dirty="0">
                          <a:solidFill>
                            <a:srgbClr val="000000"/>
                          </a:solidFill>
                          <a:effectLst/>
                          <a:latin typeface="Cambria" panose="02040503050406030204" pitchFamily="18" charset="0"/>
                          <a:ea typeface="Cambria" panose="02040503050406030204" pitchFamily="18" charset="0"/>
                        </a:rPr>
                        <a:t> </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73612039"/>
                  </a:ext>
                </a:extLst>
              </a:tr>
              <a:tr h="1209040">
                <a:tc>
                  <a:txBody>
                    <a:bodyPr/>
                    <a:lstStyle/>
                    <a:p>
                      <a:pPr algn="just"/>
                      <a:r>
                        <a:rPr lang="en-US" sz="2800" dirty="0" err="1">
                          <a:solidFill>
                            <a:srgbClr val="000000"/>
                          </a:solidFill>
                          <a:effectLst/>
                          <a:latin typeface="Cambria" panose="02040503050406030204" pitchFamily="18" charset="0"/>
                          <a:ea typeface="Cambria" panose="02040503050406030204" pitchFamily="18" charset="0"/>
                        </a:rPr>
                        <a:t>Thời</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Pháp</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thuộc</a:t>
                      </a:r>
                      <a:endParaRPr lang="en-US" sz="28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2800">
                          <a:solidFill>
                            <a:srgbClr val="000000"/>
                          </a:solidFill>
                          <a:effectLst/>
                          <a:latin typeface="Cambria" panose="02040503050406030204" pitchFamily="18" charset="0"/>
                          <a:ea typeface="Cambria" panose="02040503050406030204" pitchFamily="18" charset="0"/>
                        </a:rPr>
                        <a:t> </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2781732"/>
                  </a:ext>
                </a:extLst>
              </a:tr>
              <a:tr h="2133600">
                <a:tc>
                  <a:txBody>
                    <a:bodyPr/>
                    <a:lstStyle/>
                    <a:p>
                      <a:pPr algn="just"/>
                      <a:r>
                        <a:rPr lang="vi-VN" sz="2800" dirty="0">
                          <a:solidFill>
                            <a:srgbClr val="000000"/>
                          </a:solidFill>
                          <a:effectLst/>
                          <a:latin typeface="Cambria" panose="02040503050406030204" pitchFamily="18" charset="0"/>
                          <a:ea typeface="Cambria" panose="02040503050406030204" pitchFamily="18" charset="0"/>
                        </a:rPr>
                        <a:t>Nhà nước Cộng hoà xã hội chủ nghĩa Việt Nam</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2800" dirty="0">
                          <a:solidFill>
                            <a:srgbClr val="000000"/>
                          </a:solidFill>
                          <a:effectLst/>
                          <a:latin typeface="Cambria" panose="02040503050406030204" pitchFamily="18" charset="0"/>
                          <a:ea typeface="Cambria" panose="02040503050406030204" pitchFamily="18" charset="0"/>
                        </a:rPr>
                        <a:t> </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48361022"/>
                  </a:ext>
                </a:extLst>
              </a:tr>
            </a:tbl>
          </a:graphicData>
        </a:graphic>
      </p:graphicFrame>
      <p:sp>
        <p:nvSpPr>
          <p:cNvPr id="9" name="TextBox 8">
            <a:extLst>
              <a:ext uri="{FF2B5EF4-FFF2-40B4-BE49-F238E27FC236}">
                <a16:creationId xmlns:a16="http://schemas.microsoft.com/office/drawing/2014/main" id="{FDC1C6A6-8CB6-D3D6-D024-6ABBB543CC8D}"/>
              </a:ext>
            </a:extLst>
          </p:cNvPr>
          <p:cNvSpPr txBox="1"/>
          <p:nvPr/>
        </p:nvSpPr>
        <p:spPr>
          <a:xfrm>
            <a:off x="4135120" y="1198880"/>
            <a:ext cx="7620000" cy="400110"/>
          </a:xfrm>
          <a:prstGeom prst="rect">
            <a:avLst/>
          </a:prstGeom>
          <a:noFill/>
        </p:spPr>
        <p:txBody>
          <a:bodyPr wrap="square" rtlCol="0">
            <a:spAutoFit/>
          </a:bodyPr>
          <a:lstStyle/>
          <a:p>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Thực thi chủ quyền trên quần đảo Hoàng Sa, quần đảo Trường Sa.</a:t>
            </a:r>
            <a:endParaRPr lang="en-US" sz="2000" dirty="0">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379ACABC-94D4-DD17-29EE-F97044908E26}"/>
              </a:ext>
            </a:extLst>
          </p:cNvPr>
          <p:cNvSpPr txBox="1"/>
          <p:nvPr/>
        </p:nvSpPr>
        <p:spPr>
          <a:xfrm>
            <a:off x="4104640" y="1788160"/>
            <a:ext cx="7345680" cy="400110"/>
          </a:xfrm>
          <a:prstGeom prst="rect">
            <a:avLst/>
          </a:prstGeom>
          <a:noFill/>
        </p:spPr>
        <p:txBody>
          <a:bodyPr wrap="square" rtlCol="0">
            <a:spAutoFit/>
          </a:bodyPr>
          <a:lstStyle/>
          <a:p>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Cắm cờ trên quần đảo Hoàng Sa.</a:t>
            </a:r>
          </a:p>
        </p:txBody>
      </p:sp>
      <p:sp>
        <p:nvSpPr>
          <p:cNvPr id="11" name="TextBox 10">
            <a:extLst>
              <a:ext uri="{FF2B5EF4-FFF2-40B4-BE49-F238E27FC236}">
                <a16:creationId xmlns:a16="http://schemas.microsoft.com/office/drawing/2014/main" id="{42EEFEA7-F472-5C91-DCC2-849EB46CB212}"/>
              </a:ext>
            </a:extLst>
          </p:cNvPr>
          <p:cNvSpPr txBox="1"/>
          <p:nvPr/>
        </p:nvSpPr>
        <p:spPr>
          <a:xfrm>
            <a:off x="4064000" y="2143760"/>
            <a:ext cx="7345680" cy="400110"/>
          </a:xfrm>
          <a:prstGeom prst="rect">
            <a:avLst/>
          </a:prstGeom>
          <a:noFill/>
        </p:spPr>
        <p:txBody>
          <a:bodyPr wrap="square" rtlCol="0">
            <a:spAutoFit/>
          </a:bodyPr>
          <a:lstStyle/>
          <a:p>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Dựng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cột</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mốc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trên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quần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đảo</a:t>
            </a:r>
            <a:r>
              <a:rPr lang="en-US" sz="2000" dirty="0">
                <a:latin typeface="Cambria" panose="02040503050406030204" pitchFamily="18" charset="0"/>
                <a:ea typeface="Cambria" panose="02040503050406030204" pitchFamily="18" charset="0"/>
              </a:rPr>
              <a:t> Hoàng Sa.</a:t>
            </a:r>
          </a:p>
        </p:txBody>
      </p:sp>
      <p:sp>
        <p:nvSpPr>
          <p:cNvPr id="12" name="TextBox 11">
            <a:extLst>
              <a:ext uri="{FF2B5EF4-FFF2-40B4-BE49-F238E27FC236}">
                <a16:creationId xmlns:a16="http://schemas.microsoft.com/office/drawing/2014/main" id="{2822F054-299D-2222-C44B-3B450748D4F8}"/>
              </a:ext>
            </a:extLst>
          </p:cNvPr>
          <p:cNvSpPr txBox="1"/>
          <p:nvPr/>
        </p:nvSpPr>
        <p:spPr>
          <a:xfrm>
            <a:off x="4064000" y="2529840"/>
            <a:ext cx="7345680" cy="400110"/>
          </a:xfrm>
          <a:prstGeom prst="rect">
            <a:avLst/>
          </a:prstGeom>
          <a:noFill/>
        </p:spPr>
        <p:txBody>
          <a:bodyPr wrap="square" rtlCol="0">
            <a:spAutoFit/>
          </a:bodyPr>
          <a:lstStyle/>
          <a:p>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Vẽ</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Đại</a:t>
            </a:r>
            <a:r>
              <a:rPr lang="en-US" sz="2000" dirty="0">
                <a:latin typeface="Cambria" panose="02040503050406030204" pitchFamily="18" charset="0"/>
                <a:ea typeface="Cambria" panose="02040503050406030204" pitchFamily="18" charset="0"/>
              </a:rPr>
              <a:t> Nam </a:t>
            </a:r>
            <a:r>
              <a:rPr lang="en-US" sz="2000" dirty="0" err="1">
                <a:latin typeface="Cambria" panose="02040503050406030204" pitchFamily="18" charset="0"/>
                <a:ea typeface="Cambria" panose="02040503050406030204" pitchFamily="18" charset="0"/>
              </a:rPr>
              <a:t>nhất</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thống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toàn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đồ</a:t>
            </a:r>
            <a:r>
              <a:rPr lang="en-US" sz="2000" dirty="0">
                <a:latin typeface="Cambria" panose="02040503050406030204" pitchFamily="18" charset="0"/>
                <a:ea typeface="Cambria" panose="02040503050406030204" pitchFamily="18" charset="0"/>
              </a:rPr>
              <a:t>.</a:t>
            </a:r>
          </a:p>
        </p:txBody>
      </p:sp>
      <p:sp>
        <p:nvSpPr>
          <p:cNvPr id="13" name="TextBox 12">
            <a:extLst>
              <a:ext uri="{FF2B5EF4-FFF2-40B4-BE49-F238E27FC236}">
                <a16:creationId xmlns:a16="http://schemas.microsoft.com/office/drawing/2014/main" id="{29B062EB-C809-8D3C-B541-883095AF13F5}"/>
              </a:ext>
            </a:extLst>
          </p:cNvPr>
          <p:cNvSpPr txBox="1"/>
          <p:nvPr/>
        </p:nvSpPr>
        <p:spPr>
          <a:xfrm>
            <a:off x="4175760" y="3180080"/>
            <a:ext cx="7620000" cy="400110"/>
          </a:xfrm>
          <a:prstGeom prst="rect">
            <a:avLst/>
          </a:prstGeom>
          <a:noFill/>
        </p:spPr>
        <p:txBody>
          <a:bodyPr wrap="square" rtlCol="0">
            <a:spAutoFit/>
          </a:bodyPr>
          <a:lstStyle/>
          <a:p>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Dựng bia chủ quyền ở quần đảo Hoàng Sa và quần đảo Trường Sa.</a:t>
            </a:r>
          </a:p>
        </p:txBody>
      </p:sp>
      <p:sp>
        <p:nvSpPr>
          <p:cNvPr id="14" name="TextBox 13">
            <a:extLst>
              <a:ext uri="{FF2B5EF4-FFF2-40B4-BE49-F238E27FC236}">
                <a16:creationId xmlns:a16="http://schemas.microsoft.com/office/drawing/2014/main" id="{A6BC1306-B1CD-C8C6-A50E-09C18EF0B10E}"/>
              </a:ext>
            </a:extLst>
          </p:cNvPr>
          <p:cNvSpPr txBox="1"/>
          <p:nvPr/>
        </p:nvSpPr>
        <p:spPr>
          <a:xfrm>
            <a:off x="4175760" y="3616960"/>
            <a:ext cx="7620000" cy="707886"/>
          </a:xfrm>
          <a:prstGeom prst="rect">
            <a:avLst/>
          </a:prstGeom>
          <a:noFill/>
        </p:spPr>
        <p:txBody>
          <a:bodyPr wrap="square" rtlCol="0">
            <a:spAutoFit/>
          </a:bodyPr>
          <a:lstStyle/>
          <a:p>
            <a:r>
              <a:rPr lang="vi-VN" sz="2000" dirty="0">
                <a:latin typeface="Cambria" panose="02040503050406030204" pitchFamily="18" charset="0"/>
                <a:ea typeface="Cambria" panose="02040503050406030204" pitchFamily="18" charset="0"/>
              </a:rPr>
              <a:t>– Lập đơn vị hành chính ở quần đảo Hoàng Sa và quần đảo Trường Sa.</a:t>
            </a:r>
          </a:p>
        </p:txBody>
      </p:sp>
      <p:sp>
        <p:nvSpPr>
          <p:cNvPr id="15" name="TextBox 14">
            <a:extLst>
              <a:ext uri="{FF2B5EF4-FFF2-40B4-BE49-F238E27FC236}">
                <a16:creationId xmlns:a16="http://schemas.microsoft.com/office/drawing/2014/main" id="{A3CBB9E0-7C8A-E467-5559-1175B24D7CD7}"/>
              </a:ext>
            </a:extLst>
          </p:cNvPr>
          <p:cNvSpPr txBox="1"/>
          <p:nvPr/>
        </p:nvSpPr>
        <p:spPr>
          <a:xfrm>
            <a:off x="4175760" y="4358640"/>
            <a:ext cx="7620000" cy="707886"/>
          </a:xfrm>
          <a:prstGeom prst="rect">
            <a:avLst/>
          </a:prstGeom>
          <a:noFill/>
        </p:spPr>
        <p:txBody>
          <a:bodyPr wrap="square" rtlCol="0">
            <a:spAutoFit/>
          </a:bodyPr>
          <a:lstStyle/>
          <a:p>
            <a:r>
              <a:rPr lang="vi-VN" sz="2000" dirty="0">
                <a:latin typeface="Cambria" panose="02040503050406030204" pitchFamily="18" charset="0"/>
                <a:ea typeface="Cambria" panose="02040503050406030204" pitchFamily="18" charset="0"/>
              </a:rPr>
              <a:t>– Thành lập các đơn vị hành chính ở quần đảo Trường Sa và quần đảo Hoàng Sa.</a:t>
            </a:r>
          </a:p>
        </p:txBody>
      </p:sp>
      <p:sp>
        <p:nvSpPr>
          <p:cNvPr id="16" name="TextBox 15">
            <a:extLst>
              <a:ext uri="{FF2B5EF4-FFF2-40B4-BE49-F238E27FC236}">
                <a16:creationId xmlns:a16="http://schemas.microsoft.com/office/drawing/2014/main" id="{6AFE47F9-EBA9-B00F-3EBE-E44F9AF37773}"/>
              </a:ext>
            </a:extLst>
          </p:cNvPr>
          <p:cNvSpPr txBox="1"/>
          <p:nvPr/>
        </p:nvSpPr>
        <p:spPr>
          <a:xfrm>
            <a:off x="4175760" y="5019040"/>
            <a:ext cx="7620000" cy="400110"/>
          </a:xfrm>
          <a:prstGeom prst="rect">
            <a:avLst/>
          </a:prstGeom>
          <a:noFill/>
        </p:spPr>
        <p:txBody>
          <a:bodyPr wrap="square" rtlCol="0">
            <a:spAutoFit/>
          </a:bodyPr>
          <a:lstStyle/>
          <a:p>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Ban hành các văn bản pháp luật khẳng định chủ quyền biển đảo.</a:t>
            </a:r>
          </a:p>
        </p:txBody>
      </p:sp>
      <p:sp>
        <p:nvSpPr>
          <p:cNvPr id="17" name="TextBox 16">
            <a:extLst>
              <a:ext uri="{FF2B5EF4-FFF2-40B4-BE49-F238E27FC236}">
                <a16:creationId xmlns:a16="http://schemas.microsoft.com/office/drawing/2014/main" id="{65B63D53-17FD-D486-5793-6DEA2331FBEC}"/>
              </a:ext>
            </a:extLst>
          </p:cNvPr>
          <p:cNvSpPr txBox="1"/>
          <p:nvPr/>
        </p:nvSpPr>
        <p:spPr>
          <a:xfrm>
            <a:off x="4145280" y="5405120"/>
            <a:ext cx="7620000" cy="400110"/>
          </a:xfrm>
          <a:prstGeom prst="rect">
            <a:avLst/>
          </a:prstGeom>
          <a:noFill/>
        </p:spPr>
        <p:txBody>
          <a:bodyPr wrap="square" rtlCol="0">
            <a:spAutoFit/>
          </a:bodyPr>
          <a:lstStyle/>
          <a:p>
            <a:r>
              <a:rPr lang="vi-VN" sz="2000" dirty="0">
                <a:latin typeface="Cambria" panose="02040503050406030204" pitchFamily="18" charset="0"/>
                <a:ea typeface="Cambria" panose="02040503050406030204" pitchFamily="18" charset="0"/>
              </a:rPr>
              <a:t>– Tham gia Công ước của Liên hợp quốc về Luật Biển năm 1982.</a:t>
            </a:r>
          </a:p>
        </p:txBody>
      </p:sp>
      <p:sp>
        <p:nvSpPr>
          <p:cNvPr id="18" name="TextBox 17">
            <a:extLst>
              <a:ext uri="{FF2B5EF4-FFF2-40B4-BE49-F238E27FC236}">
                <a16:creationId xmlns:a16="http://schemas.microsoft.com/office/drawing/2014/main" id="{D1F49324-E269-1716-0574-3719910A4C7A}"/>
              </a:ext>
            </a:extLst>
          </p:cNvPr>
          <p:cNvSpPr txBox="1"/>
          <p:nvPr/>
        </p:nvSpPr>
        <p:spPr>
          <a:xfrm>
            <a:off x="4145280" y="5801360"/>
            <a:ext cx="7620000" cy="707886"/>
          </a:xfrm>
          <a:prstGeom prst="rect">
            <a:avLst/>
          </a:prstGeom>
          <a:noFill/>
        </p:spPr>
        <p:txBody>
          <a:bodyPr wrap="square" rtlCol="0">
            <a:spAutoFit/>
          </a:bodyPr>
          <a:lstStyle/>
          <a:p>
            <a:r>
              <a:rPr lang="vi-VN" sz="2000" dirty="0">
                <a:latin typeface="Cambria" panose="02040503050406030204" pitchFamily="18" charset="0"/>
                <a:ea typeface="Cambria" panose="02040503050406030204" pitchFamily="18" charset="0"/>
              </a:rPr>
              <a:t>– Thực hiện phát triển kinh tế biển gắn với tăng cường tiềm lực quốc phòng, góp phần bảo vệ biển, đảo quê hương.</a:t>
            </a:r>
          </a:p>
        </p:txBody>
      </p:sp>
    </p:spTree>
    <p:extLst>
      <p:ext uri="{BB962C8B-B14F-4D97-AF65-F5344CB8AC3E}">
        <p14:creationId xmlns:p14="http://schemas.microsoft.com/office/powerpoint/2010/main" val="23723858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arn(inVertical)">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arn(inVertical)">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barn(inVertical)">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barn(inVertical)">
                                      <p:cBhvr>
                                        <p:cTn id="5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5" grpId="0"/>
      <p:bldP spid="16" grpId="0"/>
      <p:bldP spid="17"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23E44A8C-9FBE-283A-AC91-A4B4AAF61737}"/>
              </a:ext>
            </a:extLst>
          </p:cNvPr>
          <p:cNvSpPr/>
          <p:nvPr/>
        </p:nvSpPr>
        <p:spPr>
          <a:xfrm>
            <a:off x="283124" y="152401"/>
            <a:ext cx="11625752" cy="6440586"/>
          </a:xfrm>
          <a:custGeom>
            <a:avLst/>
            <a:gdLst>
              <a:gd name="connsiteX0" fmla="*/ 0 w 11625752"/>
              <a:gd name="connsiteY0" fmla="*/ 642255 h 6440586"/>
              <a:gd name="connsiteX1" fmla="*/ 642255 w 11625752"/>
              <a:gd name="connsiteY1" fmla="*/ 0 h 6440586"/>
              <a:gd name="connsiteX2" fmla="*/ 10983497 w 11625752"/>
              <a:gd name="connsiteY2" fmla="*/ 0 h 6440586"/>
              <a:gd name="connsiteX3" fmla="*/ 11625752 w 11625752"/>
              <a:gd name="connsiteY3" fmla="*/ 642255 h 6440586"/>
              <a:gd name="connsiteX4" fmla="*/ 11625752 w 11625752"/>
              <a:gd name="connsiteY4" fmla="*/ 5798331 h 6440586"/>
              <a:gd name="connsiteX5" fmla="*/ 10983497 w 11625752"/>
              <a:gd name="connsiteY5" fmla="*/ 6440586 h 6440586"/>
              <a:gd name="connsiteX6" fmla="*/ 642255 w 11625752"/>
              <a:gd name="connsiteY6" fmla="*/ 6440586 h 6440586"/>
              <a:gd name="connsiteX7" fmla="*/ 0 w 11625752"/>
              <a:gd name="connsiteY7" fmla="*/ 5798331 h 6440586"/>
              <a:gd name="connsiteX8" fmla="*/ 0 w 11625752"/>
              <a:gd name="connsiteY8" fmla="*/ 642255 h 644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25752" h="6440586" fill="none" extrusionOk="0">
                <a:moveTo>
                  <a:pt x="0" y="642255"/>
                </a:moveTo>
                <a:cubicBezTo>
                  <a:pt x="2114" y="344763"/>
                  <a:pt x="310553" y="38612"/>
                  <a:pt x="642255" y="0"/>
                </a:cubicBezTo>
                <a:cubicBezTo>
                  <a:pt x="2726150" y="72427"/>
                  <a:pt x="7807012" y="61419"/>
                  <a:pt x="10983497" y="0"/>
                </a:cubicBezTo>
                <a:cubicBezTo>
                  <a:pt x="11330092" y="-55851"/>
                  <a:pt x="11571036" y="270997"/>
                  <a:pt x="11625752" y="642255"/>
                </a:cubicBezTo>
                <a:cubicBezTo>
                  <a:pt x="11726628" y="1460979"/>
                  <a:pt x="11518439" y="4080469"/>
                  <a:pt x="11625752" y="5798331"/>
                </a:cubicBezTo>
                <a:cubicBezTo>
                  <a:pt x="11636321" y="6099399"/>
                  <a:pt x="11303671" y="6401873"/>
                  <a:pt x="10983497" y="6440586"/>
                </a:cubicBezTo>
                <a:cubicBezTo>
                  <a:pt x="9471163" y="6470413"/>
                  <a:pt x="1867330" y="6361280"/>
                  <a:pt x="642255" y="6440586"/>
                </a:cubicBezTo>
                <a:cubicBezTo>
                  <a:pt x="349798" y="6433549"/>
                  <a:pt x="-16080" y="6156219"/>
                  <a:pt x="0" y="5798331"/>
                </a:cubicBezTo>
                <a:cubicBezTo>
                  <a:pt x="50037" y="4606533"/>
                  <a:pt x="770" y="1926485"/>
                  <a:pt x="0" y="642255"/>
                </a:cubicBezTo>
                <a:close/>
              </a:path>
              <a:path w="11625752" h="6440586" stroke="0" extrusionOk="0">
                <a:moveTo>
                  <a:pt x="0" y="642255"/>
                </a:moveTo>
                <a:cubicBezTo>
                  <a:pt x="38772" y="298116"/>
                  <a:pt x="302969" y="32132"/>
                  <a:pt x="642255" y="0"/>
                </a:cubicBezTo>
                <a:cubicBezTo>
                  <a:pt x="4316112" y="123000"/>
                  <a:pt x="7252951" y="-96860"/>
                  <a:pt x="10983497" y="0"/>
                </a:cubicBezTo>
                <a:cubicBezTo>
                  <a:pt x="11334099" y="-3129"/>
                  <a:pt x="11642651" y="253477"/>
                  <a:pt x="11625752" y="642255"/>
                </a:cubicBezTo>
                <a:cubicBezTo>
                  <a:pt x="11628925" y="1374125"/>
                  <a:pt x="11720019" y="4065808"/>
                  <a:pt x="11625752" y="5798331"/>
                </a:cubicBezTo>
                <a:cubicBezTo>
                  <a:pt x="11586238" y="6167354"/>
                  <a:pt x="11305727" y="6435271"/>
                  <a:pt x="10983497" y="6440586"/>
                </a:cubicBezTo>
                <a:cubicBezTo>
                  <a:pt x="6937073" y="6279879"/>
                  <a:pt x="2680322" y="6480253"/>
                  <a:pt x="642255" y="6440586"/>
                </a:cubicBezTo>
                <a:cubicBezTo>
                  <a:pt x="259545" y="6434930"/>
                  <a:pt x="-53971" y="6128588"/>
                  <a:pt x="0" y="5798331"/>
                </a:cubicBezTo>
                <a:cubicBezTo>
                  <a:pt x="32216" y="4259268"/>
                  <a:pt x="57206" y="2367836"/>
                  <a:pt x="0" y="642255"/>
                </a:cubicBezTo>
                <a:close/>
              </a:path>
            </a:pathLst>
          </a:custGeom>
          <a:ln>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4" name="Group 3">
            <a:extLst>
              <a:ext uri="{FF2B5EF4-FFF2-40B4-BE49-F238E27FC236}">
                <a16:creationId xmlns:a16="http://schemas.microsoft.com/office/drawing/2014/main" id="{B3991F36-6A94-F08B-84E2-93DCCFE91157}"/>
              </a:ext>
            </a:extLst>
          </p:cNvPr>
          <p:cNvGrpSpPr/>
          <p:nvPr/>
        </p:nvGrpSpPr>
        <p:grpSpPr>
          <a:xfrm>
            <a:off x="373386" y="151047"/>
            <a:ext cx="11099794" cy="1276433"/>
            <a:chOff x="114582" y="1651755"/>
            <a:chExt cx="10731486" cy="1536902"/>
          </a:xfrm>
        </p:grpSpPr>
        <p:grpSp>
          <p:nvGrpSpPr>
            <p:cNvPr id="5" name="Group 4">
              <a:extLst>
                <a:ext uri="{FF2B5EF4-FFF2-40B4-BE49-F238E27FC236}">
                  <a16:creationId xmlns:a16="http://schemas.microsoft.com/office/drawing/2014/main" id="{343E24FE-D578-9CD6-BEB0-B53C80DC30C9}"/>
                </a:ext>
              </a:extLst>
            </p:cNvPr>
            <p:cNvGrpSpPr/>
            <p:nvPr/>
          </p:nvGrpSpPr>
          <p:grpSpPr>
            <a:xfrm>
              <a:off x="699912" y="1651755"/>
              <a:ext cx="10146156" cy="1536902"/>
              <a:chOff x="-222790" y="232396"/>
              <a:chExt cx="10909881" cy="1837155"/>
            </a:xfrm>
          </p:grpSpPr>
          <p:sp>
            <p:nvSpPr>
              <p:cNvPr id="7" name="Hình chữ nhật: Góc Tròn 38">
                <a:extLst>
                  <a:ext uri="{FF2B5EF4-FFF2-40B4-BE49-F238E27FC236}">
                    <a16:creationId xmlns:a16="http://schemas.microsoft.com/office/drawing/2014/main" id="{237EFA6F-739A-C02C-B102-6486B8064562}"/>
                  </a:ext>
                </a:extLst>
              </p:cNvPr>
              <p:cNvSpPr/>
              <p:nvPr/>
            </p:nvSpPr>
            <p:spPr>
              <a:xfrm>
                <a:off x="-222790" y="232396"/>
                <a:ext cx="10909881" cy="1837155"/>
              </a:xfrm>
              <a:custGeom>
                <a:avLst/>
                <a:gdLst>
                  <a:gd name="connsiteX0" fmla="*/ 0 w 10909881"/>
                  <a:gd name="connsiteY0" fmla="*/ 306199 h 1837155"/>
                  <a:gd name="connsiteX1" fmla="*/ 151787 w 10909881"/>
                  <a:gd name="connsiteY1" fmla="*/ 0 h 1837155"/>
                  <a:gd name="connsiteX2" fmla="*/ 1018380 w 10909881"/>
                  <a:gd name="connsiteY2" fmla="*/ 0 h 1837155"/>
                  <a:gd name="connsiteX3" fmla="*/ 1818313 w 10909881"/>
                  <a:gd name="connsiteY3" fmla="*/ 0 h 1837155"/>
                  <a:gd name="connsiteX4" fmla="*/ 1818313 w 10909881"/>
                  <a:gd name="connsiteY4" fmla="*/ 0 h 1837155"/>
                  <a:gd name="connsiteX5" fmla="*/ 2645645 w 10909881"/>
                  <a:gd name="connsiteY5" fmla="*/ 0 h 1837155"/>
                  <a:gd name="connsiteX6" fmla="*/ 3500252 w 10909881"/>
                  <a:gd name="connsiteY6" fmla="*/ 0 h 1837155"/>
                  <a:gd name="connsiteX7" fmla="*/ 4545783 w 10909881"/>
                  <a:gd name="connsiteY7" fmla="*/ 0 h 1837155"/>
                  <a:gd name="connsiteX8" fmla="*/ 5246886 w 10909881"/>
                  <a:gd name="connsiteY8" fmla="*/ 0 h 1837155"/>
                  <a:gd name="connsiteX9" fmla="*/ 6258605 w 10909881"/>
                  <a:gd name="connsiteY9" fmla="*/ 0 h 1837155"/>
                  <a:gd name="connsiteX10" fmla="*/ 7083955 w 10909881"/>
                  <a:gd name="connsiteY10" fmla="*/ 0 h 1837155"/>
                  <a:gd name="connsiteX11" fmla="*/ 7909306 w 10909881"/>
                  <a:gd name="connsiteY11" fmla="*/ 0 h 1837155"/>
                  <a:gd name="connsiteX12" fmla="*/ 8921024 w 10909881"/>
                  <a:gd name="connsiteY12" fmla="*/ 0 h 1837155"/>
                  <a:gd name="connsiteX13" fmla="*/ 9622129 w 10909881"/>
                  <a:gd name="connsiteY13" fmla="*/ 0 h 1837155"/>
                  <a:gd name="connsiteX14" fmla="*/ 10758093 w 10909881"/>
                  <a:gd name="connsiteY14" fmla="*/ 0 h 1837155"/>
                  <a:gd name="connsiteX15" fmla="*/ 10909881 w 10909881"/>
                  <a:gd name="connsiteY15" fmla="*/ 306199 h 1837155"/>
                  <a:gd name="connsiteX16" fmla="*/ 10909881 w 10909881"/>
                  <a:gd name="connsiteY16" fmla="*/ 306193 h 1837155"/>
                  <a:gd name="connsiteX17" fmla="*/ 10909881 w 10909881"/>
                  <a:gd name="connsiteY17" fmla="*/ 306193 h 1837155"/>
                  <a:gd name="connsiteX18" fmla="*/ 10909881 w 10909881"/>
                  <a:gd name="connsiteY18" fmla="*/ 765481 h 1837155"/>
                  <a:gd name="connsiteX19" fmla="*/ 10909881 w 10909881"/>
                  <a:gd name="connsiteY19" fmla="*/ 1530955 h 1837155"/>
                  <a:gd name="connsiteX20" fmla="*/ 10758093 w 10909881"/>
                  <a:gd name="connsiteY20" fmla="*/ 1837155 h 1837155"/>
                  <a:gd name="connsiteX21" fmla="*/ 9746374 w 10909881"/>
                  <a:gd name="connsiteY21" fmla="*/ 1837155 h 1837155"/>
                  <a:gd name="connsiteX22" fmla="*/ 8734655 w 10909881"/>
                  <a:gd name="connsiteY22" fmla="*/ 1837155 h 1837155"/>
                  <a:gd name="connsiteX23" fmla="*/ 7847182 w 10909881"/>
                  <a:gd name="connsiteY23" fmla="*/ 1837155 h 1837155"/>
                  <a:gd name="connsiteX24" fmla="*/ 6897586 w 10909881"/>
                  <a:gd name="connsiteY24" fmla="*/ 1837155 h 1837155"/>
                  <a:gd name="connsiteX25" fmla="*/ 5885866 w 10909881"/>
                  <a:gd name="connsiteY25" fmla="*/ 1837155 h 1837155"/>
                  <a:gd name="connsiteX26" fmla="*/ 4545783 w 10909881"/>
                  <a:gd name="connsiteY26" fmla="*/ 1837155 h 1837155"/>
                  <a:gd name="connsiteX27" fmla="*/ 3582076 w 10909881"/>
                  <a:gd name="connsiteY27" fmla="*/ 1837155 h 1837155"/>
                  <a:gd name="connsiteX28" fmla="*/ 2618370 w 10909881"/>
                  <a:gd name="connsiteY28" fmla="*/ 1837155 h 1837155"/>
                  <a:gd name="connsiteX29" fmla="*/ 1818313 w 10909881"/>
                  <a:gd name="connsiteY29" fmla="*/ 1837155 h 1837155"/>
                  <a:gd name="connsiteX30" fmla="*/ 1818313 w 10909881"/>
                  <a:gd name="connsiteY30" fmla="*/ 1837155 h 1837155"/>
                  <a:gd name="connsiteX31" fmla="*/ 1035046 w 10909881"/>
                  <a:gd name="connsiteY31" fmla="*/ 1837155 h 1837155"/>
                  <a:gd name="connsiteX32" fmla="*/ 151787 w 10909881"/>
                  <a:gd name="connsiteY32" fmla="*/ 1837155 h 1837155"/>
                  <a:gd name="connsiteX33" fmla="*/ 0 w 10909881"/>
                  <a:gd name="connsiteY33" fmla="*/ 1530955 h 1837155"/>
                  <a:gd name="connsiteX34" fmla="*/ 0 w 10909881"/>
                  <a:gd name="connsiteY34" fmla="*/ 765481 h 1837155"/>
                  <a:gd name="connsiteX35" fmla="*/ 0 w 10909881"/>
                  <a:gd name="connsiteY35" fmla="*/ 593253 h 1837155"/>
                  <a:gd name="connsiteX36" fmla="*/ 0 w 10909881"/>
                  <a:gd name="connsiteY36" fmla="*/ 306193 h 1837155"/>
                  <a:gd name="connsiteX37" fmla="*/ 0 w 10909881"/>
                  <a:gd name="connsiteY37" fmla="*/ 306199 h 1837155"/>
                  <a:gd name="connsiteX0" fmla="*/ 0 w 10909881"/>
                  <a:gd name="connsiteY0" fmla="*/ 306199 h 1837155"/>
                  <a:gd name="connsiteX1" fmla="*/ 151787 w 10909881"/>
                  <a:gd name="connsiteY1" fmla="*/ 0 h 1837155"/>
                  <a:gd name="connsiteX2" fmla="*/ 968384 w 10909881"/>
                  <a:gd name="connsiteY2" fmla="*/ 0 h 1837155"/>
                  <a:gd name="connsiteX3" fmla="*/ 1818313 w 10909881"/>
                  <a:gd name="connsiteY3" fmla="*/ 0 h 1837155"/>
                  <a:gd name="connsiteX4" fmla="*/ 1818313 w 10909881"/>
                  <a:gd name="connsiteY4" fmla="*/ 0 h 1837155"/>
                  <a:gd name="connsiteX5" fmla="*/ 2672920 w 10909881"/>
                  <a:gd name="connsiteY5" fmla="*/ 0 h 1837155"/>
                  <a:gd name="connsiteX6" fmla="*/ 3609351 w 10909881"/>
                  <a:gd name="connsiteY6" fmla="*/ 0 h 1837155"/>
                  <a:gd name="connsiteX7" fmla="*/ 4545783 w 10909881"/>
                  <a:gd name="connsiteY7" fmla="*/ 0 h 1837155"/>
                  <a:gd name="connsiteX8" fmla="*/ 5371132 w 10909881"/>
                  <a:gd name="connsiteY8" fmla="*/ 0 h 1837155"/>
                  <a:gd name="connsiteX9" fmla="*/ 6258605 w 10909881"/>
                  <a:gd name="connsiteY9" fmla="*/ 0 h 1837155"/>
                  <a:gd name="connsiteX10" fmla="*/ 7021832 w 10909881"/>
                  <a:gd name="connsiteY10" fmla="*/ 0 h 1837155"/>
                  <a:gd name="connsiteX11" fmla="*/ 7785059 w 10909881"/>
                  <a:gd name="connsiteY11" fmla="*/ 0 h 1837155"/>
                  <a:gd name="connsiteX12" fmla="*/ 8486162 w 10909881"/>
                  <a:gd name="connsiteY12" fmla="*/ 0 h 1837155"/>
                  <a:gd name="connsiteX13" fmla="*/ 9187267 w 10909881"/>
                  <a:gd name="connsiteY13" fmla="*/ 0 h 1837155"/>
                  <a:gd name="connsiteX14" fmla="*/ 9950492 w 10909881"/>
                  <a:gd name="connsiteY14" fmla="*/ 0 h 1837155"/>
                  <a:gd name="connsiteX15" fmla="*/ 10758093 w 10909881"/>
                  <a:gd name="connsiteY15" fmla="*/ 0 h 1837155"/>
                  <a:gd name="connsiteX16" fmla="*/ 10909881 w 10909881"/>
                  <a:gd name="connsiteY16" fmla="*/ 306199 h 1837155"/>
                  <a:gd name="connsiteX17" fmla="*/ 10909881 w 10909881"/>
                  <a:gd name="connsiteY17" fmla="*/ 306193 h 1837155"/>
                  <a:gd name="connsiteX18" fmla="*/ 10909881 w 10909881"/>
                  <a:gd name="connsiteY18" fmla="*/ 306193 h 1837155"/>
                  <a:gd name="connsiteX19" fmla="*/ 10909881 w 10909881"/>
                  <a:gd name="connsiteY19" fmla="*/ 765481 h 1837155"/>
                  <a:gd name="connsiteX20" fmla="*/ 10909881 w 10909881"/>
                  <a:gd name="connsiteY20" fmla="*/ 1530955 h 1837155"/>
                  <a:gd name="connsiteX21" fmla="*/ 10758093 w 10909881"/>
                  <a:gd name="connsiteY21" fmla="*/ 1837155 h 1837155"/>
                  <a:gd name="connsiteX22" fmla="*/ 9870620 w 10909881"/>
                  <a:gd name="connsiteY22" fmla="*/ 1837155 h 1837155"/>
                  <a:gd name="connsiteX23" fmla="*/ 9169517 w 10909881"/>
                  <a:gd name="connsiteY23" fmla="*/ 1837155 h 1837155"/>
                  <a:gd name="connsiteX24" fmla="*/ 8344168 w 10909881"/>
                  <a:gd name="connsiteY24" fmla="*/ 1837155 h 1837155"/>
                  <a:gd name="connsiteX25" fmla="*/ 7332448 w 10909881"/>
                  <a:gd name="connsiteY25" fmla="*/ 1837155 h 1837155"/>
                  <a:gd name="connsiteX26" fmla="*/ 6320728 w 10909881"/>
                  <a:gd name="connsiteY26" fmla="*/ 1837155 h 1837155"/>
                  <a:gd name="connsiteX27" fmla="*/ 5433256 w 10909881"/>
                  <a:gd name="connsiteY27" fmla="*/ 1837155 h 1837155"/>
                  <a:gd name="connsiteX28" fmla="*/ 4545783 w 10909881"/>
                  <a:gd name="connsiteY28" fmla="*/ 1837155 h 1837155"/>
                  <a:gd name="connsiteX29" fmla="*/ 3718450 w 10909881"/>
                  <a:gd name="connsiteY29" fmla="*/ 1837155 h 1837155"/>
                  <a:gd name="connsiteX30" fmla="*/ 2836569 w 10909881"/>
                  <a:gd name="connsiteY30" fmla="*/ 1837155 h 1837155"/>
                  <a:gd name="connsiteX31" fmla="*/ 1818313 w 10909881"/>
                  <a:gd name="connsiteY31" fmla="*/ 1837155 h 1837155"/>
                  <a:gd name="connsiteX32" fmla="*/ 1818313 w 10909881"/>
                  <a:gd name="connsiteY32" fmla="*/ 1837155 h 1837155"/>
                  <a:gd name="connsiteX33" fmla="*/ 1018380 w 10909881"/>
                  <a:gd name="connsiteY33" fmla="*/ 1837155 h 1837155"/>
                  <a:gd name="connsiteX34" fmla="*/ 151787 w 10909881"/>
                  <a:gd name="connsiteY34" fmla="*/ 1837155 h 1837155"/>
                  <a:gd name="connsiteX35" fmla="*/ 0 w 10909881"/>
                  <a:gd name="connsiteY35" fmla="*/ 1530955 h 1837155"/>
                  <a:gd name="connsiteX36" fmla="*/ 0 w 10909881"/>
                  <a:gd name="connsiteY36" fmla="*/ 765481 h 1837155"/>
                  <a:gd name="connsiteX37" fmla="*/ 0 w 10909881"/>
                  <a:gd name="connsiteY37" fmla="*/ 593253 h 1837155"/>
                  <a:gd name="connsiteX38" fmla="*/ 0 w 10909881"/>
                  <a:gd name="connsiteY38" fmla="*/ 306193 h 1837155"/>
                  <a:gd name="connsiteX39" fmla="*/ 0 w 10909881"/>
                  <a:gd name="connsiteY39" fmla="*/ 306199 h 183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909881" h="1837155" fill="none" extrusionOk="0">
                    <a:moveTo>
                      <a:pt x="0" y="306199"/>
                    </a:moveTo>
                    <a:cubicBezTo>
                      <a:pt x="22997" y="139118"/>
                      <a:pt x="56190" y="-4143"/>
                      <a:pt x="151787" y="0"/>
                    </a:cubicBezTo>
                    <a:cubicBezTo>
                      <a:pt x="330473" y="-99564"/>
                      <a:pt x="709802" y="98179"/>
                      <a:pt x="1018380" y="0"/>
                    </a:cubicBezTo>
                    <a:cubicBezTo>
                      <a:pt x="1313160" y="-81961"/>
                      <a:pt x="1663526" y="17393"/>
                      <a:pt x="1818313" y="0"/>
                    </a:cubicBezTo>
                    <a:lnTo>
                      <a:pt x="1818313" y="0"/>
                    </a:lnTo>
                    <a:cubicBezTo>
                      <a:pt x="2105475" y="-38541"/>
                      <a:pt x="2406222" y="-92383"/>
                      <a:pt x="2645645" y="0"/>
                    </a:cubicBezTo>
                    <a:cubicBezTo>
                      <a:pt x="2909101" y="91322"/>
                      <a:pt x="3148075" y="30975"/>
                      <a:pt x="3500252" y="0"/>
                    </a:cubicBezTo>
                    <a:cubicBezTo>
                      <a:pt x="3831751" y="-109753"/>
                      <a:pt x="4152400" y="-92600"/>
                      <a:pt x="4545783" y="0"/>
                    </a:cubicBezTo>
                    <a:cubicBezTo>
                      <a:pt x="4794982" y="-68118"/>
                      <a:pt x="5087563" y="-36043"/>
                      <a:pt x="5246886" y="0"/>
                    </a:cubicBezTo>
                    <a:cubicBezTo>
                      <a:pt x="5422565" y="-23057"/>
                      <a:pt x="5943960" y="-44297"/>
                      <a:pt x="6258605" y="0"/>
                    </a:cubicBezTo>
                    <a:cubicBezTo>
                      <a:pt x="6656835" y="-12025"/>
                      <a:pt x="6866278" y="-33029"/>
                      <a:pt x="7083955" y="0"/>
                    </a:cubicBezTo>
                    <a:cubicBezTo>
                      <a:pt x="7315548" y="11822"/>
                      <a:pt x="7568268" y="65211"/>
                      <a:pt x="7909306" y="0"/>
                    </a:cubicBezTo>
                    <a:cubicBezTo>
                      <a:pt x="8204000" y="-122375"/>
                      <a:pt x="8636499" y="110503"/>
                      <a:pt x="8921024" y="0"/>
                    </a:cubicBezTo>
                    <a:cubicBezTo>
                      <a:pt x="9267303" y="-70339"/>
                      <a:pt x="9350409" y="-63914"/>
                      <a:pt x="9622129" y="0"/>
                    </a:cubicBezTo>
                    <a:cubicBezTo>
                      <a:pt x="9941625" y="69299"/>
                      <a:pt x="10268071" y="20727"/>
                      <a:pt x="10758093" y="0"/>
                    </a:cubicBezTo>
                    <a:cubicBezTo>
                      <a:pt x="10827835" y="-19927"/>
                      <a:pt x="10935529" y="131513"/>
                      <a:pt x="10909881" y="306199"/>
                    </a:cubicBezTo>
                    <a:lnTo>
                      <a:pt x="10909881" y="306193"/>
                    </a:lnTo>
                    <a:lnTo>
                      <a:pt x="10909881" y="306193"/>
                    </a:lnTo>
                    <a:cubicBezTo>
                      <a:pt x="10881959" y="494047"/>
                      <a:pt x="10903445" y="617611"/>
                      <a:pt x="10909881" y="765481"/>
                    </a:cubicBezTo>
                    <a:cubicBezTo>
                      <a:pt x="10906095" y="1147861"/>
                      <a:pt x="10912705" y="1235075"/>
                      <a:pt x="10909881" y="1530955"/>
                    </a:cubicBezTo>
                    <a:cubicBezTo>
                      <a:pt x="10907668" y="1704926"/>
                      <a:pt x="10846900" y="1829879"/>
                      <a:pt x="10758093" y="1837155"/>
                    </a:cubicBezTo>
                    <a:cubicBezTo>
                      <a:pt x="10349776" y="1944053"/>
                      <a:pt x="10045978" y="1846552"/>
                      <a:pt x="9746374" y="1837155"/>
                    </a:cubicBezTo>
                    <a:cubicBezTo>
                      <a:pt x="9524320" y="1822514"/>
                      <a:pt x="9001697" y="1709442"/>
                      <a:pt x="8734655" y="1837155"/>
                    </a:cubicBezTo>
                    <a:cubicBezTo>
                      <a:pt x="8556837" y="1895079"/>
                      <a:pt x="8183863" y="1898302"/>
                      <a:pt x="7847182" y="1837155"/>
                    </a:cubicBezTo>
                    <a:cubicBezTo>
                      <a:pt x="7499262" y="1758663"/>
                      <a:pt x="7094641" y="1875973"/>
                      <a:pt x="6897586" y="1837155"/>
                    </a:cubicBezTo>
                    <a:cubicBezTo>
                      <a:pt x="6697111" y="1881096"/>
                      <a:pt x="6216070" y="1891435"/>
                      <a:pt x="5885866" y="1837155"/>
                    </a:cubicBezTo>
                    <a:cubicBezTo>
                      <a:pt x="5547738" y="1721243"/>
                      <a:pt x="5056772" y="1801174"/>
                      <a:pt x="4545783" y="1837155"/>
                    </a:cubicBezTo>
                    <a:cubicBezTo>
                      <a:pt x="4204351" y="1861913"/>
                      <a:pt x="4042741" y="1894670"/>
                      <a:pt x="3582076" y="1837155"/>
                    </a:cubicBezTo>
                    <a:cubicBezTo>
                      <a:pt x="3180681" y="1769863"/>
                      <a:pt x="3031895" y="1956992"/>
                      <a:pt x="2618370" y="1837155"/>
                    </a:cubicBezTo>
                    <a:cubicBezTo>
                      <a:pt x="2242226" y="1751937"/>
                      <a:pt x="2189376" y="1913534"/>
                      <a:pt x="1818313" y="1837155"/>
                    </a:cubicBezTo>
                    <a:lnTo>
                      <a:pt x="1818313" y="1837155"/>
                    </a:lnTo>
                    <a:cubicBezTo>
                      <a:pt x="1651692" y="1886742"/>
                      <a:pt x="1403543" y="1823772"/>
                      <a:pt x="1035046" y="1837155"/>
                    </a:cubicBezTo>
                    <a:cubicBezTo>
                      <a:pt x="648697" y="1801316"/>
                      <a:pt x="402423" y="1910273"/>
                      <a:pt x="151787" y="1837155"/>
                    </a:cubicBezTo>
                    <a:cubicBezTo>
                      <a:pt x="71610" y="1802055"/>
                      <a:pt x="-15711" y="1674902"/>
                      <a:pt x="0" y="1530955"/>
                    </a:cubicBezTo>
                    <a:cubicBezTo>
                      <a:pt x="-28012" y="1199276"/>
                      <a:pt x="26730" y="996044"/>
                      <a:pt x="0" y="765481"/>
                    </a:cubicBezTo>
                    <a:cubicBezTo>
                      <a:pt x="6467" y="709211"/>
                      <a:pt x="-3927" y="648995"/>
                      <a:pt x="0" y="593253"/>
                    </a:cubicBezTo>
                    <a:cubicBezTo>
                      <a:pt x="5739" y="551018"/>
                      <a:pt x="18032" y="422881"/>
                      <a:pt x="0" y="306193"/>
                    </a:cubicBezTo>
                    <a:lnTo>
                      <a:pt x="0" y="306199"/>
                    </a:lnTo>
                    <a:close/>
                  </a:path>
                  <a:path w="10909881" h="1837155" stroke="0" extrusionOk="0">
                    <a:moveTo>
                      <a:pt x="0" y="306199"/>
                    </a:moveTo>
                    <a:cubicBezTo>
                      <a:pt x="13268" y="107870"/>
                      <a:pt x="71444" y="-20417"/>
                      <a:pt x="151787" y="0"/>
                    </a:cubicBezTo>
                    <a:cubicBezTo>
                      <a:pt x="416238" y="33151"/>
                      <a:pt x="703192" y="-38143"/>
                      <a:pt x="968384" y="0"/>
                    </a:cubicBezTo>
                    <a:cubicBezTo>
                      <a:pt x="1256091" y="56782"/>
                      <a:pt x="1391477" y="38869"/>
                      <a:pt x="1818313" y="0"/>
                    </a:cubicBezTo>
                    <a:lnTo>
                      <a:pt x="1818313" y="0"/>
                    </a:lnTo>
                    <a:cubicBezTo>
                      <a:pt x="2180902" y="-43824"/>
                      <a:pt x="2347408" y="748"/>
                      <a:pt x="2672920" y="0"/>
                    </a:cubicBezTo>
                    <a:cubicBezTo>
                      <a:pt x="3035988" y="-3559"/>
                      <a:pt x="3155321" y="64220"/>
                      <a:pt x="3609351" y="0"/>
                    </a:cubicBezTo>
                    <a:cubicBezTo>
                      <a:pt x="4040433" y="-70220"/>
                      <a:pt x="4259744" y="67491"/>
                      <a:pt x="4545783" y="0"/>
                    </a:cubicBezTo>
                    <a:cubicBezTo>
                      <a:pt x="4658926" y="-80394"/>
                      <a:pt x="4995535" y="22364"/>
                      <a:pt x="5371132" y="0"/>
                    </a:cubicBezTo>
                    <a:cubicBezTo>
                      <a:pt x="5670631" y="-81176"/>
                      <a:pt x="6031395" y="-64759"/>
                      <a:pt x="6258605" y="0"/>
                    </a:cubicBezTo>
                    <a:cubicBezTo>
                      <a:pt x="6439970" y="40677"/>
                      <a:pt x="6842536" y="56165"/>
                      <a:pt x="7021832" y="0"/>
                    </a:cubicBezTo>
                    <a:cubicBezTo>
                      <a:pt x="7189727" y="-20883"/>
                      <a:pt x="7574580" y="-31519"/>
                      <a:pt x="7785059" y="0"/>
                    </a:cubicBezTo>
                    <a:cubicBezTo>
                      <a:pt x="7999680" y="69848"/>
                      <a:pt x="8150841" y="-53160"/>
                      <a:pt x="8486162" y="0"/>
                    </a:cubicBezTo>
                    <a:cubicBezTo>
                      <a:pt x="8796694" y="39298"/>
                      <a:pt x="8943572" y="-54853"/>
                      <a:pt x="9187267" y="0"/>
                    </a:cubicBezTo>
                    <a:cubicBezTo>
                      <a:pt x="9423807" y="28712"/>
                      <a:pt x="9559496" y="-45548"/>
                      <a:pt x="9950492" y="0"/>
                    </a:cubicBezTo>
                    <a:cubicBezTo>
                      <a:pt x="10333231" y="-6939"/>
                      <a:pt x="10425896" y="-61862"/>
                      <a:pt x="10758093" y="0"/>
                    </a:cubicBezTo>
                    <a:cubicBezTo>
                      <a:pt x="10850988" y="-10883"/>
                      <a:pt x="10885464" y="122464"/>
                      <a:pt x="10909881" y="306199"/>
                    </a:cubicBezTo>
                    <a:lnTo>
                      <a:pt x="10909881" y="306193"/>
                    </a:lnTo>
                    <a:lnTo>
                      <a:pt x="10909881" y="306193"/>
                    </a:lnTo>
                    <a:cubicBezTo>
                      <a:pt x="10922391" y="496962"/>
                      <a:pt x="10928986" y="544568"/>
                      <a:pt x="10909881" y="765481"/>
                    </a:cubicBezTo>
                    <a:cubicBezTo>
                      <a:pt x="10931107" y="913985"/>
                      <a:pt x="10940771" y="1269189"/>
                      <a:pt x="10909881" y="1530955"/>
                    </a:cubicBezTo>
                    <a:cubicBezTo>
                      <a:pt x="10921395" y="1702406"/>
                      <a:pt x="10840942" y="1830874"/>
                      <a:pt x="10758093" y="1837155"/>
                    </a:cubicBezTo>
                    <a:cubicBezTo>
                      <a:pt x="10372130" y="1799574"/>
                      <a:pt x="10174308" y="1845728"/>
                      <a:pt x="9870620" y="1837155"/>
                    </a:cubicBezTo>
                    <a:cubicBezTo>
                      <a:pt x="9574551" y="1809014"/>
                      <a:pt x="9311621" y="1787344"/>
                      <a:pt x="9169517" y="1837155"/>
                    </a:cubicBezTo>
                    <a:cubicBezTo>
                      <a:pt x="9054084" y="1922245"/>
                      <a:pt x="8671468" y="1817279"/>
                      <a:pt x="8344168" y="1837155"/>
                    </a:cubicBezTo>
                    <a:cubicBezTo>
                      <a:pt x="8008928" y="1877300"/>
                      <a:pt x="7785421" y="1843731"/>
                      <a:pt x="7332448" y="1837155"/>
                    </a:cubicBezTo>
                    <a:cubicBezTo>
                      <a:pt x="6937098" y="1863058"/>
                      <a:pt x="6585450" y="1944782"/>
                      <a:pt x="6320728" y="1837155"/>
                    </a:cubicBezTo>
                    <a:cubicBezTo>
                      <a:pt x="6046527" y="1797640"/>
                      <a:pt x="5709200" y="1996862"/>
                      <a:pt x="5433256" y="1837155"/>
                    </a:cubicBezTo>
                    <a:cubicBezTo>
                      <a:pt x="5159579" y="1760972"/>
                      <a:pt x="4826415" y="1739953"/>
                      <a:pt x="4545783" y="1837155"/>
                    </a:cubicBezTo>
                    <a:cubicBezTo>
                      <a:pt x="4237826" y="1853649"/>
                      <a:pt x="3902022" y="1860740"/>
                      <a:pt x="3718450" y="1837155"/>
                    </a:cubicBezTo>
                    <a:cubicBezTo>
                      <a:pt x="3508899" y="1872829"/>
                      <a:pt x="3063060" y="1909957"/>
                      <a:pt x="2836569" y="1837155"/>
                    </a:cubicBezTo>
                    <a:cubicBezTo>
                      <a:pt x="2610032" y="1804791"/>
                      <a:pt x="2292244" y="1810899"/>
                      <a:pt x="1818313" y="1837155"/>
                    </a:cubicBezTo>
                    <a:lnTo>
                      <a:pt x="1818313" y="1837155"/>
                    </a:lnTo>
                    <a:cubicBezTo>
                      <a:pt x="1445758" y="1880583"/>
                      <a:pt x="1332784" y="1826830"/>
                      <a:pt x="1018380" y="1837155"/>
                    </a:cubicBezTo>
                    <a:cubicBezTo>
                      <a:pt x="729764" y="1873344"/>
                      <a:pt x="425277" y="1806959"/>
                      <a:pt x="151787" y="1837155"/>
                    </a:cubicBezTo>
                    <a:cubicBezTo>
                      <a:pt x="75728" y="1802475"/>
                      <a:pt x="464" y="1682572"/>
                      <a:pt x="0" y="1530955"/>
                    </a:cubicBezTo>
                    <a:cubicBezTo>
                      <a:pt x="4868" y="1152848"/>
                      <a:pt x="26078" y="1001349"/>
                      <a:pt x="0" y="765481"/>
                    </a:cubicBezTo>
                    <a:cubicBezTo>
                      <a:pt x="4475" y="674713"/>
                      <a:pt x="7109" y="632982"/>
                      <a:pt x="0" y="593253"/>
                    </a:cubicBezTo>
                    <a:cubicBezTo>
                      <a:pt x="5914" y="471245"/>
                      <a:pt x="-17368" y="422340"/>
                      <a:pt x="0" y="306193"/>
                    </a:cubicBezTo>
                    <a:lnTo>
                      <a:pt x="0" y="306199"/>
                    </a:lnTo>
                    <a:close/>
                  </a:path>
                  <a:path w="10909881" h="1837155" fill="none" stroke="0" extrusionOk="0">
                    <a:moveTo>
                      <a:pt x="0" y="306199"/>
                    </a:moveTo>
                    <a:cubicBezTo>
                      <a:pt x="8699" y="121743"/>
                      <a:pt x="70780" y="-21208"/>
                      <a:pt x="151787" y="0"/>
                    </a:cubicBezTo>
                    <a:cubicBezTo>
                      <a:pt x="287462" y="-81293"/>
                      <a:pt x="801483" y="71230"/>
                      <a:pt x="1018380" y="0"/>
                    </a:cubicBezTo>
                    <a:cubicBezTo>
                      <a:pt x="1301004" y="-37099"/>
                      <a:pt x="1625100" y="71946"/>
                      <a:pt x="1818313" y="0"/>
                    </a:cubicBezTo>
                    <a:lnTo>
                      <a:pt x="1818313" y="0"/>
                    </a:lnTo>
                    <a:cubicBezTo>
                      <a:pt x="2141075" y="-77878"/>
                      <a:pt x="2443302" y="-7930"/>
                      <a:pt x="2645645" y="0"/>
                    </a:cubicBezTo>
                    <a:cubicBezTo>
                      <a:pt x="2905143" y="70211"/>
                      <a:pt x="3228265" y="26888"/>
                      <a:pt x="3500252" y="0"/>
                    </a:cubicBezTo>
                    <a:cubicBezTo>
                      <a:pt x="3826353" y="-97123"/>
                      <a:pt x="4179765" y="-118097"/>
                      <a:pt x="4545783" y="0"/>
                    </a:cubicBezTo>
                    <a:cubicBezTo>
                      <a:pt x="4813585" y="-59900"/>
                      <a:pt x="5102571" y="-32961"/>
                      <a:pt x="5246886" y="0"/>
                    </a:cubicBezTo>
                    <a:cubicBezTo>
                      <a:pt x="5400224" y="3399"/>
                      <a:pt x="5887436" y="-75437"/>
                      <a:pt x="6258605" y="0"/>
                    </a:cubicBezTo>
                    <a:cubicBezTo>
                      <a:pt x="6602429" y="5163"/>
                      <a:pt x="6836415" y="-178"/>
                      <a:pt x="7083955" y="0"/>
                    </a:cubicBezTo>
                    <a:cubicBezTo>
                      <a:pt x="7314611" y="-20760"/>
                      <a:pt x="7603892" y="31668"/>
                      <a:pt x="7909306" y="0"/>
                    </a:cubicBezTo>
                    <a:cubicBezTo>
                      <a:pt x="8258856" y="170"/>
                      <a:pt x="8544662" y="40857"/>
                      <a:pt x="8921024" y="0"/>
                    </a:cubicBezTo>
                    <a:cubicBezTo>
                      <a:pt x="9259078" y="-67450"/>
                      <a:pt x="9357997" y="-66242"/>
                      <a:pt x="9622129" y="0"/>
                    </a:cubicBezTo>
                    <a:cubicBezTo>
                      <a:pt x="9857662" y="12826"/>
                      <a:pt x="10196484" y="19410"/>
                      <a:pt x="10758093" y="0"/>
                    </a:cubicBezTo>
                    <a:cubicBezTo>
                      <a:pt x="10852060" y="-3843"/>
                      <a:pt x="10953211" y="127288"/>
                      <a:pt x="10909881" y="306199"/>
                    </a:cubicBezTo>
                    <a:lnTo>
                      <a:pt x="10909881" y="306193"/>
                    </a:lnTo>
                    <a:lnTo>
                      <a:pt x="10909881" y="306193"/>
                    </a:lnTo>
                    <a:cubicBezTo>
                      <a:pt x="10872507" y="483169"/>
                      <a:pt x="10913399" y="627129"/>
                      <a:pt x="10909881" y="765481"/>
                    </a:cubicBezTo>
                    <a:cubicBezTo>
                      <a:pt x="10924931" y="1135774"/>
                      <a:pt x="10915751" y="1273497"/>
                      <a:pt x="10909881" y="1530955"/>
                    </a:cubicBezTo>
                    <a:cubicBezTo>
                      <a:pt x="10894892" y="1704359"/>
                      <a:pt x="10830270" y="1821820"/>
                      <a:pt x="10758093" y="1837155"/>
                    </a:cubicBezTo>
                    <a:cubicBezTo>
                      <a:pt x="10301845" y="1931285"/>
                      <a:pt x="9981116" y="1815561"/>
                      <a:pt x="9746374" y="1837155"/>
                    </a:cubicBezTo>
                    <a:cubicBezTo>
                      <a:pt x="9458210" y="1839288"/>
                      <a:pt x="8972530" y="1753136"/>
                      <a:pt x="8734655" y="1837155"/>
                    </a:cubicBezTo>
                    <a:cubicBezTo>
                      <a:pt x="8476102" y="1862141"/>
                      <a:pt x="8150581" y="1969875"/>
                      <a:pt x="7847182" y="1837155"/>
                    </a:cubicBezTo>
                    <a:cubicBezTo>
                      <a:pt x="7558703" y="1778348"/>
                      <a:pt x="7115954" y="1877976"/>
                      <a:pt x="6897586" y="1837155"/>
                    </a:cubicBezTo>
                    <a:cubicBezTo>
                      <a:pt x="6719851" y="1749559"/>
                      <a:pt x="6223981" y="1912246"/>
                      <a:pt x="5885866" y="1837155"/>
                    </a:cubicBezTo>
                    <a:cubicBezTo>
                      <a:pt x="5524113" y="1795039"/>
                      <a:pt x="5116741" y="1809545"/>
                      <a:pt x="4545783" y="1837155"/>
                    </a:cubicBezTo>
                    <a:cubicBezTo>
                      <a:pt x="4213264" y="1884098"/>
                      <a:pt x="3985192" y="1906137"/>
                      <a:pt x="3582076" y="1837155"/>
                    </a:cubicBezTo>
                    <a:cubicBezTo>
                      <a:pt x="3182165" y="1757794"/>
                      <a:pt x="3005193" y="1934649"/>
                      <a:pt x="2618370" y="1837155"/>
                    </a:cubicBezTo>
                    <a:cubicBezTo>
                      <a:pt x="2249795" y="1717193"/>
                      <a:pt x="2164775" y="1887363"/>
                      <a:pt x="1818313" y="1837155"/>
                    </a:cubicBezTo>
                    <a:lnTo>
                      <a:pt x="1818313" y="1837155"/>
                    </a:lnTo>
                    <a:cubicBezTo>
                      <a:pt x="1638458" y="1916041"/>
                      <a:pt x="1383575" y="1798848"/>
                      <a:pt x="1035046" y="1837155"/>
                    </a:cubicBezTo>
                    <a:cubicBezTo>
                      <a:pt x="686941" y="1860095"/>
                      <a:pt x="386376" y="1889840"/>
                      <a:pt x="151787" y="1837155"/>
                    </a:cubicBezTo>
                    <a:cubicBezTo>
                      <a:pt x="55797" y="1864230"/>
                      <a:pt x="3333" y="1683704"/>
                      <a:pt x="0" y="1530955"/>
                    </a:cubicBezTo>
                    <a:cubicBezTo>
                      <a:pt x="10993" y="1203680"/>
                      <a:pt x="9149" y="953120"/>
                      <a:pt x="0" y="765481"/>
                    </a:cubicBezTo>
                    <a:cubicBezTo>
                      <a:pt x="12629" y="722585"/>
                      <a:pt x="808" y="645465"/>
                      <a:pt x="0" y="593253"/>
                    </a:cubicBezTo>
                    <a:cubicBezTo>
                      <a:pt x="19113" y="550540"/>
                      <a:pt x="-12406" y="429029"/>
                      <a:pt x="0" y="306193"/>
                    </a:cubicBezTo>
                    <a:lnTo>
                      <a:pt x="0" y="306199"/>
                    </a:lnTo>
                    <a:close/>
                  </a:path>
                </a:pathLst>
              </a:custGeom>
              <a:solidFill>
                <a:srgbClr val="FFEFFF"/>
              </a:solidFill>
              <a:ln w="38100" cap="rnd" cmpd="thinThick">
                <a:solidFill>
                  <a:srgbClr val="FF0066"/>
                </a:solidFill>
                <a:prstDash val="lgDashDot"/>
                <a:round/>
                <a:extLst>
                  <a:ext uri="{C807C97D-BFC1-408E-A445-0C87EB9F89A2}">
                    <ask:lineSketchStyleProps xmlns:ask="http://schemas.microsoft.com/office/drawing/2018/sketchyshapes" xmlns="" sd="440031243">
                      <a:custGeom>
                        <a:avLst/>
                        <a:gdLst>
                          <a:gd name="connsiteX0" fmla="*/ 0 w 10494375"/>
                          <a:gd name="connsiteY0" fmla="*/ 212743 h 1276433"/>
                          <a:gd name="connsiteX1" fmla="*/ 146006 w 10494375"/>
                          <a:gd name="connsiteY1" fmla="*/ 0 h 1276433"/>
                          <a:gd name="connsiteX2" fmla="*/ 979594 w 10494375"/>
                          <a:gd name="connsiteY2" fmla="*/ 0 h 1276433"/>
                          <a:gd name="connsiteX3" fmla="*/ 1749062 w 10494375"/>
                          <a:gd name="connsiteY3" fmla="*/ 0 h 1276433"/>
                          <a:gd name="connsiteX4" fmla="*/ 1749062 w 10494375"/>
                          <a:gd name="connsiteY4" fmla="*/ 0 h 1276433"/>
                          <a:gd name="connsiteX5" fmla="*/ 2544884 w 10494375"/>
                          <a:gd name="connsiteY5" fmla="*/ 0 h 1276433"/>
                          <a:gd name="connsiteX6" fmla="*/ 3366943 w 10494375"/>
                          <a:gd name="connsiteY6" fmla="*/ 0 h 1276433"/>
                          <a:gd name="connsiteX7" fmla="*/ 4372655 w 10494375"/>
                          <a:gd name="connsiteY7" fmla="*/ 0 h 1276433"/>
                          <a:gd name="connsiteX8" fmla="*/ 5047056 w 10494375"/>
                          <a:gd name="connsiteY8" fmla="*/ 0 h 1276433"/>
                          <a:gd name="connsiteX9" fmla="*/ 6020244 w 10494375"/>
                          <a:gd name="connsiteY9" fmla="*/ 0 h 1276433"/>
                          <a:gd name="connsiteX10" fmla="*/ 6814160 w 10494375"/>
                          <a:gd name="connsiteY10" fmla="*/ 0 h 1276433"/>
                          <a:gd name="connsiteX11" fmla="*/ 7608077 w 10494375"/>
                          <a:gd name="connsiteY11" fmla="*/ 0 h 1276433"/>
                          <a:gd name="connsiteX12" fmla="*/ 8581264 w 10494375"/>
                          <a:gd name="connsiteY12" fmla="*/ 0 h 1276433"/>
                          <a:gd name="connsiteX13" fmla="*/ 9255667 w 10494375"/>
                          <a:gd name="connsiteY13" fmla="*/ 0 h 1276433"/>
                          <a:gd name="connsiteX14" fmla="*/ 10348367 w 10494375"/>
                          <a:gd name="connsiteY14" fmla="*/ 0 h 1276433"/>
                          <a:gd name="connsiteX15" fmla="*/ 10494375 w 10494375"/>
                          <a:gd name="connsiteY15" fmla="*/ 212743 h 1276433"/>
                          <a:gd name="connsiteX16" fmla="*/ 10494375 w 10494375"/>
                          <a:gd name="connsiteY16" fmla="*/ 212739 h 1276433"/>
                          <a:gd name="connsiteX17" fmla="*/ 10494375 w 10494375"/>
                          <a:gd name="connsiteY17" fmla="*/ 212739 h 1276433"/>
                          <a:gd name="connsiteX18" fmla="*/ 10494375 w 10494375"/>
                          <a:gd name="connsiteY18" fmla="*/ 531846 h 1276433"/>
                          <a:gd name="connsiteX19" fmla="*/ 10494375 w 10494375"/>
                          <a:gd name="connsiteY19" fmla="*/ 1063688 h 1276433"/>
                          <a:gd name="connsiteX20" fmla="*/ 10348367 w 10494375"/>
                          <a:gd name="connsiteY20" fmla="*/ 1276433 h 1276433"/>
                          <a:gd name="connsiteX21" fmla="*/ 9375180 w 10494375"/>
                          <a:gd name="connsiteY21" fmla="*/ 1276433 h 1276433"/>
                          <a:gd name="connsiteX22" fmla="*/ 8401993 w 10494375"/>
                          <a:gd name="connsiteY22" fmla="*/ 1276433 h 1276433"/>
                          <a:gd name="connsiteX23" fmla="*/ 7548319 w 10494375"/>
                          <a:gd name="connsiteY23" fmla="*/ 1276433 h 1276433"/>
                          <a:gd name="connsiteX24" fmla="*/ 6634889 w 10494375"/>
                          <a:gd name="connsiteY24" fmla="*/ 1276433 h 1276433"/>
                          <a:gd name="connsiteX25" fmla="*/ 5661701 w 10494375"/>
                          <a:gd name="connsiteY25" fmla="*/ 1276433 h 1276433"/>
                          <a:gd name="connsiteX26" fmla="*/ 4372655 w 10494375"/>
                          <a:gd name="connsiteY26" fmla="*/ 1276433 h 1276433"/>
                          <a:gd name="connsiteX27" fmla="*/ 3445651 w 10494375"/>
                          <a:gd name="connsiteY27" fmla="*/ 1276433 h 1276433"/>
                          <a:gd name="connsiteX28" fmla="*/ 2518648 w 10494375"/>
                          <a:gd name="connsiteY28" fmla="*/ 1276433 h 1276433"/>
                          <a:gd name="connsiteX29" fmla="*/ 1749062 w 10494375"/>
                          <a:gd name="connsiteY29" fmla="*/ 1276433 h 1276433"/>
                          <a:gd name="connsiteX30" fmla="*/ 1749062 w 10494375"/>
                          <a:gd name="connsiteY30" fmla="*/ 1276433 h 1276433"/>
                          <a:gd name="connsiteX31" fmla="*/ 995625 w 10494375"/>
                          <a:gd name="connsiteY31" fmla="*/ 1276433 h 1276433"/>
                          <a:gd name="connsiteX32" fmla="*/ 146006 w 10494375"/>
                          <a:gd name="connsiteY32" fmla="*/ 1276433 h 1276433"/>
                          <a:gd name="connsiteX33" fmla="*/ 0 w 10494375"/>
                          <a:gd name="connsiteY33" fmla="*/ 1063688 h 1276433"/>
                          <a:gd name="connsiteX34" fmla="*/ 0 w 10494375"/>
                          <a:gd name="connsiteY34" fmla="*/ 531846 h 1276433"/>
                          <a:gd name="connsiteX35" fmla="*/ 0 w 10494375"/>
                          <a:gd name="connsiteY35" fmla="*/ 412184 h 1276433"/>
                          <a:gd name="connsiteX36" fmla="*/ 0 w 10494375"/>
                          <a:gd name="connsiteY36" fmla="*/ 212739 h 1276433"/>
                          <a:gd name="connsiteX37" fmla="*/ 0 w 10494375"/>
                          <a:gd name="connsiteY37" fmla="*/ 212743 h 1276433"/>
                          <a:gd name="connsiteX0" fmla="*/ 0 w 10494375"/>
                          <a:gd name="connsiteY0" fmla="*/ 212743 h 1276433"/>
                          <a:gd name="connsiteX1" fmla="*/ 146006 w 10494375"/>
                          <a:gd name="connsiteY1" fmla="*/ 0 h 1276433"/>
                          <a:gd name="connsiteX2" fmla="*/ 931502 w 10494375"/>
                          <a:gd name="connsiteY2" fmla="*/ 0 h 1276433"/>
                          <a:gd name="connsiteX3" fmla="*/ 1749062 w 10494375"/>
                          <a:gd name="connsiteY3" fmla="*/ 0 h 1276433"/>
                          <a:gd name="connsiteX4" fmla="*/ 1749062 w 10494375"/>
                          <a:gd name="connsiteY4" fmla="*/ 0 h 1276433"/>
                          <a:gd name="connsiteX5" fmla="*/ 2571121 w 10494375"/>
                          <a:gd name="connsiteY5" fmla="*/ 0 h 1276433"/>
                          <a:gd name="connsiteX6" fmla="*/ 3471887 w 10494375"/>
                          <a:gd name="connsiteY6" fmla="*/ 0 h 1276433"/>
                          <a:gd name="connsiteX7" fmla="*/ 4372655 w 10494375"/>
                          <a:gd name="connsiteY7" fmla="*/ 0 h 1276433"/>
                          <a:gd name="connsiteX8" fmla="*/ 5166570 w 10494375"/>
                          <a:gd name="connsiteY8" fmla="*/ 0 h 1276433"/>
                          <a:gd name="connsiteX9" fmla="*/ 6020244 w 10494375"/>
                          <a:gd name="connsiteY9" fmla="*/ 0 h 1276433"/>
                          <a:gd name="connsiteX10" fmla="*/ 6754403 w 10494375"/>
                          <a:gd name="connsiteY10" fmla="*/ 0 h 1276433"/>
                          <a:gd name="connsiteX11" fmla="*/ 7488562 w 10494375"/>
                          <a:gd name="connsiteY11" fmla="*/ 0 h 1276433"/>
                          <a:gd name="connsiteX12" fmla="*/ 8162964 w 10494375"/>
                          <a:gd name="connsiteY12" fmla="*/ 0 h 1276433"/>
                          <a:gd name="connsiteX13" fmla="*/ 8837367 w 10494375"/>
                          <a:gd name="connsiteY13" fmla="*/ 0 h 1276433"/>
                          <a:gd name="connsiteX14" fmla="*/ 9571524 w 10494375"/>
                          <a:gd name="connsiteY14" fmla="*/ 0 h 1276433"/>
                          <a:gd name="connsiteX15" fmla="*/ 10348367 w 10494375"/>
                          <a:gd name="connsiteY15" fmla="*/ 0 h 1276433"/>
                          <a:gd name="connsiteX16" fmla="*/ 10494375 w 10494375"/>
                          <a:gd name="connsiteY16" fmla="*/ 212743 h 1276433"/>
                          <a:gd name="connsiteX17" fmla="*/ 10494375 w 10494375"/>
                          <a:gd name="connsiteY17" fmla="*/ 212739 h 1276433"/>
                          <a:gd name="connsiteX18" fmla="*/ 10494375 w 10494375"/>
                          <a:gd name="connsiteY18" fmla="*/ 212739 h 1276433"/>
                          <a:gd name="connsiteX19" fmla="*/ 10494375 w 10494375"/>
                          <a:gd name="connsiteY19" fmla="*/ 531846 h 1276433"/>
                          <a:gd name="connsiteX20" fmla="*/ 10494375 w 10494375"/>
                          <a:gd name="connsiteY20" fmla="*/ 1063688 h 1276433"/>
                          <a:gd name="connsiteX21" fmla="*/ 10348367 w 10494375"/>
                          <a:gd name="connsiteY21" fmla="*/ 1276433 h 1276433"/>
                          <a:gd name="connsiteX22" fmla="*/ 9494694 w 10494375"/>
                          <a:gd name="connsiteY22" fmla="*/ 1276433 h 1276433"/>
                          <a:gd name="connsiteX23" fmla="*/ 8820293 w 10494375"/>
                          <a:gd name="connsiteY23" fmla="*/ 1276433 h 1276433"/>
                          <a:gd name="connsiteX24" fmla="*/ 8026377 w 10494375"/>
                          <a:gd name="connsiteY24" fmla="*/ 1276433 h 1276433"/>
                          <a:gd name="connsiteX25" fmla="*/ 7053189 w 10494375"/>
                          <a:gd name="connsiteY25" fmla="*/ 1276433 h 1276433"/>
                          <a:gd name="connsiteX26" fmla="*/ 6080001 w 10494375"/>
                          <a:gd name="connsiteY26" fmla="*/ 1276433 h 1276433"/>
                          <a:gd name="connsiteX27" fmla="*/ 5226328 w 10494375"/>
                          <a:gd name="connsiteY27" fmla="*/ 1276433 h 1276433"/>
                          <a:gd name="connsiteX28" fmla="*/ 4372655 w 10494375"/>
                          <a:gd name="connsiteY28" fmla="*/ 1276433 h 1276433"/>
                          <a:gd name="connsiteX29" fmla="*/ 3576831 w 10494375"/>
                          <a:gd name="connsiteY29" fmla="*/ 1276433 h 1276433"/>
                          <a:gd name="connsiteX30" fmla="*/ 2728537 w 10494375"/>
                          <a:gd name="connsiteY30" fmla="*/ 1276433 h 1276433"/>
                          <a:gd name="connsiteX31" fmla="*/ 1749062 w 10494375"/>
                          <a:gd name="connsiteY31" fmla="*/ 1276433 h 1276433"/>
                          <a:gd name="connsiteX32" fmla="*/ 1749062 w 10494375"/>
                          <a:gd name="connsiteY32" fmla="*/ 1276433 h 1276433"/>
                          <a:gd name="connsiteX33" fmla="*/ 979594 w 10494375"/>
                          <a:gd name="connsiteY33" fmla="*/ 1276433 h 1276433"/>
                          <a:gd name="connsiteX34" fmla="*/ 146006 w 10494375"/>
                          <a:gd name="connsiteY34" fmla="*/ 1276433 h 1276433"/>
                          <a:gd name="connsiteX35" fmla="*/ 0 w 10494375"/>
                          <a:gd name="connsiteY35" fmla="*/ 1063688 h 1276433"/>
                          <a:gd name="connsiteX36" fmla="*/ 0 w 10494375"/>
                          <a:gd name="connsiteY36" fmla="*/ 531846 h 1276433"/>
                          <a:gd name="connsiteX37" fmla="*/ 0 w 10494375"/>
                          <a:gd name="connsiteY37" fmla="*/ 412184 h 1276433"/>
                          <a:gd name="connsiteX38" fmla="*/ 0 w 10494375"/>
                          <a:gd name="connsiteY38" fmla="*/ 212739 h 1276433"/>
                          <a:gd name="connsiteX39" fmla="*/ 0 w 10494375"/>
                          <a:gd name="connsiteY39" fmla="*/ 212743 h 1276433"/>
                          <a:gd name="connsiteX0" fmla="*/ 0 w 10494375"/>
                          <a:gd name="connsiteY0" fmla="*/ 212743 h 1276433"/>
                          <a:gd name="connsiteX1" fmla="*/ 146006 w 10494375"/>
                          <a:gd name="connsiteY1" fmla="*/ 0 h 1276433"/>
                          <a:gd name="connsiteX2" fmla="*/ 979594 w 10494375"/>
                          <a:gd name="connsiteY2" fmla="*/ 0 h 1276433"/>
                          <a:gd name="connsiteX3" fmla="*/ 1749062 w 10494375"/>
                          <a:gd name="connsiteY3" fmla="*/ 0 h 1276433"/>
                          <a:gd name="connsiteX4" fmla="*/ 1749062 w 10494375"/>
                          <a:gd name="connsiteY4" fmla="*/ 0 h 1276433"/>
                          <a:gd name="connsiteX5" fmla="*/ 2544884 w 10494375"/>
                          <a:gd name="connsiteY5" fmla="*/ 0 h 1276433"/>
                          <a:gd name="connsiteX6" fmla="*/ 3366943 w 10494375"/>
                          <a:gd name="connsiteY6" fmla="*/ 0 h 1276433"/>
                          <a:gd name="connsiteX7" fmla="*/ 4372655 w 10494375"/>
                          <a:gd name="connsiteY7" fmla="*/ 0 h 1276433"/>
                          <a:gd name="connsiteX8" fmla="*/ 5047056 w 10494375"/>
                          <a:gd name="connsiteY8" fmla="*/ 0 h 1276433"/>
                          <a:gd name="connsiteX9" fmla="*/ 6020244 w 10494375"/>
                          <a:gd name="connsiteY9" fmla="*/ 0 h 1276433"/>
                          <a:gd name="connsiteX10" fmla="*/ 6814160 w 10494375"/>
                          <a:gd name="connsiteY10" fmla="*/ 0 h 1276433"/>
                          <a:gd name="connsiteX11" fmla="*/ 7608077 w 10494375"/>
                          <a:gd name="connsiteY11" fmla="*/ 0 h 1276433"/>
                          <a:gd name="connsiteX12" fmla="*/ 8581264 w 10494375"/>
                          <a:gd name="connsiteY12" fmla="*/ 0 h 1276433"/>
                          <a:gd name="connsiteX13" fmla="*/ 9255667 w 10494375"/>
                          <a:gd name="connsiteY13" fmla="*/ 0 h 1276433"/>
                          <a:gd name="connsiteX14" fmla="*/ 10348367 w 10494375"/>
                          <a:gd name="connsiteY14" fmla="*/ 0 h 1276433"/>
                          <a:gd name="connsiteX15" fmla="*/ 10494375 w 10494375"/>
                          <a:gd name="connsiteY15" fmla="*/ 212743 h 1276433"/>
                          <a:gd name="connsiteX16" fmla="*/ 10494375 w 10494375"/>
                          <a:gd name="connsiteY16" fmla="*/ 212739 h 1276433"/>
                          <a:gd name="connsiteX17" fmla="*/ 10494375 w 10494375"/>
                          <a:gd name="connsiteY17" fmla="*/ 212739 h 1276433"/>
                          <a:gd name="connsiteX18" fmla="*/ 10494375 w 10494375"/>
                          <a:gd name="connsiteY18" fmla="*/ 531846 h 1276433"/>
                          <a:gd name="connsiteX19" fmla="*/ 10494375 w 10494375"/>
                          <a:gd name="connsiteY19" fmla="*/ 1063688 h 1276433"/>
                          <a:gd name="connsiteX20" fmla="*/ 10348367 w 10494375"/>
                          <a:gd name="connsiteY20" fmla="*/ 1276433 h 1276433"/>
                          <a:gd name="connsiteX21" fmla="*/ 9375180 w 10494375"/>
                          <a:gd name="connsiteY21" fmla="*/ 1276433 h 1276433"/>
                          <a:gd name="connsiteX22" fmla="*/ 8401993 w 10494375"/>
                          <a:gd name="connsiteY22" fmla="*/ 1276433 h 1276433"/>
                          <a:gd name="connsiteX23" fmla="*/ 7548319 w 10494375"/>
                          <a:gd name="connsiteY23" fmla="*/ 1276433 h 1276433"/>
                          <a:gd name="connsiteX24" fmla="*/ 6634889 w 10494375"/>
                          <a:gd name="connsiteY24" fmla="*/ 1276433 h 1276433"/>
                          <a:gd name="connsiteX25" fmla="*/ 5661701 w 10494375"/>
                          <a:gd name="connsiteY25" fmla="*/ 1276433 h 1276433"/>
                          <a:gd name="connsiteX26" fmla="*/ 4372655 w 10494375"/>
                          <a:gd name="connsiteY26" fmla="*/ 1276433 h 1276433"/>
                          <a:gd name="connsiteX27" fmla="*/ 3445651 w 10494375"/>
                          <a:gd name="connsiteY27" fmla="*/ 1276433 h 1276433"/>
                          <a:gd name="connsiteX28" fmla="*/ 2518648 w 10494375"/>
                          <a:gd name="connsiteY28" fmla="*/ 1276433 h 1276433"/>
                          <a:gd name="connsiteX29" fmla="*/ 1749062 w 10494375"/>
                          <a:gd name="connsiteY29" fmla="*/ 1276433 h 1276433"/>
                          <a:gd name="connsiteX30" fmla="*/ 1749062 w 10494375"/>
                          <a:gd name="connsiteY30" fmla="*/ 1276433 h 1276433"/>
                          <a:gd name="connsiteX31" fmla="*/ 995625 w 10494375"/>
                          <a:gd name="connsiteY31" fmla="*/ 1276433 h 1276433"/>
                          <a:gd name="connsiteX32" fmla="*/ 146006 w 10494375"/>
                          <a:gd name="connsiteY32" fmla="*/ 1276433 h 1276433"/>
                          <a:gd name="connsiteX33" fmla="*/ 0 w 10494375"/>
                          <a:gd name="connsiteY33" fmla="*/ 1063688 h 1276433"/>
                          <a:gd name="connsiteX34" fmla="*/ 0 w 10494375"/>
                          <a:gd name="connsiteY34" fmla="*/ 531846 h 1276433"/>
                          <a:gd name="connsiteX35" fmla="*/ 0 w 10494375"/>
                          <a:gd name="connsiteY35" fmla="*/ 412184 h 1276433"/>
                          <a:gd name="connsiteX36" fmla="*/ 0 w 10494375"/>
                          <a:gd name="connsiteY36" fmla="*/ 212739 h 1276433"/>
                          <a:gd name="connsiteX37" fmla="*/ 0 w 10494375"/>
                          <a:gd name="connsiteY37" fmla="*/ 212743 h 1276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494375" h="1276433" fill="none" extrusionOk="0">
                            <a:moveTo>
                              <a:pt x="0" y="212743"/>
                            </a:moveTo>
                            <a:cubicBezTo>
                              <a:pt x="38899" y="97988"/>
                              <a:pt x="36286" y="-6514"/>
                              <a:pt x="146006" y="0"/>
                            </a:cubicBezTo>
                            <a:cubicBezTo>
                              <a:pt x="308191" y="-113936"/>
                              <a:pt x="640101" y="112869"/>
                              <a:pt x="979594" y="0"/>
                            </a:cubicBezTo>
                            <a:cubicBezTo>
                              <a:pt x="1284540" y="-74606"/>
                              <a:pt x="1632111" y="-5131"/>
                              <a:pt x="1749062" y="0"/>
                            </a:cubicBezTo>
                            <a:lnTo>
                              <a:pt x="1749062" y="0"/>
                            </a:lnTo>
                            <a:cubicBezTo>
                              <a:pt x="1987566" y="12002"/>
                              <a:pt x="2315344" y="-84138"/>
                              <a:pt x="2544884" y="0"/>
                            </a:cubicBezTo>
                            <a:cubicBezTo>
                              <a:pt x="2800893" y="69113"/>
                              <a:pt x="2993836" y="-11609"/>
                              <a:pt x="3366943" y="0"/>
                            </a:cubicBezTo>
                            <a:cubicBezTo>
                              <a:pt x="3686810" y="-110725"/>
                              <a:pt x="4004187" y="-72116"/>
                              <a:pt x="4372655" y="0"/>
                            </a:cubicBezTo>
                            <a:cubicBezTo>
                              <a:pt x="4623368" y="-77949"/>
                              <a:pt x="4886398" y="-41401"/>
                              <a:pt x="5047056" y="0"/>
                            </a:cubicBezTo>
                            <a:cubicBezTo>
                              <a:pt x="5229842" y="-39777"/>
                              <a:pt x="5782702" y="-69260"/>
                              <a:pt x="6020244" y="0"/>
                            </a:cubicBezTo>
                            <a:cubicBezTo>
                              <a:pt x="6435926" y="-38228"/>
                              <a:pt x="6607278" y="-29485"/>
                              <a:pt x="6814160" y="0"/>
                            </a:cubicBezTo>
                            <a:cubicBezTo>
                              <a:pt x="7029014" y="58541"/>
                              <a:pt x="7287489" y="45845"/>
                              <a:pt x="7608077" y="0"/>
                            </a:cubicBezTo>
                            <a:cubicBezTo>
                              <a:pt x="7848931" y="-131772"/>
                              <a:pt x="8336734" y="93970"/>
                              <a:pt x="8581264" y="0"/>
                            </a:cubicBezTo>
                            <a:cubicBezTo>
                              <a:pt x="8896896" y="-48447"/>
                              <a:pt x="9005419" y="-48941"/>
                              <a:pt x="9255667" y="0"/>
                            </a:cubicBezTo>
                            <a:cubicBezTo>
                              <a:pt x="9615541" y="55014"/>
                              <a:pt x="9868404" y="81648"/>
                              <a:pt x="10348367" y="0"/>
                            </a:cubicBezTo>
                            <a:cubicBezTo>
                              <a:pt x="10412899" y="-15024"/>
                              <a:pt x="10527527" y="82477"/>
                              <a:pt x="10494375" y="212743"/>
                            </a:cubicBezTo>
                            <a:lnTo>
                              <a:pt x="10494375" y="212739"/>
                            </a:lnTo>
                            <a:lnTo>
                              <a:pt x="10494375" y="212739"/>
                            </a:lnTo>
                            <a:cubicBezTo>
                              <a:pt x="10447020" y="343231"/>
                              <a:pt x="10484389" y="433976"/>
                              <a:pt x="10494375" y="531846"/>
                            </a:cubicBezTo>
                            <a:cubicBezTo>
                              <a:pt x="10478679" y="800825"/>
                              <a:pt x="10490359" y="851355"/>
                              <a:pt x="10494375" y="1063688"/>
                            </a:cubicBezTo>
                            <a:cubicBezTo>
                              <a:pt x="10496274" y="1183399"/>
                              <a:pt x="10450017" y="1278211"/>
                              <a:pt x="10348367" y="1276433"/>
                            </a:cubicBezTo>
                            <a:cubicBezTo>
                              <a:pt x="9996120" y="1356646"/>
                              <a:pt x="9670473" y="1285168"/>
                              <a:pt x="9375180" y="1276433"/>
                            </a:cubicBezTo>
                            <a:cubicBezTo>
                              <a:pt x="9171924" y="1262757"/>
                              <a:pt x="8670403" y="1166141"/>
                              <a:pt x="8401993" y="1276433"/>
                            </a:cubicBezTo>
                            <a:cubicBezTo>
                              <a:pt x="8298719" y="1298640"/>
                              <a:pt x="7879556" y="1316243"/>
                              <a:pt x="7548319" y="1276433"/>
                            </a:cubicBezTo>
                            <a:cubicBezTo>
                              <a:pt x="7208156" y="1218302"/>
                              <a:pt x="6831121" y="1341396"/>
                              <a:pt x="6634889" y="1276433"/>
                            </a:cubicBezTo>
                            <a:cubicBezTo>
                              <a:pt x="6436942" y="1376105"/>
                              <a:pt x="5939148" y="1261682"/>
                              <a:pt x="5661701" y="1276433"/>
                            </a:cubicBezTo>
                            <a:cubicBezTo>
                              <a:pt x="5337591" y="1169928"/>
                              <a:pt x="4757471" y="1238091"/>
                              <a:pt x="4372655" y="1276433"/>
                            </a:cubicBezTo>
                            <a:cubicBezTo>
                              <a:pt x="4037720" y="1274838"/>
                              <a:pt x="3894405" y="1309186"/>
                              <a:pt x="3445651" y="1276433"/>
                            </a:cubicBezTo>
                            <a:cubicBezTo>
                              <a:pt x="3080598" y="1240589"/>
                              <a:pt x="2929738" y="1370451"/>
                              <a:pt x="2518648" y="1276433"/>
                            </a:cubicBezTo>
                            <a:cubicBezTo>
                              <a:pt x="2153703" y="1218274"/>
                              <a:pt x="2114388" y="1335699"/>
                              <a:pt x="1749062" y="1276433"/>
                            </a:cubicBezTo>
                            <a:lnTo>
                              <a:pt x="1749062" y="1276433"/>
                            </a:lnTo>
                            <a:cubicBezTo>
                              <a:pt x="1589335" y="1341050"/>
                              <a:pt x="1390427" y="1290813"/>
                              <a:pt x="995625" y="1276433"/>
                            </a:cubicBezTo>
                            <a:cubicBezTo>
                              <a:pt x="607336" y="1214330"/>
                              <a:pt x="332426" y="1309887"/>
                              <a:pt x="146006" y="1276433"/>
                            </a:cubicBezTo>
                            <a:cubicBezTo>
                              <a:pt x="73386" y="1234110"/>
                              <a:pt x="-26375" y="1164392"/>
                              <a:pt x="0" y="1063688"/>
                            </a:cubicBezTo>
                            <a:cubicBezTo>
                              <a:pt x="-43906" y="822316"/>
                              <a:pt x="46800" y="695574"/>
                              <a:pt x="0" y="531846"/>
                            </a:cubicBezTo>
                            <a:cubicBezTo>
                              <a:pt x="7656" y="490453"/>
                              <a:pt x="-7132" y="453796"/>
                              <a:pt x="0" y="412184"/>
                            </a:cubicBezTo>
                            <a:cubicBezTo>
                              <a:pt x="9319" y="395787"/>
                              <a:pt x="22290" y="292705"/>
                              <a:pt x="0" y="212739"/>
                            </a:cubicBezTo>
                            <a:lnTo>
                              <a:pt x="0" y="212743"/>
                            </a:lnTo>
                            <a:close/>
                          </a:path>
                          <a:path w="10494375" h="1276433" stroke="0" extrusionOk="0">
                            <a:moveTo>
                              <a:pt x="0" y="212743"/>
                            </a:moveTo>
                            <a:cubicBezTo>
                              <a:pt x="18195" y="67696"/>
                              <a:pt x="52377" y="-14519"/>
                              <a:pt x="146006" y="0"/>
                            </a:cubicBezTo>
                            <a:cubicBezTo>
                              <a:pt x="420663" y="28492"/>
                              <a:pt x="686619" y="-7579"/>
                              <a:pt x="931502" y="0"/>
                            </a:cubicBezTo>
                            <a:cubicBezTo>
                              <a:pt x="1217482" y="12913"/>
                              <a:pt x="1332034" y="24860"/>
                              <a:pt x="1749062" y="0"/>
                            </a:cubicBezTo>
                            <a:lnTo>
                              <a:pt x="1749062" y="0"/>
                            </a:lnTo>
                            <a:cubicBezTo>
                              <a:pt x="2090301" y="-29876"/>
                              <a:pt x="2276077" y="19670"/>
                              <a:pt x="2571121" y="0"/>
                            </a:cubicBezTo>
                            <a:cubicBezTo>
                              <a:pt x="2926282" y="-8629"/>
                              <a:pt x="3039344" y="60580"/>
                              <a:pt x="3471887" y="0"/>
                            </a:cubicBezTo>
                            <a:cubicBezTo>
                              <a:pt x="3865881" y="-68909"/>
                              <a:pt x="4099112" y="54170"/>
                              <a:pt x="4372655" y="0"/>
                            </a:cubicBezTo>
                            <a:cubicBezTo>
                              <a:pt x="4419672" y="-99364"/>
                              <a:pt x="4799099" y="8170"/>
                              <a:pt x="5166570" y="0"/>
                            </a:cubicBezTo>
                            <a:cubicBezTo>
                              <a:pt x="5429249" y="-65221"/>
                              <a:pt x="5752579" y="-40930"/>
                              <a:pt x="6020244" y="0"/>
                            </a:cubicBezTo>
                            <a:cubicBezTo>
                              <a:pt x="6185833" y="1351"/>
                              <a:pt x="6599141" y="43053"/>
                              <a:pt x="6754403" y="0"/>
                            </a:cubicBezTo>
                            <a:cubicBezTo>
                              <a:pt x="6911997" y="-7309"/>
                              <a:pt x="7248428" y="-14069"/>
                              <a:pt x="7488562" y="0"/>
                            </a:cubicBezTo>
                            <a:cubicBezTo>
                              <a:pt x="7707816" y="61484"/>
                              <a:pt x="7841816" y="-17828"/>
                              <a:pt x="8162964" y="0"/>
                            </a:cubicBezTo>
                            <a:cubicBezTo>
                              <a:pt x="8452651" y="17231"/>
                              <a:pt x="8590577" y="-38073"/>
                              <a:pt x="8837367" y="0"/>
                            </a:cubicBezTo>
                            <a:cubicBezTo>
                              <a:pt x="9062862" y="-2357"/>
                              <a:pt x="9191660" y="-38821"/>
                              <a:pt x="9571524" y="0"/>
                            </a:cubicBezTo>
                            <a:cubicBezTo>
                              <a:pt x="9942920" y="-9542"/>
                              <a:pt x="10025678" y="-51059"/>
                              <a:pt x="10348367" y="0"/>
                            </a:cubicBezTo>
                            <a:cubicBezTo>
                              <a:pt x="10452408" y="11917"/>
                              <a:pt x="10462790" y="73058"/>
                              <a:pt x="10494375" y="212743"/>
                            </a:cubicBezTo>
                            <a:lnTo>
                              <a:pt x="10494375" y="212739"/>
                            </a:lnTo>
                            <a:lnTo>
                              <a:pt x="10494375" y="212739"/>
                            </a:lnTo>
                            <a:cubicBezTo>
                              <a:pt x="10513338" y="348728"/>
                              <a:pt x="10517860" y="379696"/>
                              <a:pt x="10494375" y="531846"/>
                            </a:cubicBezTo>
                            <a:cubicBezTo>
                              <a:pt x="10540775" y="628787"/>
                              <a:pt x="10533298" y="879586"/>
                              <a:pt x="10494375" y="1063688"/>
                            </a:cubicBezTo>
                            <a:cubicBezTo>
                              <a:pt x="10502386" y="1182682"/>
                              <a:pt x="10417833" y="1255641"/>
                              <a:pt x="10348367" y="1276433"/>
                            </a:cubicBezTo>
                            <a:cubicBezTo>
                              <a:pt x="9940939" y="1249763"/>
                              <a:pt x="9758259" y="1279371"/>
                              <a:pt x="9494694" y="1276433"/>
                            </a:cubicBezTo>
                            <a:cubicBezTo>
                              <a:pt x="9213722" y="1254026"/>
                              <a:pt x="8950682" y="1273041"/>
                              <a:pt x="8820293" y="1276433"/>
                            </a:cubicBezTo>
                            <a:cubicBezTo>
                              <a:pt x="8764691" y="1389242"/>
                              <a:pt x="8287104" y="1270142"/>
                              <a:pt x="8026377" y="1276433"/>
                            </a:cubicBezTo>
                            <a:cubicBezTo>
                              <a:pt x="7731687" y="1312467"/>
                              <a:pt x="7499483" y="1290457"/>
                              <a:pt x="7053189" y="1276433"/>
                            </a:cubicBezTo>
                            <a:cubicBezTo>
                              <a:pt x="6719451" y="1317891"/>
                              <a:pt x="6297638" y="1379385"/>
                              <a:pt x="6080001" y="1276433"/>
                            </a:cubicBezTo>
                            <a:cubicBezTo>
                              <a:pt x="5831785" y="1266427"/>
                              <a:pt x="5485428" y="1418226"/>
                              <a:pt x="5226328" y="1276433"/>
                            </a:cubicBezTo>
                            <a:cubicBezTo>
                              <a:pt x="4984600" y="1240131"/>
                              <a:pt x="4628089" y="1178735"/>
                              <a:pt x="4372655" y="1276433"/>
                            </a:cubicBezTo>
                            <a:cubicBezTo>
                              <a:pt x="4084235" y="1322248"/>
                              <a:pt x="3714201" y="1293054"/>
                              <a:pt x="3576831" y="1276433"/>
                            </a:cubicBezTo>
                            <a:cubicBezTo>
                              <a:pt x="3373464" y="1341320"/>
                              <a:pt x="2906402" y="1335264"/>
                              <a:pt x="2728537" y="1276433"/>
                            </a:cubicBezTo>
                            <a:cubicBezTo>
                              <a:pt x="2536995" y="1278488"/>
                              <a:pt x="2228764" y="1294388"/>
                              <a:pt x="1749062" y="1276433"/>
                            </a:cubicBezTo>
                            <a:lnTo>
                              <a:pt x="1749062" y="1276433"/>
                            </a:lnTo>
                            <a:cubicBezTo>
                              <a:pt x="1381095" y="1293551"/>
                              <a:pt x="1266675" y="1279509"/>
                              <a:pt x="979594" y="1276433"/>
                            </a:cubicBezTo>
                            <a:cubicBezTo>
                              <a:pt x="715406" y="1310114"/>
                              <a:pt x="452533" y="1251421"/>
                              <a:pt x="146006" y="1276433"/>
                            </a:cubicBezTo>
                            <a:cubicBezTo>
                              <a:pt x="74579" y="1243324"/>
                              <a:pt x="-4604" y="1170205"/>
                              <a:pt x="0" y="1063688"/>
                            </a:cubicBezTo>
                            <a:cubicBezTo>
                              <a:pt x="22951" y="808528"/>
                              <a:pt x="32631" y="700302"/>
                              <a:pt x="0" y="531846"/>
                            </a:cubicBezTo>
                            <a:cubicBezTo>
                              <a:pt x="6671" y="464789"/>
                              <a:pt x="7596" y="438698"/>
                              <a:pt x="0" y="412184"/>
                            </a:cubicBezTo>
                            <a:cubicBezTo>
                              <a:pt x="9344" y="324632"/>
                              <a:pt x="-19877" y="292148"/>
                              <a:pt x="0" y="212739"/>
                            </a:cubicBezTo>
                            <a:lnTo>
                              <a:pt x="0" y="212743"/>
                            </a:lnTo>
                            <a:close/>
                          </a:path>
                          <a:path w="10494375" h="1276433" fill="none" stroke="0" extrusionOk="0">
                            <a:moveTo>
                              <a:pt x="0" y="212743"/>
                            </a:moveTo>
                            <a:cubicBezTo>
                              <a:pt x="-2686" y="72013"/>
                              <a:pt x="73588" y="-31154"/>
                              <a:pt x="146006" y="0"/>
                            </a:cubicBezTo>
                            <a:cubicBezTo>
                              <a:pt x="269262" y="-32594"/>
                              <a:pt x="760988" y="56997"/>
                              <a:pt x="979594" y="0"/>
                            </a:cubicBezTo>
                            <a:cubicBezTo>
                              <a:pt x="1216261" y="-24859"/>
                              <a:pt x="1606884" y="59771"/>
                              <a:pt x="1749062" y="0"/>
                            </a:cubicBezTo>
                            <a:lnTo>
                              <a:pt x="1749062" y="0"/>
                            </a:lnTo>
                            <a:cubicBezTo>
                              <a:pt x="2053892" y="-78994"/>
                              <a:pt x="2344106" y="-16623"/>
                              <a:pt x="2544884" y="0"/>
                            </a:cubicBezTo>
                            <a:cubicBezTo>
                              <a:pt x="2793285" y="54713"/>
                              <a:pt x="3062309" y="33076"/>
                              <a:pt x="3366943" y="0"/>
                            </a:cubicBezTo>
                            <a:cubicBezTo>
                              <a:pt x="3662669" y="-28034"/>
                              <a:pt x="3961732" y="-118468"/>
                              <a:pt x="4372655" y="0"/>
                            </a:cubicBezTo>
                            <a:cubicBezTo>
                              <a:pt x="4612201" y="-30293"/>
                              <a:pt x="4903964" y="-5899"/>
                              <a:pt x="5047056" y="0"/>
                            </a:cubicBezTo>
                            <a:cubicBezTo>
                              <a:pt x="5151431" y="-19643"/>
                              <a:pt x="5577311" y="-56473"/>
                              <a:pt x="6020244" y="0"/>
                            </a:cubicBezTo>
                            <a:cubicBezTo>
                              <a:pt x="6347777" y="-502"/>
                              <a:pt x="6540529" y="-26600"/>
                              <a:pt x="6814160" y="0"/>
                            </a:cubicBezTo>
                            <a:cubicBezTo>
                              <a:pt x="7003955" y="-52310"/>
                              <a:pt x="7329660" y="6402"/>
                              <a:pt x="7608077" y="0"/>
                            </a:cubicBezTo>
                            <a:cubicBezTo>
                              <a:pt x="7960120" y="9725"/>
                              <a:pt x="8221768" y="21112"/>
                              <a:pt x="8581264" y="0"/>
                            </a:cubicBezTo>
                            <a:cubicBezTo>
                              <a:pt x="8895538" y="-61088"/>
                              <a:pt x="9017760" y="-35178"/>
                              <a:pt x="9255667" y="0"/>
                            </a:cubicBezTo>
                            <a:cubicBezTo>
                              <a:pt x="9477779" y="25619"/>
                              <a:pt x="9813127" y="31510"/>
                              <a:pt x="10348367" y="0"/>
                            </a:cubicBezTo>
                            <a:cubicBezTo>
                              <a:pt x="10436604" y="-6640"/>
                              <a:pt x="10523728" y="70571"/>
                              <a:pt x="10494375" y="212743"/>
                            </a:cubicBezTo>
                            <a:lnTo>
                              <a:pt x="10494375" y="212739"/>
                            </a:lnTo>
                            <a:lnTo>
                              <a:pt x="10494375" y="212739"/>
                            </a:lnTo>
                            <a:cubicBezTo>
                              <a:pt x="10456707" y="345125"/>
                              <a:pt x="10499825" y="444634"/>
                              <a:pt x="10494375" y="531846"/>
                            </a:cubicBezTo>
                            <a:cubicBezTo>
                              <a:pt x="10517540" y="784076"/>
                              <a:pt x="10495128" y="876753"/>
                              <a:pt x="10494375" y="1063688"/>
                            </a:cubicBezTo>
                            <a:cubicBezTo>
                              <a:pt x="10474915" y="1180590"/>
                              <a:pt x="10410600" y="1267048"/>
                              <a:pt x="10348367" y="1276433"/>
                            </a:cubicBezTo>
                            <a:cubicBezTo>
                              <a:pt x="9908535" y="1363381"/>
                              <a:pt x="9604149" y="1248787"/>
                              <a:pt x="9375180" y="1276433"/>
                            </a:cubicBezTo>
                            <a:cubicBezTo>
                              <a:pt x="9128871" y="1305154"/>
                              <a:pt x="8645919" y="1235711"/>
                              <a:pt x="8401993" y="1276433"/>
                            </a:cubicBezTo>
                            <a:cubicBezTo>
                              <a:pt x="8151527" y="1311007"/>
                              <a:pt x="7841505" y="1376941"/>
                              <a:pt x="7548319" y="1276433"/>
                            </a:cubicBezTo>
                            <a:cubicBezTo>
                              <a:pt x="7229851" y="1238127"/>
                              <a:pt x="6831991" y="1335825"/>
                              <a:pt x="6634889" y="1276433"/>
                            </a:cubicBezTo>
                            <a:cubicBezTo>
                              <a:pt x="6499367" y="1160970"/>
                              <a:pt x="5955591" y="1272108"/>
                              <a:pt x="5661701" y="1276433"/>
                            </a:cubicBezTo>
                            <a:cubicBezTo>
                              <a:pt x="5314194" y="1237631"/>
                              <a:pt x="4879844" y="1253474"/>
                              <a:pt x="4372655" y="1276433"/>
                            </a:cubicBezTo>
                            <a:cubicBezTo>
                              <a:pt x="4006287" y="1311691"/>
                              <a:pt x="3862018" y="1330010"/>
                              <a:pt x="3445651" y="1276433"/>
                            </a:cubicBezTo>
                            <a:cubicBezTo>
                              <a:pt x="3066750" y="1250112"/>
                              <a:pt x="2864414" y="1324031"/>
                              <a:pt x="2518648" y="1276433"/>
                            </a:cubicBezTo>
                            <a:cubicBezTo>
                              <a:pt x="2140001" y="1187562"/>
                              <a:pt x="2068155" y="1306185"/>
                              <a:pt x="1749062" y="1276433"/>
                            </a:cubicBezTo>
                            <a:lnTo>
                              <a:pt x="1749062" y="1276433"/>
                            </a:lnTo>
                            <a:cubicBezTo>
                              <a:pt x="1590586" y="1359972"/>
                              <a:pt x="1367923" y="1205040"/>
                              <a:pt x="995625" y="1276433"/>
                            </a:cubicBezTo>
                            <a:cubicBezTo>
                              <a:pt x="654176" y="1291042"/>
                              <a:pt x="404229" y="1321975"/>
                              <a:pt x="146006" y="1276433"/>
                            </a:cubicBezTo>
                            <a:cubicBezTo>
                              <a:pt x="39133" y="1285311"/>
                              <a:pt x="3384" y="1179084"/>
                              <a:pt x="0" y="1063688"/>
                            </a:cubicBezTo>
                            <a:cubicBezTo>
                              <a:pt x="31593" y="859941"/>
                              <a:pt x="-12092" y="638493"/>
                              <a:pt x="0" y="531846"/>
                            </a:cubicBezTo>
                            <a:cubicBezTo>
                              <a:pt x="12713" y="510597"/>
                              <a:pt x="7993" y="444274"/>
                              <a:pt x="0" y="412184"/>
                            </a:cubicBezTo>
                            <a:cubicBezTo>
                              <a:pt x="10700" y="380494"/>
                              <a:pt x="-14868" y="303733"/>
                              <a:pt x="0" y="212739"/>
                            </a:cubicBezTo>
                            <a:lnTo>
                              <a:pt x="0" y="212743"/>
                            </a:lnTo>
                            <a:close/>
                          </a:path>
                          <a:path w="10494375" h="1276433" fill="none" stroke="0" extrusionOk="0">
                            <a:moveTo>
                              <a:pt x="0" y="212743"/>
                            </a:moveTo>
                            <a:cubicBezTo>
                              <a:pt x="24138" y="91511"/>
                              <a:pt x="58862" y="-10545"/>
                              <a:pt x="146006" y="0"/>
                            </a:cubicBezTo>
                            <a:cubicBezTo>
                              <a:pt x="286090" y="-70641"/>
                              <a:pt x="734988" y="65148"/>
                              <a:pt x="979594" y="0"/>
                            </a:cubicBezTo>
                            <a:cubicBezTo>
                              <a:pt x="1259245" y="-20768"/>
                              <a:pt x="1594816" y="41144"/>
                              <a:pt x="1749062" y="0"/>
                            </a:cubicBezTo>
                            <a:lnTo>
                              <a:pt x="1749062" y="0"/>
                            </a:lnTo>
                            <a:cubicBezTo>
                              <a:pt x="2057730" y="-64610"/>
                              <a:pt x="2336789" y="-44296"/>
                              <a:pt x="2544884" y="0"/>
                            </a:cubicBezTo>
                            <a:cubicBezTo>
                              <a:pt x="2828018" y="108187"/>
                              <a:pt x="3040132" y="16227"/>
                              <a:pt x="3366943" y="0"/>
                            </a:cubicBezTo>
                            <a:cubicBezTo>
                              <a:pt x="3682336" y="-117676"/>
                              <a:pt x="4029093" y="-94628"/>
                              <a:pt x="4372655" y="0"/>
                            </a:cubicBezTo>
                            <a:cubicBezTo>
                              <a:pt x="4622586" y="-52448"/>
                              <a:pt x="4896159" y="-29768"/>
                              <a:pt x="5047056" y="0"/>
                            </a:cubicBezTo>
                            <a:cubicBezTo>
                              <a:pt x="5220816" y="-54679"/>
                              <a:pt x="5718475" y="-41354"/>
                              <a:pt x="6020244" y="0"/>
                            </a:cubicBezTo>
                            <a:cubicBezTo>
                              <a:pt x="6361725" y="-11299"/>
                              <a:pt x="6586095" y="-44909"/>
                              <a:pt x="6814160" y="0"/>
                            </a:cubicBezTo>
                            <a:cubicBezTo>
                              <a:pt x="7007577" y="-32725"/>
                              <a:pt x="7317258" y="15826"/>
                              <a:pt x="7608077" y="0"/>
                            </a:cubicBezTo>
                            <a:cubicBezTo>
                              <a:pt x="7891905" y="-75117"/>
                              <a:pt x="8294845" y="61042"/>
                              <a:pt x="8581264" y="0"/>
                            </a:cubicBezTo>
                            <a:cubicBezTo>
                              <a:pt x="8901335" y="-46112"/>
                              <a:pt x="9004411" y="-47688"/>
                              <a:pt x="9255667" y="0"/>
                            </a:cubicBezTo>
                            <a:cubicBezTo>
                              <a:pt x="9540586" y="18228"/>
                              <a:pt x="9849566" y="27287"/>
                              <a:pt x="10348367" y="0"/>
                            </a:cubicBezTo>
                            <a:cubicBezTo>
                              <a:pt x="10414901" y="-5828"/>
                              <a:pt x="10523826" y="88887"/>
                              <a:pt x="10494375" y="212743"/>
                            </a:cubicBezTo>
                            <a:lnTo>
                              <a:pt x="10494375" y="212739"/>
                            </a:lnTo>
                            <a:lnTo>
                              <a:pt x="10494375" y="212739"/>
                            </a:lnTo>
                            <a:cubicBezTo>
                              <a:pt x="10456230" y="338642"/>
                              <a:pt x="10492498" y="436992"/>
                              <a:pt x="10494375" y="531846"/>
                            </a:cubicBezTo>
                            <a:cubicBezTo>
                              <a:pt x="10497543" y="791446"/>
                              <a:pt x="10494499" y="862873"/>
                              <a:pt x="10494375" y="1063688"/>
                            </a:cubicBezTo>
                            <a:cubicBezTo>
                              <a:pt x="10496052" y="1166597"/>
                              <a:pt x="10429273" y="1268654"/>
                              <a:pt x="10348367" y="1276433"/>
                            </a:cubicBezTo>
                            <a:cubicBezTo>
                              <a:pt x="9971942" y="1325721"/>
                              <a:pt x="9616861" y="1253003"/>
                              <a:pt x="9375180" y="1276433"/>
                            </a:cubicBezTo>
                            <a:cubicBezTo>
                              <a:pt x="9109037" y="1269952"/>
                              <a:pt x="8658057" y="1168922"/>
                              <a:pt x="8401993" y="1276433"/>
                            </a:cubicBezTo>
                            <a:cubicBezTo>
                              <a:pt x="8226057" y="1304836"/>
                              <a:pt x="7864290" y="1341784"/>
                              <a:pt x="7548319" y="1276433"/>
                            </a:cubicBezTo>
                            <a:cubicBezTo>
                              <a:pt x="7250884" y="1227622"/>
                              <a:pt x="6848020" y="1316394"/>
                              <a:pt x="6634889" y="1276433"/>
                            </a:cubicBezTo>
                            <a:cubicBezTo>
                              <a:pt x="6459691" y="1246659"/>
                              <a:pt x="5973061" y="1336569"/>
                              <a:pt x="5661701" y="1276433"/>
                            </a:cubicBezTo>
                            <a:cubicBezTo>
                              <a:pt x="5288904" y="1251859"/>
                              <a:pt x="4797448" y="1247408"/>
                              <a:pt x="4372655" y="1276433"/>
                            </a:cubicBezTo>
                            <a:cubicBezTo>
                              <a:pt x="4037820" y="1267425"/>
                              <a:pt x="3880465" y="1312278"/>
                              <a:pt x="3445651" y="1276433"/>
                            </a:cubicBezTo>
                            <a:cubicBezTo>
                              <a:pt x="3099208" y="1236911"/>
                              <a:pt x="2935741" y="1374282"/>
                              <a:pt x="2518648" y="1276433"/>
                            </a:cubicBezTo>
                            <a:cubicBezTo>
                              <a:pt x="2159037" y="1197315"/>
                              <a:pt x="2110105" y="1324867"/>
                              <a:pt x="1749062" y="1276433"/>
                            </a:cubicBezTo>
                            <a:lnTo>
                              <a:pt x="1749062" y="1276433"/>
                            </a:lnTo>
                            <a:cubicBezTo>
                              <a:pt x="1577493" y="1363491"/>
                              <a:pt x="1320989" y="1223172"/>
                              <a:pt x="995625" y="1276433"/>
                            </a:cubicBezTo>
                            <a:cubicBezTo>
                              <a:pt x="674889" y="1273069"/>
                              <a:pt x="350027" y="1301031"/>
                              <a:pt x="146006" y="1276433"/>
                            </a:cubicBezTo>
                            <a:cubicBezTo>
                              <a:pt x="64478" y="1269111"/>
                              <a:pt x="-18483" y="1167034"/>
                              <a:pt x="0" y="1063688"/>
                            </a:cubicBezTo>
                            <a:cubicBezTo>
                              <a:pt x="-18737" y="826220"/>
                              <a:pt x="31297" y="680616"/>
                              <a:pt x="0" y="531846"/>
                            </a:cubicBezTo>
                            <a:cubicBezTo>
                              <a:pt x="11510" y="497277"/>
                              <a:pt x="-8581" y="456220"/>
                              <a:pt x="0" y="412184"/>
                            </a:cubicBezTo>
                            <a:cubicBezTo>
                              <a:pt x="9370" y="386118"/>
                              <a:pt x="11010" y="294968"/>
                              <a:pt x="0" y="212739"/>
                            </a:cubicBezTo>
                            <a:lnTo>
                              <a:pt x="0" y="212743"/>
                            </a:ln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0" cap="none" spc="0" normalizeH="0" baseline="0" noProof="0">
                  <a:ln>
                    <a:noFill/>
                  </a:ln>
                  <a:solidFill>
                    <a:srgbClr val="002060"/>
                  </a:solidFill>
                  <a:effectLst/>
                  <a:uLnTx/>
                  <a:uFillTx/>
                  <a:latin typeface="Calibri" panose="020F0502020204030204"/>
                  <a:ea typeface="Roboto" panose="02000000000000000000" pitchFamily="2" charset="0"/>
                  <a:cs typeface="+mn-cs"/>
                  <a:sym typeface="Arial"/>
                </a:endParaRPr>
              </a:p>
            </p:txBody>
          </p:sp>
          <p:sp>
            <p:nvSpPr>
              <p:cNvPr id="8" name="TextBox 7">
                <a:extLst>
                  <a:ext uri="{FF2B5EF4-FFF2-40B4-BE49-F238E27FC236}">
                    <a16:creationId xmlns:a16="http://schemas.microsoft.com/office/drawing/2014/main" id="{8F29902C-ACC9-4634-CE0B-FC64EFBDABA3}"/>
                  </a:ext>
                </a:extLst>
              </p:cNvPr>
              <p:cNvSpPr txBox="1"/>
              <p:nvPr/>
            </p:nvSpPr>
            <p:spPr>
              <a:xfrm>
                <a:off x="470925" y="336929"/>
                <a:ext cx="9950222" cy="155042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Giới thiệu với bạn, thầy cô bài hát, bài thơ hoặc câu chuyện về biển, đảo mà em sưu tầm được.</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6" name="Picture 5">
              <a:extLst>
                <a:ext uri="{FF2B5EF4-FFF2-40B4-BE49-F238E27FC236}">
                  <a16:creationId xmlns:a16="http://schemas.microsoft.com/office/drawing/2014/main" id="{67C19A1E-7F35-DF96-BF5D-2019C3D1B2F7}"/>
                </a:ext>
              </a:extLst>
            </p:cNvPr>
            <p:cNvPicPr>
              <a:picLocks noChangeAspect="1"/>
            </p:cNvPicPr>
            <p:nvPr/>
          </p:nvPicPr>
          <p:blipFill>
            <a:blip r:embed="rId3"/>
            <a:stretch>
              <a:fillRect/>
            </a:stretch>
          </p:blipFill>
          <p:spPr>
            <a:xfrm>
              <a:off x="114582" y="1811811"/>
              <a:ext cx="1170657" cy="1170657"/>
            </a:xfrm>
            <a:prstGeom prst="rect">
              <a:avLst/>
            </a:prstGeom>
          </p:spPr>
        </p:pic>
      </p:grpSp>
      <p:pic>
        <p:nvPicPr>
          <p:cNvPr id="2050" name="Picture 2" descr="Những cuốn sách bồi đắp thêm tình yêu biển đảo">
            <a:extLst>
              <a:ext uri="{FF2B5EF4-FFF2-40B4-BE49-F238E27FC236}">
                <a16:creationId xmlns:a16="http://schemas.microsoft.com/office/drawing/2014/main" id="{FAA3857B-2F2A-F569-D943-AD4316C0FD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7680" y="1676653"/>
            <a:ext cx="8956040" cy="4701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42706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barn(inVertical)">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Yêu Lắm Trường Sa  Nhã Anh  Nhạc Thiếu Nhi Hát Về Trường Sa Hoàng Sa Việt Nam_v720P">
            <a:hlinkClick r:id="" action="ppaction://media"/>
            <a:extLst>
              <a:ext uri="{FF2B5EF4-FFF2-40B4-BE49-F238E27FC236}">
                <a16:creationId xmlns:a16="http://schemas.microsoft.com/office/drawing/2014/main" id="{F8A8D07E-97EE-6250-7C71-3373D6DC99A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785703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57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descr="A green and red text on a black background&#10;&#10;Description automatically generated">
            <a:extLst>
              <a:ext uri="{FF2B5EF4-FFF2-40B4-BE49-F238E27FC236}">
                <a16:creationId xmlns:a16="http://schemas.microsoft.com/office/drawing/2014/main" id="{3AFF4059-6C3E-7D16-6CFD-924E9EB249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73" y="361699"/>
            <a:ext cx="7193903" cy="5791702"/>
          </a:xfrm>
          <a:prstGeom prst="rect">
            <a:avLst/>
          </a:prstGeom>
        </p:spPr>
      </p:pic>
    </p:spTree>
    <p:extLst>
      <p:ext uri="{BB962C8B-B14F-4D97-AF65-F5344CB8AC3E}">
        <p14:creationId xmlns:p14="http://schemas.microsoft.com/office/powerpoint/2010/main" val="14984520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4FF25A24-C257-47BA-B3A7-67CF5B14A05D}"/>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5769" t="6983" r="9926" b="3990"/>
          <a:stretch/>
        </p:blipFill>
        <p:spPr>
          <a:xfrm>
            <a:off x="-4626" y="7185"/>
            <a:ext cx="12192000" cy="6858000"/>
          </a:xfrm>
          <a:prstGeom prst="rect">
            <a:avLst/>
          </a:prstGeom>
        </p:spPr>
      </p:pic>
      <p:sp>
        <p:nvSpPr>
          <p:cNvPr id="11" name="Rectangle: Rounded Corners 10">
            <a:extLst>
              <a:ext uri="{FF2B5EF4-FFF2-40B4-BE49-F238E27FC236}">
                <a16:creationId xmlns:a16="http://schemas.microsoft.com/office/drawing/2014/main" id="{F203CD46-1F8E-4988-A702-98C2120967E0}"/>
              </a:ext>
            </a:extLst>
          </p:cNvPr>
          <p:cNvSpPr/>
          <p:nvPr/>
        </p:nvSpPr>
        <p:spPr>
          <a:xfrm>
            <a:off x="298603" y="221829"/>
            <a:ext cx="11585542" cy="6414342"/>
          </a:xfrm>
          <a:prstGeom prst="roundRect">
            <a:avLst>
              <a:gd name="adj" fmla="val 13144"/>
            </a:avLst>
          </a:prstGeom>
          <a:solidFill>
            <a:schemeClr val="bg1"/>
          </a:solidFill>
          <a:ln w="31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7" name="Graphic 6">
            <a:extLst>
              <a:ext uri="{FF2B5EF4-FFF2-40B4-BE49-F238E27FC236}">
                <a16:creationId xmlns:a16="http://schemas.microsoft.com/office/drawing/2014/main" id="{93DF6EE6-B847-4ECF-A6B3-7321286B72E2}"/>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393325" y="1459072"/>
            <a:ext cx="3379422" cy="5149594"/>
          </a:xfrm>
          <a:prstGeom prst="rect">
            <a:avLst/>
          </a:prstGeom>
        </p:spPr>
      </p:pic>
      <p:grpSp>
        <p:nvGrpSpPr>
          <p:cNvPr id="2" name="Group 1">
            <a:extLst>
              <a:ext uri="{FF2B5EF4-FFF2-40B4-BE49-F238E27FC236}">
                <a16:creationId xmlns:a16="http://schemas.microsoft.com/office/drawing/2014/main" id="{B0B0AB7C-82CF-4A9A-A576-52897D9FC87F}"/>
              </a:ext>
            </a:extLst>
          </p:cNvPr>
          <p:cNvGrpSpPr/>
          <p:nvPr/>
        </p:nvGrpSpPr>
        <p:grpSpPr>
          <a:xfrm>
            <a:off x="2521509" y="674492"/>
            <a:ext cx="9111167" cy="3003428"/>
            <a:chOff x="1719150" y="1205760"/>
            <a:chExt cx="4208768" cy="1778298"/>
          </a:xfrm>
        </p:grpSpPr>
        <p:pic>
          <p:nvPicPr>
            <p:cNvPr id="9" name="Picture 2">
              <a:extLst>
                <a:ext uri="{FF2B5EF4-FFF2-40B4-BE49-F238E27FC236}">
                  <a16:creationId xmlns:a16="http://schemas.microsoft.com/office/drawing/2014/main" id="{99C2B593-090D-4459-B40C-6B379C86E0F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flipH="1">
              <a:off x="1719150" y="1205760"/>
              <a:ext cx="4208768" cy="1755683"/>
            </a:xfrm>
            <a:prstGeom prst="rect">
              <a:avLst/>
            </a:prstGeom>
          </p:spPr>
        </p:pic>
        <p:sp>
          <p:nvSpPr>
            <p:cNvPr id="14" name="TextBox 13">
              <a:extLst>
                <a:ext uri="{FF2B5EF4-FFF2-40B4-BE49-F238E27FC236}">
                  <a16:creationId xmlns:a16="http://schemas.microsoft.com/office/drawing/2014/main" id="{D16AA7F1-6395-473A-AE92-EAE07EF7FEFD}"/>
                </a:ext>
              </a:extLst>
            </p:cNvPr>
            <p:cNvSpPr txBox="1"/>
            <p:nvPr/>
          </p:nvSpPr>
          <p:spPr>
            <a:xfrm>
              <a:off x="1874306" y="1471669"/>
              <a:ext cx="3898457" cy="151238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vi-VN"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Tìm hiểu và chia sẻ với bạn về một số hoạt động góp phần bảo vệ chủ quyền biển, của địa phương em (tỉnh hoặc thành phố) hoặc địa phương khác mà em biết.</a:t>
              </a:r>
              <a:endParaRPr kumimoji="0" lang="en-US" sz="4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323614445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23E44A8C-9FBE-283A-AC91-A4B4AAF61737}"/>
              </a:ext>
            </a:extLst>
          </p:cNvPr>
          <p:cNvSpPr/>
          <p:nvPr/>
        </p:nvSpPr>
        <p:spPr>
          <a:xfrm>
            <a:off x="283124" y="152401"/>
            <a:ext cx="11625752" cy="6440586"/>
          </a:xfrm>
          <a:custGeom>
            <a:avLst/>
            <a:gdLst>
              <a:gd name="connsiteX0" fmla="*/ 0 w 11625752"/>
              <a:gd name="connsiteY0" fmla="*/ 642255 h 6440586"/>
              <a:gd name="connsiteX1" fmla="*/ 642255 w 11625752"/>
              <a:gd name="connsiteY1" fmla="*/ 0 h 6440586"/>
              <a:gd name="connsiteX2" fmla="*/ 10983497 w 11625752"/>
              <a:gd name="connsiteY2" fmla="*/ 0 h 6440586"/>
              <a:gd name="connsiteX3" fmla="*/ 11625752 w 11625752"/>
              <a:gd name="connsiteY3" fmla="*/ 642255 h 6440586"/>
              <a:gd name="connsiteX4" fmla="*/ 11625752 w 11625752"/>
              <a:gd name="connsiteY4" fmla="*/ 5798331 h 6440586"/>
              <a:gd name="connsiteX5" fmla="*/ 10983497 w 11625752"/>
              <a:gd name="connsiteY5" fmla="*/ 6440586 h 6440586"/>
              <a:gd name="connsiteX6" fmla="*/ 642255 w 11625752"/>
              <a:gd name="connsiteY6" fmla="*/ 6440586 h 6440586"/>
              <a:gd name="connsiteX7" fmla="*/ 0 w 11625752"/>
              <a:gd name="connsiteY7" fmla="*/ 5798331 h 6440586"/>
              <a:gd name="connsiteX8" fmla="*/ 0 w 11625752"/>
              <a:gd name="connsiteY8" fmla="*/ 642255 h 644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25752" h="6440586" fill="none" extrusionOk="0">
                <a:moveTo>
                  <a:pt x="0" y="642255"/>
                </a:moveTo>
                <a:cubicBezTo>
                  <a:pt x="2114" y="344763"/>
                  <a:pt x="310553" y="38612"/>
                  <a:pt x="642255" y="0"/>
                </a:cubicBezTo>
                <a:cubicBezTo>
                  <a:pt x="2726150" y="72427"/>
                  <a:pt x="7807012" y="61419"/>
                  <a:pt x="10983497" y="0"/>
                </a:cubicBezTo>
                <a:cubicBezTo>
                  <a:pt x="11330092" y="-55851"/>
                  <a:pt x="11571036" y="270997"/>
                  <a:pt x="11625752" y="642255"/>
                </a:cubicBezTo>
                <a:cubicBezTo>
                  <a:pt x="11726628" y="1460979"/>
                  <a:pt x="11518439" y="4080469"/>
                  <a:pt x="11625752" y="5798331"/>
                </a:cubicBezTo>
                <a:cubicBezTo>
                  <a:pt x="11636321" y="6099399"/>
                  <a:pt x="11303671" y="6401873"/>
                  <a:pt x="10983497" y="6440586"/>
                </a:cubicBezTo>
                <a:cubicBezTo>
                  <a:pt x="9471163" y="6470413"/>
                  <a:pt x="1867330" y="6361280"/>
                  <a:pt x="642255" y="6440586"/>
                </a:cubicBezTo>
                <a:cubicBezTo>
                  <a:pt x="349798" y="6433549"/>
                  <a:pt x="-16080" y="6156219"/>
                  <a:pt x="0" y="5798331"/>
                </a:cubicBezTo>
                <a:cubicBezTo>
                  <a:pt x="50037" y="4606533"/>
                  <a:pt x="770" y="1926485"/>
                  <a:pt x="0" y="642255"/>
                </a:cubicBezTo>
                <a:close/>
              </a:path>
              <a:path w="11625752" h="6440586" stroke="0" extrusionOk="0">
                <a:moveTo>
                  <a:pt x="0" y="642255"/>
                </a:moveTo>
                <a:cubicBezTo>
                  <a:pt x="38772" y="298116"/>
                  <a:pt x="302969" y="32132"/>
                  <a:pt x="642255" y="0"/>
                </a:cubicBezTo>
                <a:cubicBezTo>
                  <a:pt x="4316112" y="123000"/>
                  <a:pt x="7252951" y="-96860"/>
                  <a:pt x="10983497" y="0"/>
                </a:cubicBezTo>
                <a:cubicBezTo>
                  <a:pt x="11334099" y="-3129"/>
                  <a:pt x="11642651" y="253477"/>
                  <a:pt x="11625752" y="642255"/>
                </a:cubicBezTo>
                <a:cubicBezTo>
                  <a:pt x="11628925" y="1374125"/>
                  <a:pt x="11720019" y="4065808"/>
                  <a:pt x="11625752" y="5798331"/>
                </a:cubicBezTo>
                <a:cubicBezTo>
                  <a:pt x="11586238" y="6167354"/>
                  <a:pt x="11305727" y="6435271"/>
                  <a:pt x="10983497" y="6440586"/>
                </a:cubicBezTo>
                <a:cubicBezTo>
                  <a:pt x="6937073" y="6279879"/>
                  <a:pt x="2680322" y="6480253"/>
                  <a:pt x="642255" y="6440586"/>
                </a:cubicBezTo>
                <a:cubicBezTo>
                  <a:pt x="259545" y="6434930"/>
                  <a:pt x="-53971" y="6128588"/>
                  <a:pt x="0" y="5798331"/>
                </a:cubicBezTo>
                <a:cubicBezTo>
                  <a:pt x="32216" y="4259268"/>
                  <a:pt x="57206" y="2367836"/>
                  <a:pt x="0" y="642255"/>
                </a:cubicBezTo>
                <a:close/>
              </a:path>
            </a:pathLst>
          </a:custGeom>
          <a:ln>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5" name="Group 4">
            <a:extLst>
              <a:ext uri="{FF2B5EF4-FFF2-40B4-BE49-F238E27FC236}">
                <a16:creationId xmlns:a16="http://schemas.microsoft.com/office/drawing/2014/main" id="{343E24FE-D578-9CD6-BEB0-B53C80DC30C9}"/>
              </a:ext>
            </a:extLst>
          </p:cNvPr>
          <p:cNvGrpSpPr/>
          <p:nvPr/>
        </p:nvGrpSpPr>
        <p:grpSpPr>
          <a:xfrm>
            <a:off x="978805" y="151047"/>
            <a:ext cx="10494375" cy="1276433"/>
            <a:chOff x="-222790" y="232396"/>
            <a:chExt cx="10909881" cy="1837155"/>
          </a:xfrm>
        </p:grpSpPr>
        <p:sp>
          <p:nvSpPr>
            <p:cNvPr id="7" name="Hình chữ nhật: Góc Tròn 38">
              <a:extLst>
                <a:ext uri="{FF2B5EF4-FFF2-40B4-BE49-F238E27FC236}">
                  <a16:creationId xmlns:a16="http://schemas.microsoft.com/office/drawing/2014/main" id="{237EFA6F-739A-C02C-B102-6486B8064562}"/>
                </a:ext>
              </a:extLst>
            </p:cNvPr>
            <p:cNvSpPr/>
            <p:nvPr/>
          </p:nvSpPr>
          <p:spPr>
            <a:xfrm>
              <a:off x="-222790" y="232396"/>
              <a:ext cx="10909881" cy="1837155"/>
            </a:xfrm>
            <a:custGeom>
              <a:avLst/>
              <a:gdLst>
                <a:gd name="connsiteX0" fmla="*/ 0 w 10909881"/>
                <a:gd name="connsiteY0" fmla="*/ 306199 h 1837155"/>
                <a:gd name="connsiteX1" fmla="*/ 151787 w 10909881"/>
                <a:gd name="connsiteY1" fmla="*/ 0 h 1837155"/>
                <a:gd name="connsiteX2" fmla="*/ 1018380 w 10909881"/>
                <a:gd name="connsiteY2" fmla="*/ 0 h 1837155"/>
                <a:gd name="connsiteX3" fmla="*/ 1818313 w 10909881"/>
                <a:gd name="connsiteY3" fmla="*/ 0 h 1837155"/>
                <a:gd name="connsiteX4" fmla="*/ 1818313 w 10909881"/>
                <a:gd name="connsiteY4" fmla="*/ 0 h 1837155"/>
                <a:gd name="connsiteX5" fmla="*/ 2645645 w 10909881"/>
                <a:gd name="connsiteY5" fmla="*/ 0 h 1837155"/>
                <a:gd name="connsiteX6" fmla="*/ 3500252 w 10909881"/>
                <a:gd name="connsiteY6" fmla="*/ 0 h 1837155"/>
                <a:gd name="connsiteX7" fmla="*/ 4545783 w 10909881"/>
                <a:gd name="connsiteY7" fmla="*/ 0 h 1837155"/>
                <a:gd name="connsiteX8" fmla="*/ 5246886 w 10909881"/>
                <a:gd name="connsiteY8" fmla="*/ 0 h 1837155"/>
                <a:gd name="connsiteX9" fmla="*/ 6258605 w 10909881"/>
                <a:gd name="connsiteY9" fmla="*/ 0 h 1837155"/>
                <a:gd name="connsiteX10" fmla="*/ 7083955 w 10909881"/>
                <a:gd name="connsiteY10" fmla="*/ 0 h 1837155"/>
                <a:gd name="connsiteX11" fmla="*/ 7909306 w 10909881"/>
                <a:gd name="connsiteY11" fmla="*/ 0 h 1837155"/>
                <a:gd name="connsiteX12" fmla="*/ 8921024 w 10909881"/>
                <a:gd name="connsiteY12" fmla="*/ 0 h 1837155"/>
                <a:gd name="connsiteX13" fmla="*/ 9622129 w 10909881"/>
                <a:gd name="connsiteY13" fmla="*/ 0 h 1837155"/>
                <a:gd name="connsiteX14" fmla="*/ 10758093 w 10909881"/>
                <a:gd name="connsiteY14" fmla="*/ 0 h 1837155"/>
                <a:gd name="connsiteX15" fmla="*/ 10909881 w 10909881"/>
                <a:gd name="connsiteY15" fmla="*/ 306199 h 1837155"/>
                <a:gd name="connsiteX16" fmla="*/ 10909881 w 10909881"/>
                <a:gd name="connsiteY16" fmla="*/ 306193 h 1837155"/>
                <a:gd name="connsiteX17" fmla="*/ 10909881 w 10909881"/>
                <a:gd name="connsiteY17" fmla="*/ 306193 h 1837155"/>
                <a:gd name="connsiteX18" fmla="*/ 10909881 w 10909881"/>
                <a:gd name="connsiteY18" fmla="*/ 765481 h 1837155"/>
                <a:gd name="connsiteX19" fmla="*/ 10909881 w 10909881"/>
                <a:gd name="connsiteY19" fmla="*/ 1530955 h 1837155"/>
                <a:gd name="connsiteX20" fmla="*/ 10758093 w 10909881"/>
                <a:gd name="connsiteY20" fmla="*/ 1837155 h 1837155"/>
                <a:gd name="connsiteX21" fmla="*/ 9746374 w 10909881"/>
                <a:gd name="connsiteY21" fmla="*/ 1837155 h 1837155"/>
                <a:gd name="connsiteX22" fmla="*/ 8734655 w 10909881"/>
                <a:gd name="connsiteY22" fmla="*/ 1837155 h 1837155"/>
                <a:gd name="connsiteX23" fmla="*/ 7847182 w 10909881"/>
                <a:gd name="connsiteY23" fmla="*/ 1837155 h 1837155"/>
                <a:gd name="connsiteX24" fmla="*/ 6897586 w 10909881"/>
                <a:gd name="connsiteY24" fmla="*/ 1837155 h 1837155"/>
                <a:gd name="connsiteX25" fmla="*/ 5885866 w 10909881"/>
                <a:gd name="connsiteY25" fmla="*/ 1837155 h 1837155"/>
                <a:gd name="connsiteX26" fmla="*/ 4545783 w 10909881"/>
                <a:gd name="connsiteY26" fmla="*/ 1837155 h 1837155"/>
                <a:gd name="connsiteX27" fmla="*/ 3582076 w 10909881"/>
                <a:gd name="connsiteY27" fmla="*/ 1837155 h 1837155"/>
                <a:gd name="connsiteX28" fmla="*/ 2618370 w 10909881"/>
                <a:gd name="connsiteY28" fmla="*/ 1837155 h 1837155"/>
                <a:gd name="connsiteX29" fmla="*/ 1818313 w 10909881"/>
                <a:gd name="connsiteY29" fmla="*/ 1837155 h 1837155"/>
                <a:gd name="connsiteX30" fmla="*/ 1818313 w 10909881"/>
                <a:gd name="connsiteY30" fmla="*/ 1837155 h 1837155"/>
                <a:gd name="connsiteX31" fmla="*/ 1035046 w 10909881"/>
                <a:gd name="connsiteY31" fmla="*/ 1837155 h 1837155"/>
                <a:gd name="connsiteX32" fmla="*/ 151787 w 10909881"/>
                <a:gd name="connsiteY32" fmla="*/ 1837155 h 1837155"/>
                <a:gd name="connsiteX33" fmla="*/ 0 w 10909881"/>
                <a:gd name="connsiteY33" fmla="*/ 1530955 h 1837155"/>
                <a:gd name="connsiteX34" fmla="*/ 0 w 10909881"/>
                <a:gd name="connsiteY34" fmla="*/ 765481 h 1837155"/>
                <a:gd name="connsiteX35" fmla="*/ 0 w 10909881"/>
                <a:gd name="connsiteY35" fmla="*/ 593253 h 1837155"/>
                <a:gd name="connsiteX36" fmla="*/ 0 w 10909881"/>
                <a:gd name="connsiteY36" fmla="*/ 306193 h 1837155"/>
                <a:gd name="connsiteX37" fmla="*/ 0 w 10909881"/>
                <a:gd name="connsiteY37" fmla="*/ 306199 h 1837155"/>
                <a:gd name="connsiteX0" fmla="*/ 0 w 10909881"/>
                <a:gd name="connsiteY0" fmla="*/ 306199 h 1837155"/>
                <a:gd name="connsiteX1" fmla="*/ 151787 w 10909881"/>
                <a:gd name="connsiteY1" fmla="*/ 0 h 1837155"/>
                <a:gd name="connsiteX2" fmla="*/ 968384 w 10909881"/>
                <a:gd name="connsiteY2" fmla="*/ 0 h 1837155"/>
                <a:gd name="connsiteX3" fmla="*/ 1818313 w 10909881"/>
                <a:gd name="connsiteY3" fmla="*/ 0 h 1837155"/>
                <a:gd name="connsiteX4" fmla="*/ 1818313 w 10909881"/>
                <a:gd name="connsiteY4" fmla="*/ 0 h 1837155"/>
                <a:gd name="connsiteX5" fmla="*/ 2672920 w 10909881"/>
                <a:gd name="connsiteY5" fmla="*/ 0 h 1837155"/>
                <a:gd name="connsiteX6" fmla="*/ 3609351 w 10909881"/>
                <a:gd name="connsiteY6" fmla="*/ 0 h 1837155"/>
                <a:gd name="connsiteX7" fmla="*/ 4545783 w 10909881"/>
                <a:gd name="connsiteY7" fmla="*/ 0 h 1837155"/>
                <a:gd name="connsiteX8" fmla="*/ 5371132 w 10909881"/>
                <a:gd name="connsiteY8" fmla="*/ 0 h 1837155"/>
                <a:gd name="connsiteX9" fmla="*/ 6258605 w 10909881"/>
                <a:gd name="connsiteY9" fmla="*/ 0 h 1837155"/>
                <a:gd name="connsiteX10" fmla="*/ 7021832 w 10909881"/>
                <a:gd name="connsiteY10" fmla="*/ 0 h 1837155"/>
                <a:gd name="connsiteX11" fmla="*/ 7785059 w 10909881"/>
                <a:gd name="connsiteY11" fmla="*/ 0 h 1837155"/>
                <a:gd name="connsiteX12" fmla="*/ 8486162 w 10909881"/>
                <a:gd name="connsiteY12" fmla="*/ 0 h 1837155"/>
                <a:gd name="connsiteX13" fmla="*/ 9187267 w 10909881"/>
                <a:gd name="connsiteY13" fmla="*/ 0 h 1837155"/>
                <a:gd name="connsiteX14" fmla="*/ 9950492 w 10909881"/>
                <a:gd name="connsiteY14" fmla="*/ 0 h 1837155"/>
                <a:gd name="connsiteX15" fmla="*/ 10758093 w 10909881"/>
                <a:gd name="connsiteY15" fmla="*/ 0 h 1837155"/>
                <a:gd name="connsiteX16" fmla="*/ 10909881 w 10909881"/>
                <a:gd name="connsiteY16" fmla="*/ 306199 h 1837155"/>
                <a:gd name="connsiteX17" fmla="*/ 10909881 w 10909881"/>
                <a:gd name="connsiteY17" fmla="*/ 306193 h 1837155"/>
                <a:gd name="connsiteX18" fmla="*/ 10909881 w 10909881"/>
                <a:gd name="connsiteY18" fmla="*/ 306193 h 1837155"/>
                <a:gd name="connsiteX19" fmla="*/ 10909881 w 10909881"/>
                <a:gd name="connsiteY19" fmla="*/ 765481 h 1837155"/>
                <a:gd name="connsiteX20" fmla="*/ 10909881 w 10909881"/>
                <a:gd name="connsiteY20" fmla="*/ 1530955 h 1837155"/>
                <a:gd name="connsiteX21" fmla="*/ 10758093 w 10909881"/>
                <a:gd name="connsiteY21" fmla="*/ 1837155 h 1837155"/>
                <a:gd name="connsiteX22" fmla="*/ 9870620 w 10909881"/>
                <a:gd name="connsiteY22" fmla="*/ 1837155 h 1837155"/>
                <a:gd name="connsiteX23" fmla="*/ 9169517 w 10909881"/>
                <a:gd name="connsiteY23" fmla="*/ 1837155 h 1837155"/>
                <a:gd name="connsiteX24" fmla="*/ 8344168 w 10909881"/>
                <a:gd name="connsiteY24" fmla="*/ 1837155 h 1837155"/>
                <a:gd name="connsiteX25" fmla="*/ 7332448 w 10909881"/>
                <a:gd name="connsiteY25" fmla="*/ 1837155 h 1837155"/>
                <a:gd name="connsiteX26" fmla="*/ 6320728 w 10909881"/>
                <a:gd name="connsiteY26" fmla="*/ 1837155 h 1837155"/>
                <a:gd name="connsiteX27" fmla="*/ 5433256 w 10909881"/>
                <a:gd name="connsiteY27" fmla="*/ 1837155 h 1837155"/>
                <a:gd name="connsiteX28" fmla="*/ 4545783 w 10909881"/>
                <a:gd name="connsiteY28" fmla="*/ 1837155 h 1837155"/>
                <a:gd name="connsiteX29" fmla="*/ 3718450 w 10909881"/>
                <a:gd name="connsiteY29" fmla="*/ 1837155 h 1837155"/>
                <a:gd name="connsiteX30" fmla="*/ 2836569 w 10909881"/>
                <a:gd name="connsiteY30" fmla="*/ 1837155 h 1837155"/>
                <a:gd name="connsiteX31" fmla="*/ 1818313 w 10909881"/>
                <a:gd name="connsiteY31" fmla="*/ 1837155 h 1837155"/>
                <a:gd name="connsiteX32" fmla="*/ 1818313 w 10909881"/>
                <a:gd name="connsiteY32" fmla="*/ 1837155 h 1837155"/>
                <a:gd name="connsiteX33" fmla="*/ 1018380 w 10909881"/>
                <a:gd name="connsiteY33" fmla="*/ 1837155 h 1837155"/>
                <a:gd name="connsiteX34" fmla="*/ 151787 w 10909881"/>
                <a:gd name="connsiteY34" fmla="*/ 1837155 h 1837155"/>
                <a:gd name="connsiteX35" fmla="*/ 0 w 10909881"/>
                <a:gd name="connsiteY35" fmla="*/ 1530955 h 1837155"/>
                <a:gd name="connsiteX36" fmla="*/ 0 w 10909881"/>
                <a:gd name="connsiteY36" fmla="*/ 765481 h 1837155"/>
                <a:gd name="connsiteX37" fmla="*/ 0 w 10909881"/>
                <a:gd name="connsiteY37" fmla="*/ 593253 h 1837155"/>
                <a:gd name="connsiteX38" fmla="*/ 0 w 10909881"/>
                <a:gd name="connsiteY38" fmla="*/ 306193 h 1837155"/>
                <a:gd name="connsiteX39" fmla="*/ 0 w 10909881"/>
                <a:gd name="connsiteY39" fmla="*/ 306199 h 183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909881" h="1837155" fill="none" extrusionOk="0">
                  <a:moveTo>
                    <a:pt x="0" y="306199"/>
                  </a:moveTo>
                  <a:cubicBezTo>
                    <a:pt x="22997" y="139118"/>
                    <a:pt x="56190" y="-4143"/>
                    <a:pt x="151787" y="0"/>
                  </a:cubicBezTo>
                  <a:cubicBezTo>
                    <a:pt x="330473" y="-99564"/>
                    <a:pt x="709802" y="98179"/>
                    <a:pt x="1018380" y="0"/>
                  </a:cubicBezTo>
                  <a:cubicBezTo>
                    <a:pt x="1313160" y="-81961"/>
                    <a:pt x="1663526" y="17393"/>
                    <a:pt x="1818313" y="0"/>
                  </a:cubicBezTo>
                  <a:lnTo>
                    <a:pt x="1818313" y="0"/>
                  </a:lnTo>
                  <a:cubicBezTo>
                    <a:pt x="2105475" y="-38541"/>
                    <a:pt x="2406222" y="-92383"/>
                    <a:pt x="2645645" y="0"/>
                  </a:cubicBezTo>
                  <a:cubicBezTo>
                    <a:pt x="2909101" y="91322"/>
                    <a:pt x="3148075" y="30975"/>
                    <a:pt x="3500252" y="0"/>
                  </a:cubicBezTo>
                  <a:cubicBezTo>
                    <a:pt x="3831751" y="-109753"/>
                    <a:pt x="4152400" y="-92600"/>
                    <a:pt x="4545783" y="0"/>
                  </a:cubicBezTo>
                  <a:cubicBezTo>
                    <a:pt x="4794982" y="-68118"/>
                    <a:pt x="5087563" y="-36043"/>
                    <a:pt x="5246886" y="0"/>
                  </a:cubicBezTo>
                  <a:cubicBezTo>
                    <a:pt x="5422565" y="-23057"/>
                    <a:pt x="5943960" y="-44297"/>
                    <a:pt x="6258605" y="0"/>
                  </a:cubicBezTo>
                  <a:cubicBezTo>
                    <a:pt x="6656835" y="-12025"/>
                    <a:pt x="6866278" y="-33029"/>
                    <a:pt x="7083955" y="0"/>
                  </a:cubicBezTo>
                  <a:cubicBezTo>
                    <a:pt x="7315548" y="11822"/>
                    <a:pt x="7568268" y="65211"/>
                    <a:pt x="7909306" y="0"/>
                  </a:cubicBezTo>
                  <a:cubicBezTo>
                    <a:pt x="8204000" y="-122375"/>
                    <a:pt x="8636499" y="110503"/>
                    <a:pt x="8921024" y="0"/>
                  </a:cubicBezTo>
                  <a:cubicBezTo>
                    <a:pt x="9267303" y="-70339"/>
                    <a:pt x="9350409" y="-63914"/>
                    <a:pt x="9622129" y="0"/>
                  </a:cubicBezTo>
                  <a:cubicBezTo>
                    <a:pt x="9941625" y="69299"/>
                    <a:pt x="10268071" y="20727"/>
                    <a:pt x="10758093" y="0"/>
                  </a:cubicBezTo>
                  <a:cubicBezTo>
                    <a:pt x="10827835" y="-19927"/>
                    <a:pt x="10935529" y="131513"/>
                    <a:pt x="10909881" y="306199"/>
                  </a:cubicBezTo>
                  <a:lnTo>
                    <a:pt x="10909881" y="306193"/>
                  </a:lnTo>
                  <a:lnTo>
                    <a:pt x="10909881" y="306193"/>
                  </a:lnTo>
                  <a:cubicBezTo>
                    <a:pt x="10881959" y="494047"/>
                    <a:pt x="10903445" y="617611"/>
                    <a:pt x="10909881" y="765481"/>
                  </a:cubicBezTo>
                  <a:cubicBezTo>
                    <a:pt x="10906095" y="1147861"/>
                    <a:pt x="10912705" y="1235075"/>
                    <a:pt x="10909881" y="1530955"/>
                  </a:cubicBezTo>
                  <a:cubicBezTo>
                    <a:pt x="10907668" y="1704926"/>
                    <a:pt x="10846900" y="1829879"/>
                    <a:pt x="10758093" y="1837155"/>
                  </a:cubicBezTo>
                  <a:cubicBezTo>
                    <a:pt x="10349776" y="1944053"/>
                    <a:pt x="10045978" y="1846552"/>
                    <a:pt x="9746374" y="1837155"/>
                  </a:cubicBezTo>
                  <a:cubicBezTo>
                    <a:pt x="9524320" y="1822514"/>
                    <a:pt x="9001697" y="1709442"/>
                    <a:pt x="8734655" y="1837155"/>
                  </a:cubicBezTo>
                  <a:cubicBezTo>
                    <a:pt x="8556837" y="1895079"/>
                    <a:pt x="8183863" y="1898302"/>
                    <a:pt x="7847182" y="1837155"/>
                  </a:cubicBezTo>
                  <a:cubicBezTo>
                    <a:pt x="7499262" y="1758663"/>
                    <a:pt x="7094641" y="1875973"/>
                    <a:pt x="6897586" y="1837155"/>
                  </a:cubicBezTo>
                  <a:cubicBezTo>
                    <a:pt x="6697111" y="1881096"/>
                    <a:pt x="6216070" y="1891435"/>
                    <a:pt x="5885866" y="1837155"/>
                  </a:cubicBezTo>
                  <a:cubicBezTo>
                    <a:pt x="5547738" y="1721243"/>
                    <a:pt x="5056772" y="1801174"/>
                    <a:pt x="4545783" y="1837155"/>
                  </a:cubicBezTo>
                  <a:cubicBezTo>
                    <a:pt x="4204351" y="1861913"/>
                    <a:pt x="4042741" y="1894670"/>
                    <a:pt x="3582076" y="1837155"/>
                  </a:cubicBezTo>
                  <a:cubicBezTo>
                    <a:pt x="3180681" y="1769863"/>
                    <a:pt x="3031895" y="1956992"/>
                    <a:pt x="2618370" y="1837155"/>
                  </a:cubicBezTo>
                  <a:cubicBezTo>
                    <a:pt x="2242226" y="1751937"/>
                    <a:pt x="2189376" y="1913534"/>
                    <a:pt x="1818313" y="1837155"/>
                  </a:cubicBezTo>
                  <a:lnTo>
                    <a:pt x="1818313" y="1837155"/>
                  </a:lnTo>
                  <a:cubicBezTo>
                    <a:pt x="1651692" y="1886742"/>
                    <a:pt x="1403543" y="1823772"/>
                    <a:pt x="1035046" y="1837155"/>
                  </a:cubicBezTo>
                  <a:cubicBezTo>
                    <a:pt x="648697" y="1801316"/>
                    <a:pt x="402423" y="1910273"/>
                    <a:pt x="151787" y="1837155"/>
                  </a:cubicBezTo>
                  <a:cubicBezTo>
                    <a:pt x="71610" y="1802055"/>
                    <a:pt x="-15711" y="1674902"/>
                    <a:pt x="0" y="1530955"/>
                  </a:cubicBezTo>
                  <a:cubicBezTo>
                    <a:pt x="-28012" y="1199276"/>
                    <a:pt x="26730" y="996044"/>
                    <a:pt x="0" y="765481"/>
                  </a:cubicBezTo>
                  <a:cubicBezTo>
                    <a:pt x="6467" y="709211"/>
                    <a:pt x="-3927" y="648995"/>
                    <a:pt x="0" y="593253"/>
                  </a:cubicBezTo>
                  <a:cubicBezTo>
                    <a:pt x="5739" y="551018"/>
                    <a:pt x="18032" y="422881"/>
                    <a:pt x="0" y="306193"/>
                  </a:cubicBezTo>
                  <a:lnTo>
                    <a:pt x="0" y="306199"/>
                  </a:lnTo>
                  <a:close/>
                </a:path>
                <a:path w="10909881" h="1837155" stroke="0" extrusionOk="0">
                  <a:moveTo>
                    <a:pt x="0" y="306199"/>
                  </a:moveTo>
                  <a:cubicBezTo>
                    <a:pt x="13268" y="107870"/>
                    <a:pt x="71444" y="-20417"/>
                    <a:pt x="151787" y="0"/>
                  </a:cubicBezTo>
                  <a:cubicBezTo>
                    <a:pt x="416238" y="33151"/>
                    <a:pt x="703192" y="-38143"/>
                    <a:pt x="968384" y="0"/>
                  </a:cubicBezTo>
                  <a:cubicBezTo>
                    <a:pt x="1256091" y="56782"/>
                    <a:pt x="1391477" y="38869"/>
                    <a:pt x="1818313" y="0"/>
                  </a:cubicBezTo>
                  <a:lnTo>
                    <a:pt x="1818313" y="0"/>
                  </a:lnTo>
                  <a:cubicBezTo>
                    <a:pt x="2180902" y="-43824"/>
                    <a:pt x="2347408" y="748"/>
                    <a:pt x="2672920" y="0"/>
                  </a:cubicBezTo>
                  <a:cubicBezTo>
                    <a:pt x="3035988" y="-3559"/>
                    <a:pt x="3155321" y="64220"/>
                    <a:pt x="3609351" y="0"/>
                  </a:cubicBezTo>
                  <a:cubicBezTo>
                    <a:pt x="4040433" y="-70220"/>
                    <a:pt x="4259744" y="67491"/>
                    <a:pt x="4545783" y="0"/>
                  </a:cubicBezTo>
                  <a:cubicBezTo>
                    <a:pt x="4658926" y="-80394"/>
                    <a:pt x="4995535" y="22364"/>
                    <a:pt x="5371132" y="0"/>
                  </a:cubicBezTo>
                  <a:cubicBezTo>
                    <a:pt x="5670631" y="-81176"/>
                    <a:pt x="6031395" y="-64759"/>
                    <a:pt x="6258605" y="0"/>
                  </a:cubicBezTo>
                  <a:cubicBezTo>
                    <a:pt x="6439970" y="40677"/>
                    <a:pt x="6842536" y="56165"/>
                    <a:pt x="7021832" y="0"/>
                  </a:cubicBezTo>
                  <a:cubicBezTo>
                    <a:pt x="7189727" y="-20883"/>
                    <a:pt x="7574580" y="-31519"/>
                    <a:pt x="7785059" y="0"/>
                  </a:cubicBezTo>
                  <a:cubicBezTo>
                    <a:pt x="7999680" y="69848"/>
                    <a:pt x="8150841" y="-53160"/>
                    <a:pt x="8486162" y="0"/>
                  </a:cubicBezTo>
                  <a:cubicBezTo>
                    <a:pt x="8796694" y="39298"/>
                    <a:pt x="8943572" y="-54853"/>
                    <a:pt x="9187267" y="0"/>
                  </a:cubicBezTo>
                  <a:cubicBezTo>
                    <a:pt x="9423807" y="28712"/>
                    <a:pt x="9559496" y="-45548"/>
                    <a:pt x="9950492" y="0"/>
                  </a:cubicBezTo>
                  <a:cubicBezTo>
                    <a:pt x="10333231" y="-6939"/>
                    <a:pt x="10425896" y="-61862"/>
                    <a:pt x="10758093" y="0"/>
                  </a:cubicBezTo>
                  <a:cubicBezTo>
                    <a:pt x="10850988" y="-10883"/>
                    <a:pt x="10885464" y="122464"/>
                    <a:pt x="10909881" y="306199"/>
                  </a:cubicBezTo>
                  <a:lnTo>
                    <a:pt x="10909881" y="306193"/>
                  </a:lnTo>
                  <a:lnTo>
                    <a:pt x="10909881" y="306193"/>
                  </a:lnTo>
                  <a:cubicBezTo>
                    <a:pt x="10922391" y="496962"/>
                    <a:pt x="10928986" y="544568"/>
                    <a:pt x="10909881" y="765481"/>
                  </a:cubicBezTo>
                  <a:cubicBezTo>
                    <a:pt x="10931107" y="913985"/>
                    <a:pt x="10940771" y="1269189"/>
                    <a:pt x="10909881" y="1530955"/>
                  </a:cubicBezTo>
                  <a:cubicBezTo>
                    <a:pt x="10921395" y="1702406"/>
                    <a:pt x="10840942" y="1830874"/>
                    <a:pt x="10758093" y="1837155"/>
                  </a:cubicBezTo>
                  <a:cubicBezTo>
                    <a:pt x="10372130" y="1799574"/>
                    <a:pt x="10174308" y="1845728"/>
                    <a:pt x="9870620" y="1837155"/>
                  </a:cubicBezTo>
                  <a:cubicBezTo>
                    <a:pt x="9574551" y="1809014"/>
                    <a:pt x="9311621" y="1787344"/>
                    <a:pt x="9169517" y="1837155"/>
                  </a:cubicBezTo>
                  <a:cubicBezTo>
                    <a:pt x="9054084" y="1922245"/>
                    <a:pt x="8671468" y="1817279"/>
                    <a:pt x="8344168" y="1837155"/>
                  </a:cubicBezTo>
                  <a:cubicBezTo>
                    <a:pt x="8008928" y="1877300"/>
                    <a:pt x="7785421" y="1843731"/>
                    <a:pt x="7332448" y="1837155"/>
                  </a:cubicBezTo>
                  <a:cubicBezTo>
                    <a:pt x="6937098" y="1863058"/>
                    <a:pt x="6585450" y="1944782"/>
                    <a:pt x="6320728" y="1837155"/>
                  </a:cubicBezTo>
                  <a:cubicBezTo>
                    <a:pt x="6046527" y="1797640"/>
                    <a:pt x="5709200" y="1996862"/>
                    <a:pt x="5433256" y="1837155"/>
                  </a:cubicBezTo>
                  <a:cubicBezTo>
                    <a:pt x="5159579" y="1760972"/>
                    <a:pt x="4826415" y="1739953"/>
                    <a:pt x="4545783" y="1837155"/>
                  </a:cubicBezTo>
                  <a:cubicBezTo>
                    <a:pt x="4237826" y="1853649"/>
                    <a:pt x="3902022" y="1860740"/>
                    <a:pt x="3718450" y="1837155"/>
                  </a:cubicBezTo>
                  <a:cubicBezTo>
                    <a:pt x="3508899" y="1872829"/>
                    <a:pt x="3063060" y="1909957"/>
                    <a:pt x="2836569" y="1837155"/>
                  </a:cubicBezTo>
                  <a:cubicBezTo>
                    <a:pt x="2610032" y="1804791"/>
                    <a:pt x="2292244" y="1810899"/>
                    <a:pt x="1818313" y="1837155"/>
                  </a:cubicBezTo>
                  <a:lnTo>
                    <a:pt x="1818313" y="1837155"/>
                  </a:lnTo>
                  <a:cubicBezTo>
                    <a:pt x="1445758" y="1880583"/>
                    <a:pt x="1332784" y="1826830"/>
                    <a:pt x="1018380" y="1837155"/>
                  </a:cubicBezTo>
                  <a:cubicBezTo>
                    <a:pt x="729764" y="1873344"/>
                    <a:pt x="425277" y="1806959"/>
                    <a:pt x="151787" y="1837155"/>
                  </a:cubicBezTo>
                  <a:cubicBezTo>
                    <a:pt x="75728" y="1802475"/>
                    <a:pt x="464" y="1682572"/>
                    <a:pt x="0" y="1530955"/>
                  </a:cubicBezTo>
                  <a:cubicBezTo>
                    <a:pt x="4868" y="1152848"/>
                    <a:pt x="26078" y="1001349"/>
                    <a:pt x="0" y="765481"/>
                  </a:cubicBezTo>
                  <a:cubicBezTo>
                    <a:pt x="4475" y="674713"/>
                    <a:pt x="7109" y="632982"/>
                    <a:pt x="0" y="593253"/>
                  </a:cubicBezTo>
                  <a:cubicBezTo>
                    <a:pt x="5914" y="471245"/>
                    <a:pt x="-17368" y="422340"/>
                    <a:pt x="0" y="306193"/>
                  </a:cubicBezTo>
                  <a:lnTo>
                    <a:pt x="0" y="306199"/>
                  </a:lnTo>
                  <a:close/>
                </a:path>
                <a:path w="10909881" h="1837155" fill="none" stroke="0" extrusionOk="0">
                  <a:moveTo>
                    <a:pt x="0" y="306199"/>
                  </a:moveTo>
                  <a:cubicBezTo>
                    <a:pt x="8699" y="121743"/>
                    <a:pt x="70780" y="-21208"/>
                    <a:pt x="151787" y="0"/>
                  </a:cubicBezTo>
                  <a:cubicBezTo>
                    <a:pt x="287462" y="-81293"/>
                    <a:pt x="801483" y="71230"/>
                    <a:pt x="1018380" y="0"/>
                  </a:cubicBezTo>
                  <a:cubicBezTo>
                    <a:pt x="1301004" y="-37099"/>
                    <a:pt x="1625100" y="71946"/>
                    <a:pt x="1818313" y="0"/>
                  </a:cubicBezTo>
                  <a:lnTo>
                    <a:pt x="1818313" y="0"/>
                  </a:lnTo>
                  <a:cubicBezTo>
                    <a:pt x="2141075" y="-77878"/>
                    <a:pt x="2443302" y="-7930"/>
                    <a:pt x="2645645" y="0"/>
                  </a:cubicBezTo>
                  <a:cubicBezTo>
                    <a:pt x="2905143" y="70211"/>
                    <a:pt x="3228265" y="26888"/>
                    <a:pt x="3500252" y="0"/>
                  </a:cubicBezTo>
                  <a:cubicBezTo>
                    <a:pt x="3826353" y="-97123"/>
                    <a:pt x="4179765" y="-118097"/>
                    <a:pt x="4545783" y="0"/>
                  </a:cubicBezTo>
                  <a:cubicBezTo>
                    <a:pt x="4813585" y="-59900"/>
                    <a:pt x="5102571" y="-32961"/>
                    <a:pt x="5246886" y="0"/>
                  </a:cubicBezTo>
                  <a:cubicBezTo>
                    <a:pt x="5400224" y="3399"/>
                    <a:pt x="5887436" y="-75437"/>
                    <a:pt x="6258605" y="0"/>
                  </a:cubicBezTo>
                  <a:cubicBezTo>
                    <a:pt x="6602429" y="5163"/>
                    <a:pt x="6836415" y="-178"/>
                    <a:pt x="7083955" y="0"/>
                  </a:cubicBezTo>
                  <a:cubicBezTo>
                    <a:pt x="7314611" y="-20760"/>
                    <a:pt x="7603892" y="31668"/>
                    <a:pt x="7909306" y="0"/>
                  </a:cubicBezTo>
                  <a:cubicBezTo>
                    <a:pt x="8258856" y="170"/>
                    <a:pt x="8544662" y="40857"/>
                    <a:pt x="8921024" y="0"/>
                  </a:cubicBezTo>
                  <a:cubicBezTo>
                    <a:pt x="9259078" y="-67450"/>
                    <a:pt x="9357997" y="-66242"/>
                    <a:pt x="9622129" y="0"/>
                  </a:cubicBezTo>
                  <a:cubicBezTo>
                    <a:pt x="9857662" y="12826"/>
                    <a:pt x="10196484" y="19410"/>
                    <a:pt x="10758093" y="0"/>
                  </a:cubicBezTo>
                  <a:cubicBezTo>
                    <a:pt x="10852060" y="-3843"/>
                    <a:pt x="10953211" y="127288"/>
                    <a:pt x="10909881" y="306199"/>
                  </a:cubicBezTo>
                  <a:lnTo>
                    <a:pt x="10909881" y="306193"/>
                  </a:lnTo>
                  <a:lnTo>
                    <a:pt x="10909881" y="306193"/>
                  </a:lnTo>
                  <a:cubicBezTo>
                    <a:pt x="10872507" y="483169"/>
                    <a:pt x="10913399" y="627129"/>
                    <a:pt x="10909881" y="765481"/>
                  </a:cubicBezTo>
                  <a:cubicBezTo>
                    <a:pt x="10924931" y="1135774"/>
                    <a:pt x="10915751" y="1273497"/>
                    <a:pt x="10909881" y="1530955"/>
                  </a:cubicBezTo>
                  <a:cubicBezTo>
                    <a:pt x="10894892" y="1704359"/>
                    <a:pt x="10830270" y="1821820"/>
                    <a:pt x="10758093" y="1837155"/>
                  </a:cubicBezTo>
                  <a:cubicBezTo>
                    <a:pt x="10301845" y="1931285"/>
                    <a:pt x="9981116" y="1815561"/>
                    <a:pt x="9746374" y="1837155"/>
                  </a:cubicBezTo>
                  <a:cubicBezTo>
                    <a:pt x="9458210" y="1839288"/>
                    <a:pt x="8972530" y="1753136"/>
                    <a:pt x="8734655" y="1837155"/>
                  </a:cubicBezTo>
                  <a:cubicBezTo>
                    <a:pt x="8476102" y="1862141"/>
                    <a:pt x="8150581" y="1969875"/>
                    <a:pt x="7847182" y="1837155"/>
                  </a:cubicBezTo>
                  <a:cubicBezTo>
                    <a:pt x="7558703" y="1778348"/>
                    <a:pt x="7115954" y="1877976"/>
                    <a:pt x="6897586" y="1837155"/>
                  </a:cubicBezTo>
                  <a:cubicBezTo>
                    <a:pt x="6719851" y="1749559"/>
                    <a:pt x="6223981" y="1912246"/>
                    <a:pt x="5885866" y="1837155"/>
                  </a:cubicBezTo>
                  <a:cubicBezTo>
                    <a:pt x="5524113" y="1795039"/>
                    <a:pt x="5116741" y="1809545"/>
                    <a:pt x="4545783" y="1837155"/>
                  </a:cubicBezTo>
                  <a:cubicBezTo>
                    <a:pt x="4213264" y="1884098"/>
                    <a:pt x="3985192" y="1906137"/>
                    <a:pt x="3582076" y="1837155"/>
                  </a:cubicBezTo>
                  <a:cubicBezTo>
                    <a:pt x="3182165" y="1757794"/>
                    <a:pt x="3005193" y="1934649"/>
                    <a:pt x="2618370" y="1837155"/>
                  </a:cubicBezTo>
                  <a:cubicBezTo>
                    <a:pt x="2249795" y="1717193"/>
                    <a:pt x="2164775" y="1887363"/>
                    <a:pt x="1818313" y="1837155"/>
                  </a:cubicBezTo>
                  <a:lnTo>
                    <a:pt x="1818313" y="1837155"/>
                  </a:lnTo>
                  <a:cubicBezTo>
                    <a:pt x="1638458" y="1916041"/>
                    <a:pt x="1383575" y="1798848"/>
                    <a:pt x="1035046" y="1837155"/>
                  </a:cubicBezTo>
                  <a:cubicBezTo>
                    <a:pt x="686941" y="1860095"/>
                    <a:pt x="386376" y="1889840"/>
                    <a:pt x="151787" y="1837155"/>
                  </a:cubicBezTo>
                  <a:cubicBezTo>
                    <a:pt x="55797" y="1864230"/>
                    <a:pt x="3333" y="1683704"/>
                    <a:pt x="0" y="1530955"/>
                  </a:cubicBezTo>
                  <a:cubicBezTo>
                    <a:pt x="10993" y="1203680"/>
                    <a:pt x="9149" y="953120"/>
                    <a:pt x="0" y="765481"/>
                  </a:cubicBezTo>
                  <a:cubicBezTo>
                    <a:pt x="12629" y="722585"/>
                    <a:pt x="808" y="645465"/>
                    <a:pt x="0" y="593253"/>
                  </a:cubicBezTo>
                  <a:cubicBezTo>
                    <a:pt x="19113" y="550540"/>
                    <a:pt x="-12406" y="429029"/>
                    <a:pt x="0" y="306193"/>
                  </a:cubicBezTo>
                  <a:lnTo>
                    <a:pt x="0" y="306199"/>
                  </a:lnTo>
                  <a:close/>
                </a:path>
              </a:pathLst>
            </a:custGeom>
            <a:solidFill>
              <a:srgbClr val="FFEFFF"/>
            </a:solidFill>
            <a:ln w="38100" cap="rnd" cmpd="thinThick">
              <a:solidFill>
                <a:srgbClr val="FF0066"/>
              </a:solidFill>
              <a:prstDash val="lgDashDot"/>
              <a:round/>
              <a:extLst>
                <a:ext uri="{C807C97D-BFC1-408E-A445-0C87EB9F89A2}">
                  <ask:lineSketchStyleProps xmlns:ask="http://schemas.microsoft.com/office/drawing/2018/sketchyshapes" xmlns="" sd="440031243">
                    <a:custGeom>
                      <a:avLst/>
                      <a:gdLst>
                        <a:gd name="connsiteX0" fmla="*/ 0 w 10494375"/>
                        <a:gd name="connsiteY0" fmla="*/ 212743 h 1276433"/>
                        <a:gd name="connsiteX1" fmla="*/ 146006 w 10494375"/>
                        <a:gd name="connsiteY1" fmla="*/ 0 h 1276433"/>
                        <a:gd name="connsiteX2" fmla="*/ 979594 w 10494375"/>
                        <a:gd name="connsiteY2" fmla="*/ 0 h 1276433"/>
                        <a:gd name="connsiteX3" fmla="*/ 1749062 w 10494375"/>
                        <a:gd name="connsiteY3" fmla="*/ 0 h 1276433"/>
                        <a:gd name="connsiteX4" fmla="*/ 1749062 w 10494375"/>
                        <a:gd name="connsiteY4" fmla="*/ 0 h 1276433"/>
                        <a:gd name="connsiteX5" fmla="*/ 2544884 w 10494375"/>
                        <a:gd name="connsiteY5" fmla="*/ 0 h 1276433"/>
                        <a:gd name="connsiteX6" fmla="*/ 3366943 w 10494375"/>
                        <a:gd name="connsiteY6" fmla="*/ 0 h 1276433"/>
                        <a:gd name="connsiteX7" fmla="*/ 4372655 w 10494375"/>
                        <a:gd name="connsiteY7" fmla="*/ 0 h 1276433"/>
                        <a:gd name="connsiteX8" fmla="*/ 5047056 w 10494375"/>
                        <a:gd name="connsiteY8" fmla="*/ 0 h 1276433"/>
                        <a:gd name="connsiteX9" fmla="*/ 6020244 w 10494375"/>
                        <a:gd name="connsiteY9" fmla="*/ 0 h 1276433"/>
                        <a:gd name="connsiteX10" fmla="*/ 6814160 w 10494375"/>
                        <a:gd name="connsiteY10" fmla="*/ 0 h 1276433"/>
                        <a:gd name="connsiteX11" fmla="*/ 7608077 w 10494375"/>
                        <a:gd name="connsiteY11" fmla="*/ 0 h 1276433"/>
                        <a:gd name="connsiteX12" fmla="*/ 8581264 w 10494375"/>
                        <a:gd name="connsiteY12" fmla="*/ 0 h 1276433"/>
                        <a:gd name="connsiteX13" fmla="*/ 9255667 w 10494375"/>
                        <a:gd name="connsiteY13" fmla="*/ 0 h 1276433"/>
                        <a:gd name="connsiteX14" fmla="*/ 10348367 w 10494375"/>
                        <a:gd name="connsiteY14" fmla="*/ 0 h 1276433"/>
                        <a:gd name="connsiteX15" fmla="*/ 10494375 w 10494375"/>
                        <a:gd name="connsiteY15" fmla="*/ 212743 h 1276433"/>
                        <a:gd name="connsiteX16" fmla="*/ 10494375 w 10494375"/>
                        <a:gd name="connsiteY16" fmla="*/ 212739 h 1276433"/>
                        <a:gd name="connsiteX17" fmla="*/ 10494375 w 10494375"/>
                        <a:gd name="connsiteY17" fmla="*/ 212739 h 1276433"/>
                        <a:gd name="connsiteX18" fmla="*/ 10494375 w 10494375"/>
                        <a:gd name="connsiteY18" fmla="*/ 531846 h 1276433"/>
                        <a:gd name="connsiteX19" fmla="*/ 10494375 w 10494375"/>
                        <a:gd name="connsiteY19" fmla="*/ 1063688 h 1276433"/>
                        <a:gd name="connsiteX20" fmla="*/ 10348367 w 10494375"/>
                        <a:gd name="connsiteY20" fmla="*/ 1276433 h 1276433"/>
                        <a:gd name="connsiteX21" fmla="*/ 9375180 w 10494375"/>
                        <a:gd name="connsiteY21" fmla="*/ 1276433 h 1276433"/>
                        <a:gd name="connsiteX22" fmla="*/ 8401993 w 10494375"/>
                        <a:gd name="connsiteY22" fmla="*/ 1276433 h 1276433"/>
                        <a:gd name="connsiteX23" fmla="*/ 7548319 w 10494375"/>
                        <a:gd name="connsiteY23" fmla="*/ 1276433 h 1276433"/>
                        <a:gd name="connsiteX24" fmla="*/ 6634889 w 10494375"/>
                        <a:gd name="connsiteY24" fmla="*/ 1276433 h 1276433"/>
                        <a:gd name="connsiteX25" fmla="*/ 5661701 w 10494375"/>
                        <a:gd name="connsiteY25" fmla="*/ 1276433 h 1276433"/>
                        <a:gd name="connsiteX26" fmla="*/ 4372655 w 10494375"/>
                        <a:gd name="connsiteY26" fmla="*/ 1276433 h 1276433"/>
                        <a:gd name="connsiteX27" fmla="*/ 3445651 w 10494375"/>
                        <a:gd name="connsiteY27" fmla="*/ 1276433 h 1276433"/>
                        <a:gd name="connsiteX28" fmla="*/ 2518648 w 10494375"/>
                        <a:gd name="connsiteY28" fmla="*/ 1276433 h 1276433"/>
                        <a:gd name="connsiteX29" fmla="*/ 1749062 w 10494375"/>
                        <a:gd name="connsiteY29" fmla="*/ 1276433 h 1276433"/>
                        <a:gd name="connsiteX30" fmla="*/ 1749062 w 10494375"/>
                        <a:gd name="connsiteY30" fmla="*/ 1276433 h 1276433"/>
                        <a:gd name="connsiteX31" fmla="*/ 995625 w 10494375"/>
                        <a:gd name="connsiteY31" fmla="*/ 1276433 h 1276433"/>
                        <a:gd name="connsiteX32" fmla="*/ 146006 w 10494375"/>
                        <a:gd name="connsiteY32" fmla="*/ 1276433 h 1276433"/>
                        <a:gd name="connsiteX33" fmla="*/ 0 w 10494375"/>
                        <a:gd name="connsiteY33" fmla="*/ 1063688 h 1276433"/>
                        <a:gd name="connsiteX34" fmla="*/ 0 w 10494375"/>
                        <a:gd name="connsiteY34" fmla="*/ 531846 h 1276433"/>
                        <a:gd name="connsiteX35" fmla="*/ 0 w 10494375"/>
                        <a:gd name="connsiteY35" fmla="*/ 412184 h 1276433"/>
                        <a:gd name="connsiteX36" fmla="*/ 0 w 10494375"/>
                        <a:gd name="connsiteY36" fmla="*/ 212739 h 1276433"/>
                        <a:gd name="connsiteX37" fmla="*/ 0 w 10494375"/>
                        <a:gd name="connsiteY37" fmla="*/ 212743 h 1276433"/>
                        <a:gd name="connsiteX0" fmla="*/ 0 w 10494375"/>
                        <a:gd name="connsiteY0" fmla="*/ 212743 h 1276433"/>
                        <a:gd name="connsiteX1" fmla="*/ 146006 w 10494375"/>
                        <a:gd name="connsiteY1" fmla="*/ 0 h 1276433"/>
                        <a:gd name="connsiteX2" fmla="*/ 931502 w 10494375"/>
                        <a:gd name="connsiteY2" fmla="*/ 0 h 1276433"/>
                        <a:gd name="connsiteX3" fmla="*/ 1749062 w 10494375"/>
                        <a:gd name="connsiteY3" fmla="*/ 0 h 1276433"/>
                        <a:gd name="connsiteX4" fmla="*/ 1749062 w 10494375"/>
                        <a:gd name="connsiteY4" fmla="*/ 0 h 1276433"/>
                        <a:gd name="connsiteX5" fmla="*/ 2571121 w 10494375"/>
                        <a:gd name="connsiteY5" fmla="*/ 0 h 1276433"/>
                        <a:gd name="connsiteX6" fmla="*/ 3471887 w 10494375"/>
                        <a:gd name="connsiteY6" fmla="*/ 0 h 1276433"/>
                        <a:gd name="connsiteX7" fmla="*/ 4372655 w 10494375"/>
                        <a:gd name="connsiteY7" fmla="*/ 0 h 1276433"/>
                        <a:gd name="connsiteX8" fmla="*/ 5166570 w 10494375"/>
                        <a:gd name="connsiteY8" fmla="*/ 0 h 1276433"/>
                        <a:gd name="connsiteX9" fmla="*/ 6020244 w 10494375"/>
                        <a:gd name="connsiteY9" fmla="*/ 0 h 1276433"/>
                        <a:gd name="connsiteX10" fmla="*/ 6754403 w 10494375"/>
                        <a:gd name="connsiteY10" fmla="*/ 0 h 1276433"/>
                        <a:gd name="connsiteX11" fmla="*/ 7488562 w 10494375"/>
                        <a:gd name="connsiteY11" fmla="*/ 0 h 1276433"/>
                        <a:gd name="connsiteX12" fmla="*/ 8162964 w 10494375"/>
                        <a:gd name="connsiteY12" fmla="*/ 0 h 1276433"/>
                        <a:gd name="connsiteX13" fmla="*/ 8837367 w 10494375"/>
                        <a:gd name="connsiteY13" fmla="*/ 0 h 1276433"/>
                        <a:gd name="connsiteX14" fmla="*/ 9571524 w 10494375"/>
                        <a:gd name="connsiteY14" fmla="*/ 0 h 1276433"/>
                        <a:gd name="connsiteX15" fmla="*/ 10348367 w 10494375"/>
                        <a:gd name="connsiteY15" fmla="*/ 0 h 1276433"/>
                        <a:gd name="connsiteX16" fmla="*/ 10494375 w 10494375"/>
                        <a:gd name="connsiteY16" fmla="*/ 212743 h 1276433"/>
                        <a:gd name="connsiteX17" fmla="*/ 10494375 w 10494375"/>
                        <a:gd name="connsiteY17" fmla="*/ 212739 h 1276433"/>
                        <a:gd name="connsiteX18" fmla="*/ 10494375 w 10494375"/>
                        <a:gd name="connsiteY18" fmla="*/ 212739 h 1276433"/>
                        <a:gd name="connsiteX19" fmla="*/ 10494375 w 10494375"/>
                        <a:gd name="connsiteY19" fmla="*/ 531846 h 1276433"/>
                        <a:gd name="connsiteX20" fmla="*/ 10494375 w 10494375"/>
                        <a:gd name="connsiteY20" fmla="*/ 1063688 h 1276433"/>
                        <a:gd name="connsiteX21" fmla="*/ 10348367 w 10494375"/>
                        <a:gd name="connsiteY21" fmla="*/ 1276433 h 1276433"/>
                        <a:gd name="connsiteX22" fmla="*/ 9494694 w 10494375"/>
                        <a:gd name="connsiteY22" fmla="*/ 1276433 h 1276433"/>
                        <a:gd name="connsiteX23" fmla="*/ 8820293 w 10494375"/>
                        <a:gd name="connsiteY23" fmla="*/ 1276433 h 1276433"/>
                        <a:gd name="connsiteX24" fmla="*/ 8026377 w 10494375"/>
                        <a:gd name="connsiteY24" fmla="*/ 1276433 h 1276433"/>
                        <a:gd name="connsiteX25" fmla="*/ 7053189 w 10494375"/>
                        <a:gd name="connsiteY25" fmla="*/ 1276433 h 1276433"/>
                        <a:gd name="connsiteX26" fmla="*/ 6080001 w 10494375"/>
                        <a:gd name="connsiteY26" fmla="*/ 1276433 h 1276433"/>
                        <a:gd name="connsiteX27" fmla="*/ 5226328 w 10494375"/>
                        <a:gd name="connsiteY27" fmla="*/ 1276433 h 1276433"/>
                        <a:gd name="connsiteX28" fmla="*/ 4372655 w 10494375"/>
                        <a:gd name="connsiteY28" fmla="*/ 1276433 h 1276433"/>
                        <a:gd name="connsiteX29" fmla="*/ 3576831 w 10494375"/>
                        <a:gd name="connsiteY29" fmla="*/ 1276433 h 1276433"/>
                        <a:gd name="connsiteX30" fmla="*/ 2728537 w 10494375"/>
                        <a:gd name="connsiteY30" fmla="*/ 1276433 h 1276433"/>
                        <a:gd name="connsiteX31" fmla="*/ 1749062 w 10494375"/>
                        <a:gd name="connsiteY31" fmla="*/ 1276433 h 1276433"/>
                        <a:gd name="connsiteX32" fmla="*/ 1749062 w 10494375"/>
                        <a:gd name="connsiteY32" fmla="*/ 1276433 h 1276433"/>
                        <a:gd name="connsiteX33" fmla="*/ 979594 w 10494375"/>
                        <a:gd name="connsiteY33" fmla="*/ 1276433 h 1276433"/>
                        <a:gd name="connsiteX34" fmla="*/ 146006 w 10494375"/>
                        <a:gd name="connsiteY34" fmla="*/ 1276433 h 1276433"/>
                        <a:gd name="connsiteX35" fmla="*/ 0 w 10494375"/>
                        <a:gd name="connsiteY35" fmla="*/ 1063688 h 1276433"/>
                        <a:gd name="connsiteX36" fmla="*/ 0 w 10494375"/>
                        <a:gd name="connsiteY36" fmla="*/ 531846 h 1276433"/>
                        <a:gd name="connsiteX37" fmla="*/ 0 w 10494375"/>
                        <a:gd name="connsiteY37" fmla="*/ 412184 h 1276433"/>
                        <a:gd name="connsiteX38" fmla="*/ 0 w 10494375"/>
                        <a:gd name="connsiteY38" fmla="*/ 212739 h 1276433"/>
                        <a:gd name="connsiteX39" fmla="*/ 0 w 10494375"/>
                        <a:gd name="connsiteY39" fmla="*/ 212743 h 1276433"/>
                        <a:gd name="connsiteX0" fmla="*/ 0 w 10494375"/>
                        <a:gd name="connsiteY0" fmla="*/ 212743 h 1276433"/>
                        <a:gd name="connsiteX1" fmla="*/ 146006 w 10494375"/>
                        <a:gd name="connsiteY1" fmla="*/ 0 h 1276433"/>
                        <a:gd name="connsiteX2" fmla="*/ 979594 w 10494375"/>
                        <a:gd name="connsiteY2" fmla="*/ 0 h 1276433"/>
                        <a:gd name="connsiteX3" fmla="*/ 1749062 w 10494375"/>
                        <a:gd name="connsiteY3" fmla="*/ 0 h 1276433"/>
                        <a:gd name="connsiteX4" fmla="*/ 1749062 w 10494375"/>
                        <a:gd name="connsiteY4" fmla="*/ 0 h 1276433"/>
                        <a:gd name="connsiteX5" fmla="*/ 2544884 w 10494375"/>
                        <a:gd name="connsiteY5" fmla="*/ 0 h 1276433"/>
                        <a:gd name="connsiteX6" fmla="*/ 3366943 w 10494375"/>
                        <a:gd name="connsiteY6" fmla="*/ 0 h 1276433"/>
                        <a:gd name="connsiteX7" fmla="*/ 4372655 w 10494375"/>
                        <a:gd name="connsiteY7" fmla="*/ 0 h 1276433"/>
                        <a:gd name="connsiteX8" fmla="*/ 5047056 w 10494375"/>
                        <a:gd name="connsiteY8" fmla="*/ 0 h 1276433"/>
                        <a:gd name="connsiteX9" fmla="*/ 6020244 w 10494375"/>
                        <a:gd name="connsiteY9" fmla="*/ 0 h 1276433"/>
                        <a:gd name="connsiteX10" fmla="*/ 6814160 w 10494375"/>
                        <a:gd name="connsiteY10" fmla="*/ 0 h 1276433"/>
                        <a:gd name="connsiteX11" fmla="*/ 7608077 w 10494375"/>
                        <a:gd name="connsiteY11" fmla="*/ 0 h 1276433"/>
                        <a:gd name="connsiteX12" fmla="*/ 8581264 w 10494375"/>
                        <a:gd name="connsiteY12" fmla="*/ 0 h 1276433"/>
                        <a:gd name="connsiteX13" fmla="*/ 9255667 w 10494375"/>
                        <a:gd name="connsiteY13" fmla="*/ 0 h 1276433"/>
                        <a:gd name="connsiteX14" fmla="*/ 10348367 w 10494375"/>
                        <a:gd name="connsiteY14" fmla="*/ 0 h 1276433"/>
                        <a:gd name="connsiteX15" fmla="*/ 10494375 w 10494375"/>
                        <a:gd name="connsiteY15" fmla="*/ 212743 h 1276433"/>
                        <a:gd name="connsiteX16" fmla="*/ 10494375 w 10494375"/>
                        <a:gd name="connsiteY16" fmla="*/ 212739 h 1276433"/>
                        <a:gd name="connsiteX17" fmla="*/ 10494375 w 10494375"/>
                        <a:gd name="connsiteY17" fmla="*/ 212739 h 1276433"/>
                        <a:gd name="connsiteX18" fmla="*/ 10494375 w 10494375"/>
                        <a:gd name="connsiteY18" fmla="*/ 531846 h 1276433"/>
                        <a:gd name="connsiteX19" fmla="*/ 10494375 w 10494375"/>
                        <a:gd name="connsiteY19" fmla="*/ 1063688 h 1276433"/>
                        <a:gd name="connsiteX20" fmla="*/ 10348367 w 10494375"/>
                        <a:gd name="connsiteY20" fmla="*/ 1276433 h 1276433"/>
                        <a:gd name="connsiteX21" fmla="*/ 9375180 w 10494375"/>
                        <a:gd name="connsiteY21" fmla="*/ 1276433 h 1276433"/>
                        <a:gd name="connsiteX22" fmla="*/ 8401993 w 10494375"/>
                        <a:gd name="connsiteY22" fmla="*/ 1276433 h 1276433"/>
                        <a:gd name="connsiteX23" fmla="*/ 7548319 w 10494375"/>
                        <a:gd name="connsiteY23" fmla="*/ 1276433 h 1276433"/>
                        <a:gd name="connsiteX24" fmla="*/ 6634889 w 10494375"/>
                        <a:gd name="connsiteY24" fmla="*/ 1276433 h 1276433"/>
                        <a:gd name="connsiteX25" fmla="*/ 5661701 w 10494375"/>
                        <a:gd name="connsiteY25" fmla="*/ 1276433 h 1276433"/>
                        <a:gd name="connsiteX26" fmla="*/ 4372655 w 10494375"/>
                        <a:gd name="connsiteY26" fmla="*/ 1276433 h 1276433"/>
                        <a:gd name="connsiteX27" fmla="*/ 3445651 w 10494375"/>
                        <a:gd name="connsiteY27" fmla="*/ 1276433 h 1276433"/>
                        <a:gd name="connsiteX28" fmla="*/ 2518648 w 10494375"/>
                        <a:gd name="connsiteY28" fmla="*/ 1276433 h 1276433"/>
                        <a:gd name="connsiteX29" fmla="*/ 1749062 w 10494375"/>
                        <a:gd name="connsiteY29" fmla="*/ 1276433 h 1276433"/>
                        <a:gd name="connsiteX30" fmla="*/ 1749062 w 10494375"/>
                        <a:gd name="connsiteY30" fmla="*/ 1276433 h 1276433"/>
                        <a:gd name="connsiteX31" fmla="*/ 995625 w 10494375"/>
                        <a:gd name="connsiteY31" fmla="*/ 1276433 h 1276433"/>
                        <a:gd name="connsiteX32" fmla="*/ 146006 w 10494375"/>
                        <a:gd name="connsiteY32" fmla="*/ 1276433 h 1276433"/>
                        <a:gd name="connsiteX33" fmla="*/ 0 w 10494375"/>
                        <a:gd name="connsiteY33" fmla="*/ 1063688 h 1276433"/>
                        <a:gd name="connsiteX34" fmla="*/ 0 w 10494375"/>
                        <a:gd name="connsiteY34" fmla="*/ 531846 h 1276433"/>
                        <a:gd name="connsiteX35" fmla="*/ 0 w 10494375"/>
                        <a:gd name="connsiteY35" fmla="*/ 412184 h 1276433"/>
                        <a:gd name="connsiteX36" fmla="*/ 0 w 10494375"/>
                        <a:gd name="connsiteY36" fmla="*/ 212739 h 1276433"/>
                        <a:gd name="connsiteX37" fmla="*/ 0 w 10494375"/>
                        <a:gd name="connsiteY37" fmla="*/ 212743 h 1276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494375" h="1276433" fill="none" extrusionOk="0">
                          <a:moveTo>
                            <a:pt x="0" y="212743"/>
                          </a:moveTo>
                          <a:cubicBezTo>
                            <a:pt x="38899" y="97988"/>
                            <a:pt x="36286" y="-6514"/>
                            <a:pt x="146006" y="0"/>
                          </a:cubicBezTo>
                          <a:cubicBezTo>
                            <a:pt x="308191" y="-113936"/>
                            <a:pt x="640101" y="112869"/>
                            <a:pt x="979594" y="0"/>
                          </a:cubicBezTo>
                          <a:cubicBezTo>
                            <a:pt x="1284540" y="-74606"/>
                            <a:pt x="1632111" y="-5131"/>
                            <a:pt x="1749062" y="0"/>
                          </a:cubicBezTo>
                          <a:lnTo>
                            <a:pt x="1749062" y="0"/>
                          </a:lnTo>
                          <a:cubicBezTo>
                            <a:pt x="1987566" y="12002"/>
                            <a:pt x="2315344" y="-84138"/>
                            <a:pt x="2544884" y="0"/>
                          </a:cubicBezTo>
                          <a:cubicBezTo>
                            <a:pt x="2800893" y="69113"/>
                            <a:pt x="2993836" y="-11609"/>
                            <a:pt x="3366943" y="0"/>
                          </a:cubicBezTo>
                          <a:cubicBezTo>
                            <a:pt x="3686810" y="-110725"/>
                            <a:pt x="4004187" y="-72116"/>
                            <a:pt x="4372655" y="0"/>
                          </a:cubicBezTo>
                          <a:cubicBezTo>
                            <a:pt x="4623368" y="-77949"/>
                            <a:pt x="4886398" y="-41401"/>
                            <a:pt x="5047056" y="0"/>
                          </a:cubicBezTo>
                          <a:cubicBezTo>
                            <a:pt x="5229842" y="-39777"/>
                            <a:pt x="5782702" y="-69260"/>
                            <a:pt x="6020244" y="0"/>
                          </a:cubicBezTo>
                          <a:cubicBezTo>
                            <a:pt x="6435926" y="-38228"/>
                            <a:pt x="6607278" y="-29485"/>
                            <a:pt x="6814160" y="0"/>
                          </a:cubicBezTo>
                          <a:cubicBezTo>
                            <a:pt x="7029014" y="58541"/>
                            <a:pt x="7287489" y="45845"/>
                            <a:pt x="7608077" y="0"/>
                          </a:cubicBezTo>
                          <a:cubicBezTo>
                            <a:pt x="7848931" y="-131772"/>
                            <a:pt x="8336734" y="93970"/>
                            <a:pt x="8581264" y="0"/>
                          </a:cubicBezTo>
                          <a:cubicBezTo>
                            <a:pt x="8896896" y="-48447"/>
                            <a:pt x="9005419" y="-48941"/>
                            <a:pt x="9255667" y="0"/>
                          </a:cubicBezTo>
                          <a:cubicBezTo>
                            <a:pt x="9615541" y="55014"/>
                            <a:pt x="9868404" y="81648"/>
                            <a:pt x="10348367" y="0"/>
                          </a:cubicBezTo>
                          <a:cubicBezTo>
                            <a:pt x="10412899" y="-15024"/>
                            <a:pt x="10527527" y="82477"/>
                            <a:pt x="10494375" y="212743"/>
                          </a:cubicBezTo>
                          <a:lnTo>
                            <a:pt x="10494375" y="212739"/>
                          </a:lnTo>
                          <a:lnTo>
                            <a:pt x="10494375" y="212739"/>
                          </a:lnTo>
                          <a:cubicBezTo>
                            <a:pt x="10447020" y="343231"/>
                            <a:pt x="10484389" y="433976"/>
                            <a:pt x="10494375" y="531846"/>
                          </a:cubicBezTo>
                          <a:cubicBezTo>
                            <a:pt x="10478679" y="800825"/>
                            <a:pt x="10490359" y="851355"/>
                            <a:pt x="10494375" y="1063688"/>
                          </a:cubicBezTo>
                          <a:cubicBezTo>
                            <a:pt x="10496274" y="1183399"/>
                            <a:pt x="10450017" y="1278211"/>
                            <a:pt x="10348367" y="1276433"/>
                          </a:cubicBezTo>
                          <a:cubicBezTo>
                            <a:pt x="9996120" y="1356646"/>
                            <a:pt x="9670473" y="1285168"/>
                            <a:pt x="9375180" y="1276433"/>
                          </a:cubicBezTo>
                          <a:cubicBezTo>
                            <a:pt x="9171924" y="1262757"/>
                            <a:pt x="8670403" y="1166141"/>
                            <a:pt x="8401993" y="1276433"/>
                          </a:cubicBezTo>
                          <a:cubicBezTo>
                            <a:pt x="8298719" y="1298640"/>
                            <a:pt x="7879556" y="1316243"/>
                            <a:pt x="7548319" y="1276433"/>
                          </a:cubicBezTo>
                          <a:cubicBezTo>
                            <a:pt x="7208156" y="1218302"/>
                            <a:pt x="6831121" y="1341396"/>
                            <a:pt x="6634889" y="1276433"/>
                          </a:cubicBezTo>
                          <a:cubicBezTo>
                            <a:pt x="6436942" y="1376105"/>
                            <a:pt x="5939148" y="1261682"/>
                            <a:pt x="5661701" y="1276433"/>
                          </a:cubicBezTo>
                          <a:cubicBezTo>
                            <a:pt x="5337591" y="1169928"/>
                            <a:pt x="4757471" y="1238091"/>
                            <a:pt x="4372655" y="1276433"/>
                          </a:cubicBezTo>
                          <a:cubicBezTo>
                            <a:pt x="4037720" y="1274838"/>
                            <a:pt x="3894405" y="1309186"/>
                            <a:pt x="3445651" y="1276433"/>
                          </a:cubicBezTo>
                          <a:cubicBezTo>
                            <a:pt x="3080598" y="1240589"/>
                            <a:pt x="2929738" y="1370451"/>
                            <a:pt x="2518648" y="1276433"/>
                          </a:cubicBezTo>
                          <a:cubicBezTo>
                            <a:pt x="2153703" y="1218274"/>
                            <a:pt x="2114388" y="1335699"/>
                            <a:pt x="1749062" y="1276433"/>
                          </a:cubicBezTo>
                          <a:lnTo>
                            <a:pt x="1749062" y="1276433"/>
                          </a:lnTo>
                          <a:cubicBezTo>
                            <a:pt x="1589335" y="1341050"/>
                            <a:pt x="1390427" y="1290813"/>
                            <a:pt x="995625" y="1276433"/>
                          </a:cubicBezTo>
                          <a:cubicBezTo>
                            <a:pt x="607336" y="1214330"/>
                            <a:pt x="332426" y="1309887"/>
                            <a:pt x="146006" y="1276433"/>
                          </a:cubicBezTo>
                          <a:cubicBezTo>
                            <a:pt x="73386" y="1234110"/>
                            <a:pt x="-26375" y="1164392"/>
                            <a:pt x="0" y="1063688"/>
                          </a:cubicBezTo>
                          <a:cubicBezTo>
                            <a:pt x="-43906" y="822316"/>
                            <a:pt x="46800" y="695574"/>
                            <a:pt x="0" y="531846"/>
                          </a:cubicBezTo>
                          <a:cubicBezTo>
                            <a:pt x="7656" y="490453"/>
                            <a:pt x="-7132" y="453796"/>
                            <a:pt x="0" y="412184"/>
                          </a:cubicBezTo>
                          <a:cubicBezTo>
                            <a:pt x="9319" y="395787"/>
                            <a:pt x="22290" y="292705"/>
                            <a:pt x="0" y="212739"/>
                          </a:cubicBezTo>
                          <a:lnTo>
                            <a:pt x="0" y="212743"/>
                          </a:lnTo>
                          <a:close/>
                        </a:path>
                        <a:path w="10494375" h="1276433" stroke="0" extrusionOk="0">
                          <a:moveTo>
                            <a:pt x="0" y="212743"/>
                          </a:moveTo>
                          <a:cubicBezTo>
                            <a:pt x="18195" y="67696"/>
                            <a:pt x="52377" y="-14519"/>
                            <a:pt x="146006" y="0"/>
                          </a:cubicBezTo>
                          <a:cubicBezTo>
                            <a:pt x="420663" y="28492"/>
                            <a:pt x="686619" y="-7579"/>
                            <a:pt x="931502" y="0"/>
                          </a:cubicBezTo>
                          <a:cubicBezTo>
                            <a:pt x="1217482" y="12913"/>
                            <a:pt x="1332034" y="24860"/>
                            <a:pt x="1749062" y="0"/>
                          </a:cubicBezTo>
                          <a:lnTo>
                            <a:pt x="1749062" y="0"/>
                          </a:lnTo>
                          <a:cubicBezTo>
                            <a:pt x="2090301" y="-29876"/>
                            <a:pt x="2276077" y="19670"/>
                            <a:pt x="2571121" y="0"/>
                          </a:cubicBezTo>
                          <a:cubicBezTo>
                            <a:pt x="2926282" y="-8629"/>
                            <a:pt x="3039344" y="60580"/>
                            <a:pt x="3471887" y="0"/>
                          </a:cubicBezTo>
                          <a:cubicBezTo>
                            <a:pt x="3865881" y="-68909"/>
                            <a:pt x="4099112" y="54170"/>
                            <a:pt x="4372655" y="0"/>
                          </a:cubicBezTo>
                          <a:cubicBezTo>
                            <a:pt x="4419672" y="-99364"/>
                            <a:pt x="4799099" y="8170"/>
                            <a:pt x="5166570" y="0"/>
                          </a:cubicBezTo>
                          <a:cubicBezTo>
                            <a:pt x="5429249" y="-65221"/>
                            <a:pt x="5752579" y="-40930"/>
                            <a:pt x="6020244" y="0"/>
                          </a:cubicBezTo>
                          <a:cubicBezTo>
                            <a:pt x="6185833" y="1351"/>
                            <a:pt x="6599141" y="43053"/>
                            <a:pt x="6754403" y="0"/>
                          </a:cubicBezTo>
                          <a:cubicBezTo>
                            <a:pt x="6911997" y="-7309"/>
                            <a:pt x="7248428" y="-14069"/>
                            <a:pt x="7488562" y="0"/>
                          </a:cubicBezTo>
                          <a:cubicBezTo>
                            <a:pt x="7707816" y="61484"/>
                            <a:pt x="7841816" y="-17828"/>
                            <a:pt x="8162964" y="0"/>
                          </a:cubicBezTo>
                          <a:cubicBezTo>
                            <a:pt x="8452651" y="17231"/>
                            <a:pt x="8590577" y="-38073"/>
                            <a:pt x="8837367" y="0"/>
                          </a:cubicBezTo>
                          <a:cubicBezTo>
                            <a:pt x="9062862" y="-2357"/>
                            <a:pt x="9191660" y="-38821"/>
                            <a:pt x="9571524" y="0"/>
                          </a:cubicBezTo>
                          <a:cubicBezTo>
                            <a:pt x="9942920" y="-9542"/>
                            <a:pt x="10025678" y="-51059"/>
                            <a:pt x="10348367" y="0"/>
                          </a:cubicBezTo>
                          <a:cubicBezTo>
                            <a:pt x="10452408" y="11917"/>
                            <a:pt x="10462790" y="73058"/>
                            <a:pt x="10494375" y="212743"/>
                          </a:cubicBezTo>
                          <a:lnTo>
                            <a:pt x="10494375" y="212739"/>
                          </a:lnTo>
                          <a:lnTo>
                            <a:pt x="10494375" y="212739"/>
                          </a:lnTo>
                          <a:cubicBezTo>
                            <a:pt x="10513338" y="348728"/>
                            <a:pt x="10517860" y="379696"/>
                            <a:pt x="10494375" y="531846"/>
                          </a:cubicBezTo>
                          <a:cubicBezTo>
                            <a:pt x="10540775" y="628787"/>
                            <a:pt x="10533298" y="879586"/>
                            <a:pt x="10494375" y="1063688"/>
                          </a:cubicBezTo>
                          <a:cubicBezTo>
                            <a:pt x="10502386" y="1182682"/>
                            <a:pt x="10417833" y="1255641"/>
                            <a:pt x="10348367" y="1276433"/>
                          </a:cubicBezTo>
                          <a:cubicBezTo>
                            <a:pt x="9940939" y="1249763"/>
                            <a:pt x="9758259" y="1279371"/>
                            <a:pt x="9494694" y="1276433"/>
                          </a:cubicBezTo>
                          <a:cubicBezTo>
                            <a:pt x="9213722" y="1254026"/>
                            <a:pt x="8950682" y="1273041"/>
                            <a:pt x="8820293" y="1276433"/>
                          </a:cubicBezTo>
                          <a:cubicBezTo>
                            <a:pt x="8764691" y="1389242"/>
                            <a:pt x="8287104" y="1270142"/>
                            <a:pt x="8026377" y="1276433"/>
                          </a:cubicBezTo>
                          <a:cubicBezTo>
                            <a:pt x="7731687" y="1312467"/>
                            <a:pt x="7499483" y="1290457"/>
                            <a:pt x="7053189" y="1276433"/>
                          </a:cubicBezTo>
                          <a:cubicBezTo>
                            <a:pt x="6719451" y="1317891"/>
                            <a:pt x="6297638" y="1379385"/>
                            <a:pt x="6080001" y="1276433"/>
                          </a:cubicBezTo>
                          <a:cubicBezTo>
                            <a:pt x="5831785" y="1266427"/>
                            <a:pt x="5485428" y="1418226"/>
                            <a:pt x="5226328" y="1276433"/>
                          </a:cubicBezTo>
                          <a:cubicBezTo>
                            <a:pt x="4984600" y="1240131"/>
                            <a:pt x="4628089" y="1178735"/>
                            <a:pt x="4372655" y="1276433"/>
                          </a:cubicBezTo>
                          <a:cubicBezTo>
                            <a:pt x="4084235" y="1322248"/>
                            <a:pt x="3714201" y="1293054"/>
                            <a:pt x="3576831" y="1276433"/>
                          </a:cubicBezTo>
                          <a:cubicBezTo>
                            <a:pt x="3373464" y="1341320"/>
                            <a:pt x="2906402" y="1335264"/>
                            <a:pt x="2728537" y="1276433"/>
                          </a:cubicBezTo>
                          <a:cubicBezTo>
                            <a:pt x="2536995" y="1278488"/>
                            <a:pt x="2228764" y="1294388"/>
                            <a:pt x="1749062" y="1276433"/>
                          </a:cubicBezTo>
                          <a:lnTo>
                            <a:pt x="1749062" y="1276433"/>
                          </a:lnTo>
                          <a:cubicBezTo>
                            <a:pt x="1381095" y="1293551"/>
                            <a:pt x="1266675" y="1279509"/>
                            <a:pt x="979594" y="1276433"/>
                          </a:cubicBezTo>
                          <a:cubicBezTo>
                            <a:pt x="715406" y="1310114"/>
                            <a:pt x="452533" y="1251421"/>
                            <a:pt x="146006" y="1276433"/>
                          </a:cubicBezTo>
                          <a:cubicBezTo>
                            <a:pt x="74579" y="1243324"/>
                            <a:pt x="-4604" y="1170205"/>
                            <a:pt x="0" y="1063688"/>
                          </a:cubicBezTo>
                          <a:cubicBezTo>
                            <a:pt x="22951" y="808528"/>
                            <a:pt x="32631" y="700302"/>
                            <a:pt x="0" y="531846"/>
                          </a:cubicBezTo>
                          <a:cubicBezTo>
                            <a:pt x="6671" y="464789"/>
                            <a:pt x="7596" y="438698"/>
                            <a:pt x="0" y="412184"/>
                          </a:cubicBezTo>
                          <a:cubicBezTo>
                            <a:pt x="9344" y="324632"/>
                            <a:pt x="-19877" y="292148"/>
                            <a:pt x="0" y="212739"/>
                          </a:cubicBezTo>
                          <a:lnTo>
                            <a:pt x="0" y="212743"/>
                          </a:lnTo>
                          <a:close/>
                        </a:path>
                        <a:path w="10494375" h="1276433" fill="none" stroke="0" extrusionOk="0">
                          <a:moveTo>
                            <a:pt x="0" y="212743"/>
                          </a:moveTo>
                          <a:cubicBezTo>
                            <a:pt x="-2686" y="72013"/>
                            <a:pt x="73588" y="-31154"/>
                            <a:pt x="146006" y="0"/>
                          </a:cubicBezTo>
                          <a:cubicBezTo>
                            <a:pt x="269262" y="-32594"/>
                            <a:pt x="760988" y="56997"/>
                            <a:pt x="979594" y="0"/>
                          </a:cubicBezTo>
                          <a:cubicBezTo>
                            <a:pt x="1216261" y="-24859"/>
                            <a:pt x="1606884" y="59771"/>
                            <a:pt x="1749062" y="0"/>
                          </a:cubicBezTo>
                          <a:lnTo>
                            <a:pt x="1749062" y="0"/>
                          </a:lnTo>
                          <a:cubicBezTo>
                            <a:pt x="2053892" y="-78994"/>
                            <a:pt x="2344106" y="-16623"/>
                            <a:pt x="2544884" y="0"/>
                          </a:cubicBezTo>
                          <a:cubicBezTo>
                            <a:pt x="2793285" y="54713"/>
                            <a:pt x="3062309" y="33076"/>
                            <a:pt x="3366943" y="0"/>
                          </a:cubicBezTo>
                          <a:cubicBezTo>
                            <a:pt x="3662669" y="-28034"/>
                            <a:pt x="3961732" y="-118468"/>
                            <a:pt x="4372655" y="0"/>
                          </a:cubicBezTo>
                          <a:cubicBezTo>
                            <a:pt x="4612201" y="-30293"/>
                            <a:pt x="4903964" y="-5899"/>
                            <a:pt x="5047056" y="0"/>
                          </a:cubicBezTo>
                          <a:cubicBezTo>
                            <a:pt x="5151431" y="-19643"/>
                            <a:pt x="5577311" y="-56473"/>
                            <a:pt x="6020244" y="0"/>
                          </a:cubicBezTo>
                          <a:cubicBezTo>
                            <a:pt x="6347777" y="-502"/>
                            <a:pt x="6540529" y="-26600"/>
                            <a:pt x="6814160" y="0"/>
                          </a:cubicBezTo>
                          <a:cubicBezTo>
                            <a:pt x="7003955" y="-52310"/>
                            <a:pt x="7329660" y="6402"/>
                            <a:pt x="7608077" y="0"/>
                          </a:cubicBezTo>
                          <a:cubicBezTo>
                            <a:pt x="7960120" y="9725"/>
                            <a:pt x="8221768" y="21112"/>
                            <a:pt x="8581264" y="0"/>
                          </a:cubicBezTo>
                          <a:cubicBezTo>
                            <a:pt x="8895538" y="-61088"/>
                            <a:pt x="9017760" y="-35178"/>
                            <a:pt x="9255667" y="0"/>
                          </a:cubicBezTo>
                          <a:cubicBezTo>
                            <a:pt x="9477779" y="25619"/>
                            <a:pt x="9813127" y="31510"/>
                            <a:pt x="10348367" y="0"/>
                          </a:cubicBezTo>
                          <a:cubicBezTo>
                            <a:pt x="10436604" y="-6640"/>
                            <a:pt x="10523728" y="70571"/>
                            <a:pt x="10494375" y="212743"/>
                          </a:cubicBezTo>
                          <a:lnTo>
                            <a:pt x="10494375" y="212739"/>
                          </a:lnTo>
                          <a:lnTo>
                            <a:pt x="10494375" y="212739"/>
                          </a:lnTo>
                          <a:cubicBezTo>
                            <a:pt x="10456707" y="345125"/>
                            <a:pt x="10499825" y="444634"/>
                            <a:pt x="10494375" y="531846"/>
                          </a:cubicBezTo>
                          <a:cubicBezTo>
                            <a:pt x="10517540" y="784076"/>
                            <a:pt x="10495128" y="876753"/>
                            <a:pt x="10494375" y="1063688"/>
                          </a:cubicBezTo>
                          <a:cubicBezTo>
                            <a:pt x="10474915" y="1180590"/>
                            <a:pt x="10410600" y="1267048"/>
                            <a:pt x="10348367" y="1276433"/>
                          </a:cubicBezTo>
                          <a:cubicBezTo>
                            <a:pt x="9908535" y="1363381"/>
                            <a:pt x="9604149" y="1248787"/>
                            <a:pt x="9375180" y="1276433"/>
                          </a:cubicBezTo>
                          <a:cubicBezTo>
                            <a:pt x="9128871" y="1305154"/>
                            <a:pt x="8645919" y="1235711"/>
                            <a:pt x="8401993" y="1276433"/>
                          </a:cubicBezTo>
                          <a:cubicBezTo>
                            <a:pt x="8151527" y="1311007"/>
                            <a:pt x="7841505" y="1376941"/>
                            <a:pt x="7548319" y="1276433"/>
                          </a:cubicBezTo>
                          <a:cubicBezTo>
                            <a:pt x="7229851" y="1238127"/>
                            <a:pt x="6831991" y="1335825"/>
                            <a:pt x="6634889" y="1276433"/>
                          </a:cubicBezTo>
                          <a:cubicBezTo>
                            <a:pt x="6499367" y="1160970"/>
                            <a:pt x="5955591" y="1272108"/>
                            <a:pt x="5661701" y="1276433"/>
                          </a:cubicBezTo>
                          <a:cubicBezTo>
                            <a:pt x="5314194" y="1237631"/>
                            <a:pt x="4879844" y="1253474"/>
                            <a:pt x="4372655" y="1276433"/>
                          </a:cubicBezTo>
                          <a:cubicBezTo>
                            <a:pt x="4006287" y="1311691"/>
                            <a:pt x="3862018" y="1330010"/>
                            <a:pt x="3445651" y="1276433"/>
                          </a:cubicBezTo>
                          <a:cubicBezTo>
                            <a:pt x="3066750" y="1250112"/>
                            <a:pt x="2864414" y="1324031"/>
                            <a:pt x="2518648" y="1276433"/>
                          </a:cubicBezTo>
                          <a:cubicBezTo>
                            <a:pt x="2140001" y="1187562"/>
                            <a:pt x="2068155" y="1306185"/>
                            <a:pt x="1749062" y="1276433"/>
                          </a:cubicBezTo>
                          <a:lnTo>
                            <a:pt x="1749062" y="1276433"/>
                          </a:lnTo>
                          <a:cubicBezTo>
                            <a:pt x="1590586" y="1359972"/>
                            <a:pt x="1367923" y="1205040"/>
                            <a:pt x="995625" y="1276433"/>
                          </a:cubicBezTo>
                          <a:cubicBezTo>
                            <a:pt x="654176" y="1291042"/>
                            <a:pt x="404229" y="1321975"/>
                            <a:pt x="146006" y="1276433"/>
                          </a:cubicBezTo>
                          <a:cubicBezTo>
                            <a:pt x="39133" y="1285311"/>
                            <a:pt x="3384" y="1179084"/>
                            <a:pt x="0" y="1063688"/>
                          </a:cubicBezTo>
                          <a:cubicBezTo>
                            <a:pt x="31593" y="859941"/>
                            <a:pt x="-12092" y="638493"/>
                            <a:pt x="0" y="531846"/>
                          </a:cubicBezTo>
                          <a:cubicBezTo>
                            <a:pt x="12713" y="510597"/>
                            <a:pt x="7993" y="444274"/>
                            <a:pt x="0" y="412184"/>
                          </a:cubicBezTo>
                          <a:cubicBezTo>
                            <a:pt x="10700" y="380494"/>
                            <a:pt x="-14868" y="303733"/>
                            <a:pt x="0" y="212739"/>
                          </a:cubicBezTo>
                          <a:lnTo>
                            <a:pt x="0" y="212743"/>
                          </a:lnTo>
                          <a:close/>
                        </a:path>
                        <a:path w="10494375" h="1276433" fill="none" stroke="0" extrusionOk="0">
                          <a:moveTo>
                            <a:pt x="0" y="212743"/>
                          </a:moveTo>
                          <a:cubicBezTo>
                            <a:pt x="24138" y="91511"/>
                            <a:pt x="58862" y="-10545"/>
                            <a:pt x="146006" y="0"/>
                          </a:cubicBezTo>
                          <a:cubicBezTo>
                            <a:pt x="286090" y="-70641"/>
                            <a:pt x="734988" y="65148"/>
                            <a:pt x="979594" y="0"/>
                          </a:cubicBezTo>
                          <a:cubicBezTo>
                            <a:pt x="1259245" y="-20768"/>
                            <a:pt x="1594816" y="41144"/>
                            <a:pt x="1749062" y="0"/>
                          </a:cubicBezTo>
                          <a:lnTo>
                            <a:pt x="1749062" y="0"/>
                          </a:lnTo>
                          <a:cubicBezTo>
                            <a:pt x="2057730" y="-64610"/>
                            <a:pt x="2336789" y="-44296"/>
                            <a:pt x="2544884" y="0"/>
                          </a:cubicBezTo>
                          <a:cubicBezTo>
                            <a:pt x="2828018" y="108187"/>
                            <a:pt x="3040132" y="16227"/>
                            <a:pt x="3366943" y="0"/>
                          </a:cubicBezTo>
                          <a:cubicBezTo>
                            <a:pt x="3682336" y="-117676"/>
                            <a:pt x="4029093" y="-94628"/>
                            <a:pt x="4372655" y="0"/>
                          </a:cubicBezTo>
                          <a:cubicBezTo>
                            <a:pt x="4622586" y="-52448"/>
                            <a:pt x="4896159" y="-29768"/>
                            <a:pt x="5047056" y="0"/>
                          </a:cubicBezTo>
                          <a:cubicBezTo>
                            <a:pt x="5220816" y="-54679"/>
                            <a:pt x="5718475" y="-41354"/>
                            <a:pt x="6020244" y="0"/>
                          </a:cubicBezTo>
                          <a:cubicBezTo>
                            <a:pt x="6361725" y="-11299"/>
                            <a:pt x="6586095" y="-44909"/>
                            <a:pt x="6814160" y="0"/>
                          </a:cubicBezTo>
                          <a:cubicBezTo>
                            <a:pt x="7007577" y="-32725"/>
                            <a:pt x="7317258" y="15826"/>
                            <a:pt x="7608077" y="0"/>
                          </a:cubicBezTo>
                          <a:cubicBezTo>
                            <a:pt x="7891905" y="-75117"/>
                            <a:pt x="8294845" y="61042"/>
                            <a:pt x="8581264" y="0"/>
                          </a:cubicBezTo>
                          <a:cubicBezTo>
                            <a:pt x="8901335" y="-46112"/>
                            <a:pt x="9004411" y="-47688"/>
                            <a:pt x="9255667" y="0"/>
                          </a:cubicBezTo>
                          <a:cubicBezTo>
                            <a:pt x="9540586" y="18228"/>
                            <a:pt x="9849566" y="27287"/>
                            <a:pt x="10348367" y="0"/>
                          </a:cubicBezTo>
                          <a:cubicBezTo>
                            <a:pt x="10414901" y="-5828"/>
                            <a:pt x="10523826" y="88887"/>
                            <a:pt x="10494375" y="212743"/>
                          </a:cubicBezTo>
                          <a:lnTo>
                            <a:pt x="10494375" y="212739"/>
                          </a:lnTo>
                          <a:lnTo>
                            <a:pt x="10494375" y="212739"/>
                          </a:lnTo>
                          <a:cubicBezTo>
                            <a:pt x="10456230" y="338642"/>
                            <a:pt x="10492498" y="436992"/>
                            <a:pt x="10494375" y="531846"/>
                          </a:cubicBezTo>
                          <a:cubicBezTo>
                            <a:pt x="10497543" y="791446"/>
                            <a:pt x="10494499" y="862873"/>
                            <a:pt x="10494375" y="1063688"/>
                          </a:cubicBezTo>
                          <a:cubicBezTo>
                            <a:pt x="10496052" y="1166597"/>
                            <a:pt x="10429273" y="1268654"/>
                            <a:pt x="10348367" y="1276433"/>
                          </a:cubicBezTo>
                          <a:cubicBezTo>
                            <a:pt x="9971942" y="1325721"/>
                            <a:pt x="9616861" y="1253003"/>
                            <a:pt x="9375180" y="1276433"/>
                          </a:cubicBezTo>
                          <a:cubicBezTo>
                            <a:pt x="9109037" y="1269952"/>
                            <a:pt x="8658057" y="1168922"/>
                            <a:pt x="8401993" y="1276433"/>
                          </a:cubicBezTo>
                          <a:cubicBezTo>
                            <a:pt x="8226057" y="1304836"/>
                            <a:pt x="7864290" y="1341784"/>
                            <a:pt x="7548319" y="1276433"/>
                          </a:cubicBezTo>
                          <a:cubicBezTo>
                            <a:pt x="7250884" y="1227622"/>
                            <a:pt x="6848020" y="1316394"/>
                            <a:pt x="6634889" y="1276433"/>
                          </a:cubicBezTo>
                          <a:cubicBezTo>
                            <a:pt x="6459691" y="1246659"/>
                            <a:pt x="5973061" y="1336569"/>
                            <a:pt x="5661701" y="1276433"/>
                          </a:cubicBezTo>
                          <a:cubicBezTo>
                            <a:pt x="5288904" y="1251859"/>
                            <a:pt x="4797448" y="1247408"/>
                            <a:pt x="4372655" y="1276433"/>
                          </a:cubicBezTo>
                          <a:cubicBezTo>
                            <a:pt x="4037820" y="1267425"/>
                            <a:pt x="3880465" y="1312278"/>
                            <a:pt x="3445651" y="1276433"/>
                          </a:cubicBezTo>
                          <a:cubicBezTo>
                            <a:pt x="3099208" y="1236911"/>
                            <a:pt x="2935741" y="1374282"/>
                            <a:pt x="2518648" y="1276433"/>
                          </a:cubicBezTo>
                          <a:cubicBezTo>
                            <a:pt x="2159037" y="1197315"/>
                            <a:pt x="2110105" y="1324867"/>
                            <a:pt x="1749062" y="1276433"/>
                          </a:cubicBezTo>
                          <a:lnTo>
                            <a:pt x="1749062" y="1276433"/>
                          </a:lnTo>
                          <a:cubicBezTo>
                            <a:pt x="1577493" y="1363491"/>
                            <a:pt x="1320989" y="1223172"/>
                            <a:pt x="995625" y="1276433"/>
                          </a:cubicBezTo>
                          <a:cubicBezTo>
                            <a:pt x="674889" y="1273069"/>
                            <a:pt x="350027" y="1301031"/>
                            <a:pt x="146006" y="1276433"/>
                          </a:cubicBezTo>
                          <a:cubicBezTo>
                            <a:pt x="64478" y="1269111"/>
                            <a:pt x="-18483" y="1167034"/>
                            <a:pt x="0" y="1063688"/>
                          </a:cubicBezTo>
                          <a:cubicBezTo>
                            <a:pt x="-18737" y="826220"/>
                            <a:pt x="31297" y="680616"/>
                            <a:pt x="0" y="531846"/>
                          </a:cubicBezTo>
                          <a:cubicBezTo>
                            <a:pt x="11510" y="497277"/>
                            <a:pt x="-8581" y="456220"/>
                            <a:pt x="0" y="412184"/>
                          </a:cubicBezTo>
                          <a:cubicBezTo>
                            <a:pt x="9370" y="386118"/>
                            <a:pt x="11010" y="294968"/>
                            <a:pt x="0" y="212739"/>
                          </a:cubicBezTo>
                          <a:lnTo>
                            <a:pt x="0" y="212743"/>
                          </a:ln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0" cap="none" spc="0" normalizeH="0" baseline="0" noProof="0">
                <a:ln>
                  <a:noFill/>
                </a:ln>
                <a:solidFill>
                  <a:srgbClr val="002060"/>
                </a:solidFill>
                <a:effectLst/>
                <a:uLnTx/>
                <a:uFillTx/>
                <a:latin typeface="Calibri" panose="020F0502020204030204"/>
                <a:ea typeface="Roboto" panose="02000000000000000000" pitchFamily="2" charset="0"/>
                <a:cs typeface="+mn-cs"/>
                <a:sym typeface="Arial"/>
              </a:endParaRPr>
            </a:p>
          </p:txBody>
        </p:sp>
        <p:sp>
          <p:nvSpPr>
            <p:cNvPr id="8" name="TextBox 7">
              <a:extLst>
                <a:ext uri="{FF2B5EF4-FFF2-40B4-BE49-F238E27FC236}">
                  <a16:creationId xmlns:a16="http://schemas.microsoft.com/office/drawing/2014/main" id="{8F29902C-ACC9-4634-CE0B-FC64EFBDABA3}"/>
                </a:ext>
              </a:extLst>
            </p:cNvPr>
            <p:cNvSpPr txBox="1"/>
            <p:nvPr/>
          </p:nvSpPr>
          <p:spPr>
            <a:xfrm>
              <a:off x="101059" y="336929"/>
              <a:ext cx="10320089" cy="155042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Lễ Khao lề thế lính Hoàng Sa thường được tổ chức trên đảo Lý Sơn vào tháng 2, tháng 3 (âm lịch) hằng năm.</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4098" name="Picture 2" descr="Tổ chức lễ khao lề thế lính Hoàng Sa tại đảo Lý Sơn">
            <a:extLst>
              <a:ext uri="{FF2B5EF4-FFF2-40B4-BE49-F238E27FC236}">
                <a16:creationId xmlns:a16="http://schemas.microsoft.com/office/drawing/2014/main" id="{0C78E863-CDAF-027B-3408-AC78455C05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9280" y="1711236"/>
            <a:ext cx="7101840" cy="4736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95593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1000"/>
                                        <p:tgtEl>
                                          <p:spTgt spid="4098"/>
                                        </p:tgtEl>
                                      </p:cBhvr>
                                    </p:animEffect>
                                    <p:anim calcmode="lin" valueType="num">
                                      <p:cBhvr>
                                        <p:cTn id="13" dur="1000" fill="hold"/>
                                        <p:tgtEl>
                                          <p:spTgt spid="4098"/>
                                        </p:tgtEl>
                                        <p:attrNameLst>
                                          <p:attrName>ppt_x</p:attrName>
                                        </p:attrNameLst>
                                      </p:cBhvr>
                                      <p:tavLst>
                                        <p:tav tm="0">
                                          <p:val>
                                            <p:strVal val="#ppt_x"/>
                                          </p:val>
                                        </p:tav>
                                        <p:tav tm="100000">
                                          <p:val>
                                            <p:strVal val="#ppt_x"/>
                                          </p:val>
                                        </p:tav>
                                      </p:tavLst>
                                    </p:anim>
                                    <p:anim calcmode="lin" valueType="num">
                                      <p:cBhvr>
                                        <p:cTn id="14"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23E44A8C-9FBE-283A-AC91-A4B4AAF61737}"/>
              </a:ext>
            </a:extLst>
          </p:cNvPr>
          <p:cNvSpPr/>
          <p:nvPr/>
        </p:nvSpPr>
        <p:spPr>
          <a:xfrm>
            <a:off x="283124" y="152401"/>
            <a:ext cx="11625752" cy="6440586"/>
          </a:xfrm>
          <a:custGeom>
            <a:avLst/>
            <a:gdLst>
              <a:gd name="connsiteX0" fmla="*/ 0 w 11625752"/>
              <a:gd name="connsiteY0" fmla="*/ 642255 h 6440586"/>
              <a:gd name="connsiteX1" fmla="*/ 642255 w 11625752"/>
              <a:gd name="connsiteY1" fmla="*/ 0 h 6440586"/>
              <a:gd name="connsiteX2" fmla="*/ 10983497 w 11625752"/>
              <a:gd name="connsiteY2" fmla="*/ 0 h 6440586"/>
              <a:gd name="connsiteX3" fmla="*/ 11625752 w 11625752"/>
              <a:gd name="connsiteY3" fmla="*/ 642255 h 6440586"/>
              <a:gd name="connsiteX4" fmla="*/ 11625752 w 11625752"/>
              <a:gd name="connsiteY4" fmla="*/ 5798331 h 6440586"/>
              <a:gd name="connsiteX5" fmla="*/ 10983497 w 11625752"/>
              <a:gd name="connsiteY5" fmla="*/ 6440586 h 6440586"/>
              <a:gd name="connsiteX6" fmla="*/ 642255 w 11625752"/>
              <a:gd name="connsiteY6" fmla="*/ 6440586 h 6440586"/>
              <a:gd name="connsiteX7" fmla="*/ 0 w 11625752"/>
              <a:gd name="connsiteY7" fmla="*/ 5798331 h 6440586"/>
              <a:gd name="connsiteX8" fmla="*/ 0 w 11625752"/>
              <a:gd name="connsiteY8" fmla="*/ 642255 h 644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25752" h="6440586" fill="none" extrusionOk="0">
                <a:moveTo>
                  <a:pt x="0" y="642255"/>
                </a:moveTo>
                <a:cubicBezTo>
                  <a:pt x="2114" y="344763"/>
                  <a:pt x="310553" y="38612"/>
                  <a:pt x="642255" y="0"/>
                </a:cubicBezTo>
                <a:cubicBezTo>
                  <a:pt x="2726150" y="72427"/>
                  <a:pt x="7807012" y="61419"/>
                  <a:pt x="10983497" y="0"/>
                </a:cubicBezTo>
                <a:cubicBezTo>
                  <a:pt x="11330092" y="-55851"/>
                  <a:pt x="11571036" y="270997"/>
                  <a:pt x="11625752" y="642255"/>
                </a:cubicBezTo>
                <a:cubicBezTo>
                  <a:pt x="11726628" y="1460979"/>
                  <a:pt x="11518439" y="4080469"/>
                  <a:pt x="11625752" y="5798331"/>
                </a:cubicBezTo>
                <a:cubicBezTo>
                  <a:pt x="11636321" y="6099399"/>
                  <a:pt x="11303671" y="6401873"/>
                  <a:pt x="10983497" y="6440586"/>
                </a:cubicBezTo>
                <a:cubicBezTo>
                  <a:pt x="9471163" y="6470413"/>
                  <a:pt x="1867330" y="6361280"/>
                  <a:pt x="642255" y="6440586"/>
                </a:cubicBezTo>
                <a:cubicBezTo>
                  <a:pt x="349798" y="6433549"/>
                  <a:pt x="-16080" y="6156219"/>
                  <a:pt x="0" y="5798331"/>
                </a:cubicBezTo>
                <a:cubicBezTo>
                  <a:pt x="50037" y="4606533"/>
                  <a:pt x="770" y="1926485"/>
                  <a:pt x="0" y="642255"/>
                </a:cubicBezTo>
                <a:close/>
              </a:path>
              <a:path w="11625752" h="6440586" stroke="0" extrusionOk="0">
                <a:moveTo>
                  <a:pt x="0" y="642255"/>
                </a:moveTo>
                <a:cubicBezTo>
                  <a:pt x="38772" y="298116"/>
                  <a:pt x="302969" y="32132"/>
                  <a:pt x="642255" y="0"/>
                </a:cubicBezTo>
                <a:cubicBezTo>
                  <a:pt x="4316112" y="123000"/>
                  <a:pt x="7252951" y="-96860"/>
                  <a:pt x="10983497" y="0"/>
                </a:cubicBezTo>
                <a:cubicBezTo>
                  <a:pt x="11334099" y="-3129"/>
                  <a:pt x="11642651" y="253477"/>
                  <a:pt x="11625752" y="642255"/>
                </a:cubicBezTo>
                <a:cubicBezTo>
                  <a:pt x="11628925" y="1374125"/>
                  <a:pt x="11720019" y="4065808"/>
                  <a:pt x="11625752" y="5798331"/>
                </a:cubicBezTo>
                <a:cubicBezTo>
                  <a:pt x="11586238" y="6167354"/>
                  <a:pt x="11305727" y="6435271"/>
                  <a:pt x="10983497" y="6440586"/>
                </a:cubicBezTo>
                <a:cubicBezTo>
                  <a:pt x="6937073" y="6279879"/>
                  <a:pt x="2680322" y="6480253"/>
                  <a:pt x="642255" y="6440586"/>
                </a:cubicBezTo>
                <a:cubicBezTo>
                  <a:pt x="259545" y="6434930"/>
                  <a:pt x="-53971" y="6128588"/>
                  <a:pt x="0" y="5798331"/>
                </a:cubicBezTo>
                <a:cubicBezTo>
                  <a:pt x="32216" y="4259268"/>
                  <a:pt x="57206" y="2367836"/>
                  <a:pt x="0" y="642255"/>
                </a:cubicBezTo>
                <a:close/>
              </a:path>
            </a:pathLst>
          </a:custGeom>
          <a:ln>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5" name="Group 4">
            <a:extLst>
              <a:ext uri="{FF2B5EF4-FFF2-40B4-BE49-F238E27FC236}">
                <a16:creationId xmlns:a16="http://schemas.microsoft.com/office/drawing/2014/main" id="{343E24FE-D578-9CD6-BEB0-B53C80DC30C9}"/>
              </a:ext>
            </a:extLst>
          </p:cNvPr>
          <p:cNvGrpSpPr/>
          <p:nvPr/>
        </p:nvGrpSpPr>
        <p:grpSpPr>
          <a:xfrm>
            <a:off x="1964325" y="222167"/>
            <a:ext cx="8784955" cy="763353"/>
            <a:chOff x="-222790" y="232396"/>
            <a:chExt cx="10909881" cy="1837155"/>
          </a:xfrm>
        </p:grpSpPr>
        <p:sp>
          <p:nvSpPr>
            <p:cNvPr id="7" name="Hình chữ nhật: Góc Tròn 38">
              <a:extLst>
                <a:ext uri="{FF2B5EF4-FFF2-40B4-BE49-F238E27FC236}">
                  <a16:creationId xmlns:a16="http://schemas.microsoft.com/office/drawing/2014/main" id="{237EFA6F-739A-C02C-B102-6486B8064562}"/>
                </a:ext>
              </a:extLst>
            </p:cNvPr>
            <p:cNvSpPr/>
            <p:nvPr/>
          </p:nvSpPr>
          <p:spPr>
            <a:xfrm>
              <a:off x="-222790" y="232396"/>
              <a:ext cx="10909881" cy="1837155"/>
            </a:xfrm>
            <a:custGeom>
              <a:avLst/>
              <a:gdLst>
                <a:gd name="connsiteX0" fmla="*/ 0 w 10909881"/>
                <a:gd name="connsiteY0" fmla="*/ 306199 h 1837155"/>
                <a:gd name="connsiteX1" fmla="*/ 151787 w 10909881"/>
                <a:gd name="connsiteY1" fmla="*/ 0 h 1837155"/>
                <a:gd name="connsiteX2" fmla="*/ 1018380 w 10909881"/>
                <a:gd name="connsiteY2" fmla="*/ 0 h 1837155"/>
                <a:gd name="connsiteX3" fmla="*/ 1818313 w 10909881"/>
                <a:gd name="connsiteY3" fmla="*/ 0 h 1837155"/>
                <a:gd name="connsiteX4" fmla="*/ 1818313 w 10909881"/>
                <a:gd name="connsiteY4" fmla="*/ 0 h 1837155"/>
                <a:gd name="connsiteX5" fmla="*/ 2645645 w 10909881"/>
                <a:gd name="connsiteY5" fmla="*/ 0 h 1837155"/>
                <a:gd name="connsiteX6" fmla="*/ 3500252 w 10909881"/>
                <a:gd name="connsiteY6" fmla="*/ 0 h 1837155"/>
                <a:gd name="connsiteX7" fmla="*/ 4545783 w 10909881"/>
                <a:gd name="connsiteY7" fmla="*/ 0 h 1837155"/>
                <a:gd name="connsiteX8" fmla="*/ 5246886 w 10909881"/>
                <a:gd name="connsiteY8" fmla="*/ 0 h 1837155"/>
                <a:gd name="connsiteX9" fmla="*/ 6258605 w 10909881"/>
                <a:gd name="connsiteY9" fmla="*/ 0 h 1837155"/>
                <a:gd name="connsiteX10" fmla="*/ 7083955 w 10909881"/>
                <a:gd name="connsiteY10" fmla="*/ 0 h 1837155"/>
                <a:gd name="connsiteX11" fmla="*/ 7909306 w 10909881"/>
                <a:gd name="connsiteY11" fmla="*/ 0 h 1837155"/>
                <a:gd name="connsiteX12" fmla="*/ 8921024 w 10909881"/>
                <a:gd name="connsiteY12" fmla="*/ 0 h 1837155"/>
                <a:gd name="connsiteX13" fmla="*/ 9622129 w 10909881"/>
                <a:gd name="connsiteY13" fmla="*/ 0 h 1837155"/>
                <a:gd name="connsiteX14" fmla="*/ 10758093 w 10909881"/>
                <a:gd name="connsiteY14" fmla="*/ 0 h 1837155"/>
                <a:gd name="connsiteX15" fmla="*/ 10909881 w 10909881"/>
                <a:gd name="connsiteY15" fmla="*/ 306199 h 1837155"/>
                <a:gd name="connsiteX16" fmla="*/ 10909881 w 10909881"/>
                <a:gd name="connsiteY16" fmla="*/ 306193 h 1837155"/>
                <a:gd name="connsiteX17" fmla="*/ 10909881 w 10909881"/>
                <a:gd name="connsiteY17" fmla="*/ 306193 h 1837155"/>
                <a:gd name="connsiteX18" fmla="*/ 10909881 w 10909881"/>
                <a:gd name="connsiteY18" fmla="*/ 765481 h 1837155"/>
                <a:gd name="connsiteX19" fmla="*/ 10909881 w 10909881"/>
                <a:gd name="connsiteY19" fmla="*/ 1530955 h 1837155"/>
                <a:gd name="connsiteX20" fmla="*/ 10758093 w 10909881"/>
                <a:gd name="connsiteY20" fmla="*/ 1837155 h 1837155"/>
                <a:gd name="connsiteX21" fmla="*/ 9746374 w 10909881"/>
                <a:gd name="connsiteY21" fmla="*/ 1837155 h 1837155"/>
                <a:gd name="connsiteX22" fmla="*/ 8734655 w 10909881"/>
                <a:gd name="connsiteY22" fmla="*/ 1837155 h 1837155"/>
                <a:gd name="connsiteX23" fmla="*/ 7847182 w 10909881"/>
                <a:gd name="connsiteY23" fmla="*/ 1837155 h 1837155"/>
                <a:gd name="connsiteX24" fmla="*/ 6897586 w 10909881"/>
                <a:gd name="connsiteY24" fmla="*/ 1837155 h 1837155"/>
                <a:gd name="connsiteX25" fmla="*/ 5885866 w 10909881"/>
                <a:gd name="connsiteY25" fmla="*/ 1837155 h 1837155"/>
                <a:gd name="connsiteX26" fmla="*/ 4545783 w 10909881"/>
                <a:gd name="connsiteY26" fmla="*/ 1837155 h 1837155"/>
                <a:gd name="connsiteX27" fmla="*/ 3582076 w 10909881"/>
                <a:gd name="connsiteY27" fmla="*/ 1837155 h 1837155"/>
                <a:gd name="connsiteX28" fmla="*/ 2618370 w 10909881"/>
                <a:gd name="connsiteY28" fmla="*/ 1837155 h 1837155"/>
                <a:gd name="connsiteX29" fmla="*/ 1818313 w 10909881"/>
                <a:gd name="connsiteY29" fmla="*/ 1837155 h 1837155"/>
                <a:gd name="connsiteX30" fmla="*/ 1818313 w 10909881"/>
                <a:gd name="connsiteY30" fmla="*/ 1837155 h 1837155"/>
                <a:gd name="connsiteX31" fmla="*/ 1035046 w 10909881"/>
                <a:gd name="connsiteY31" fmla="*/ 1837155 h 1837155"/>
                <a:gd name="connsiteX32" fmla="*/ 151787 w 10909881"/>
                <a:gd name="connsiteY32" fmla="*/ 1837155 h 1837155"/>
                <a:gd name="connsiteX33" fmla="*/ 0 w 10909881"/>
                <a:gd name="connsiteY33" fmla="*/ 1530955 h 1837155"/>
                <a:gd name="connsiteX34" fmla="*/ 0 w 10909881"/>
                <a:gd name="connsiteY34" fmla="*/ 765481 h 1837155"/>
                <a:gd name="connsiteX35" fmla="*/ 0 w 10909881"/>
                <a:gd name="connsiteY35" fmla="*/ 593253 h 1837155"/>
                <a:gd name="connsiteX36" fmla="*/ 0 w 10909881"/>
                <a:gd name="connsiteY36" fmla="*/ 306193 h 1837155"/>
                <a:gd name="connsiteX37" fmla="*/ 0 w 10909881"/>
                <a:gd name="connsiteY37" fmla="*/ 306199 h 1837155"/>
                <a:gd name="connsiteX0" fmla="*/ 0 w 10909881"/>
                <a:gd name="connsiteY0" fmla="*/ 306199 h 1837155"/>
                <a:gd name="connsiteX1" fmla="*/ 151787 w 10909881"/>
                <a:gd name="connsiteY1" fmla="*/ 0 h 1837155"/>
                <a:gd name="connsiteX2" fmla="*/ 968384 w 10909881"/>
                <a:gd name="connsiteY2" fmla="*/ 0 h 1837155"/>
                <a:gd name="connsiteX3" fmla="*/ 1818313 w 10909881"/>
                <a:gd name="connsiteY3" fmla="*/ 0 h 1837155"/>
                <a:gd name="connsiteX4" fmla="*/ 1818313 w 10909881"/>
                <a:gd name="connsiteY4" fmla="*/ 0 h 1837155"/>
                <a:gd name="connsiteX5" fmla="*/ 2672920 w 10909881"/>
                <a:gd name="connsiteY5" fmla="*/ 0 h 1837155"/>
                <a:gd name="connsiteX6" fmla="*/ 3609351 w 10909881"/>
                <a:gd name="connsiteY6" fmla="*/ 0 h 1837155"/>
                <a:gd name="connsiteX7" fmla="*/ 4545783 w 10909881"/>
                <a:gd name="connsiteY7" fmla="*/ 0 h 1837155"/>
                <a:gd name="connsiteX8" fmla="*/ 5371132 w 10909881"/>
                <a:gd name="connsiteY8" fmla="*/ 0 h 1837155"/>
                <a:gd name="connsiteX9" fmla="*/ 6258605 w 10909881"/>
                <a:gd name="connsiteY9" fmla="*/ 0 h 1837155"/>
                <a:gd name="connsiteX10" fmla="*/ 7021832 w 10909881"/>
                <a:gd name="connsiteY10" fmla="*/ 0 h 1837155"/>
                <a:gd name="connsiteX11" fmla="*/ 7785059 w 10909881"/>
                <a:gd name="connsiteY11" fmla="*/ 0 h 1837155"/>
                <a:gd name="connsiteX12" fmla="*/ 8486162 w 10909881"/>
                <a:gd name="connsiteY12" fmla="*/ 0 h 1837155"/>
                <a:gd name="connsiteX13" fmla="*/ 9187267 w 10909881"/>
                <a:gd name="connsiteY13" fmla="*/ 0 h 1837155"/>
                <a:gd name="connsiteX14" fmla="*/ 9950492 w 10909881"/>
                <a:gd name="connsiteY14" fmla="*/ 0 h 1837155"/>
                <a:gd name="connsiteX15" fmla="*/ 10758093 w 10909881"/>
                <a:gd name="connsiteY15" fmla="*/ 0 h 1837155"/>
                <a:gd name="connsiteX16" fmla="*/ 10909881 w 10909881"/>
                <a:gd name="connsiteY16" fmla="*/ 306199 h 1837155"/>
                <a:gd name="connsiteX17" fmla="*/ 10909881 w 10909881"/>
                <a:gd name="connsiteY17" fmla="*/ 306193 h 1837155"/>
                <a:gd name="connsiteX18" fmla="*/ 10909881 w 10909881"/>
                <a:gd name="connsiteY18" fmla="*/ 306193 h 1837155"/>
                <a:gd name="connsiteX19" fmla="*/ 10909881 w 10909881"/>
                <a:gd name="connsiteY19" fmla="*/ 765481 h 1837155"/>
                <a:gd name="connsiteX20" fmla="*/ 10909881 w 10909881"/>
                <a:gd name="connsiteY20" fmla="*/ 1530955 h 1837155"/>
                <a:gd name="connsiteX21" fmla="*/ 10758093 w 10909881"/>
                <a:gd name="connsiteY21" fmla="*/ 1837155 h 1837155"/>
                <a:gd name="connsiteX22" fmla="*/ 9870620 w 10909881"/>
                <a:gd name="connsiteY22" fmla="*/ 1837155 h 1837155"/>
                <a:gd name="connsiteX23" fmla="*/ 9169517 w 10909881"/>
                <a:gd name="connsiteY23" fmla="*/ 1837155 h 1837155"/>
                <a:gd name="connsiteX24" fmla="*/ 8344168 w 10909881"/>
                <a:gd name="connsiteY24" fmla="*/ 1837155 h 1837155"/>
                <a:gd name="connsiteX25" fmla="*/ 7332448 w 10909881"/>
                <a:gd name="connsiteY25" fmla="*/ 1837155 h 1837155"/>
                <a:gd name="connsiteX26" fmla="*/ 6320728 w 10909881"/>
                <a:gd name="connsiteY26" fmla="*/ 1837155 h 1837155"/>
                <a:gd name="connsiteX27" fmla="*/ 5433256 w 10909881"/>
                <a:gd name="connsiteY27" fmla="*/ 1837155 h 1837155"/>
                <a:gd name="connsiteX28" fmla="*/ 4545783 w 10909881"/>
                <a:gd name="connsiteY28" fmla="*/ 1837155 h 1837155"/>
                <a:gd name="connsiteX29" fmla="*/ 3718450 w 10909881"/>
                <a:gd name="connsiteY29" fmla="*/ 1837155 h 1837155"/>
                <a:gd name="connsiteX30" fmla="*/ 2836569 w 10909881"/>
                <a:gd name="connsiteY30" fmla="*/ 1837155 h 1837155"/>
                <a:gd name="connsiteX31" fmla="*/ 1818313 w 10909881"/>
                <a:gd name="connsiteY31" fmla="*/ 1837155 h 1837155"/>
                <a:gd name="connsiteX32" fmla="*/ 1818313 w 10909881"/>
                <a:gd name="connsiteY32" fmla="*/ 1837155 h 1837155"/>
                <a:gd name="connsiteX33" fmla="*/ 1018380 w 10909881"/>
                <a:gd name="connsiteY33" fmla="*/ 1837155 h 1837155"/>
                <a:gd name="connsiteX34" fmla="*/ 151787 w 10909881"/>
                <a:gd name="connsiteY34" fmla="*/ 1837155 h 1837155"/>
                <a:gd name="connsiteX35" fmla="*/ 0 w 10909881"/>
                <a:gd name="connsiteY35" fmla="*/ 1530955 h 1837155"/>
                <a:gd name="connsiteX36" fmla="*/ 0 w 10909881"/>
                <a:gd name="connsiteY36" fmla="*/ 765481 h 1837155"/>
                <a:gd name="connsiteX37" fmla="*/ 0 w 10909881"/>
                <a:gd name="connsiteY37" fmla="*/ 593253 h 1837155"/>
                <a:gd name="connsiteX38" fmla="*/ 0 w 10909881"/>
                <a:gd name="connsiteY38" fmla="*/ 306193 h 1837155"/>
                <a:gd name="connsiteX39" fmla="*/ 0 w 10909881"/>
                <a:gd name="connsiteY39" fmla="*/ 306199 h 183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909881" h="1837155" fill="none" extrusionOk="0">
                  <a:moveTo>
                    <a:pt x="0" y="306199"/>
                  </a:moveTo>
                  <a:cubicBezTo>
                    <a:pt x="22997" y="139118"/>
                    <a:pt x="56190" y="-4143"/>
                    <a:pt x="151787" y="0"/>
                  </a:cubicBezTo>
                  <a:cubicBezTo>
                    <a:pt x="330473" y="-99564"/>
                    <a:pt x="709802" y="98179"/>
                    <a:pt x="1018380" y="0"/>
                  </a:cubicBezTo>
                  <a:cubicBezTo>
                    <a:pt x="1313160" y="-81961"/>
                    <a:pt x="1663526" y="17393"/>
                    <a:pt x="1818313" y="0"/>
                  </a:cubicBezTo>
                  <a:lnTo>
                    <a:pt x="1818313" y="0"/>
                  </a:lnTo>
                  <a:cubicBezTo>
                    <a:pt x="2105475" y="-38541"/>
                    <a:pt x="2406222" y="-92383"/>
                    <a:pt x="2645645" y="0"/>
                  </a:cubicBezTo>
                  <a:cubicBezTo>
                    <a:pt x="2909101" y="91322"/>
                    <a:pt x="3148075" y="30975"/>
                    <a:pt x="3500252" y="0"/>
                  </a:cubicBezTo>
                  <a:cubicBezTo>
                    <a:pt x="3831751" y="-109753"/>
                    <a:pt x="4152400" y="-92600"/>
                    <a:pt x="4545783" y="0"/>
                  </a:cubicBezTo>
                  <a:cubicBezTo>
                    <a:pt x="4794982" y="-68118"/>
                    <a:pt x="5087563" y="-36043"/>
                    <a:pt x="5246886" y="0"/>
                  </a:cubicBezTo>
                  <a:cubicBezTo>
                    <a:pt x="5422565" y="-23057"/>
                    <a:pt x="5943960" y="-44297"/>
                    <a:pt x="6258605" y="0"/>
                  </a:cubicBezTo>
                  <a:cubicBezTo>
                    <a:pt x="6656835" y="-12025"/>
                    <a:pt x="6866278" y="-33029"/>
                    <a:pt x="7083955" y="0"/>
                  </a:cubicBezTo>
                  <a:cubicBezTo>
                    <a:pt x="7315548" y="11822"/>
                    <a:pt x="7568268" y="65211"/>
                    <a:pt x="7909306" y="0"/>
                  </a:cubicBezTo>
                  <a:cubicBezTo>
                    <a:pt x="8204000" y="-122375"/>
                    <a:pt x="8636499" y="110503"/>
                    <a:pt x="8921024" y="0"/>
                  </a:cubicBezTo>
                  <a:cubicBezTo>
                    <a:pt x="9267303" y="-70339"/>
                    <a:pt x="9350409" y="-63914"/>
                    <a:pt x="9622129" y="0"/>
                  </a:cubicBezTo>
                  <a:cubicBezTo>
                    <a:pt x="9941625" y="69299"/>
                    <a:pt x="10268071" y="20727"/>
                    <a:pt x="10758093" y="0"/>
                  </a:cubicBezTo>
                  <a:cubicBezTo>
                    <a:pt x="10827835" y="-19927"/>
                    <a:pt x="10935529" y="131513"/>
                    <a:pt x="10909881" y="306199"/>
                  </a:cubicBezTo>
                  <a:lnTo>
                    <a:pt x="10909881" y="306193"/>
                  </a:lnTo>
                  <a:lnTo>
                    <a:pt x="10909881" y="306193"/>
                  </a:lnTo>
                  <a:cubicBezTo>
                    <a:pt x="10881959" y="494047"/>
                    <a:pt x="10903445" y="617611"/>
                    <a:pt x="10909881" y="765481"/>
                  </a:cubicBezTo>
                  <a:cubicBezTo>
                    <a:pt x="10906095" y="1147861"/>
                    <a:pt x="10912705" y="1235075"/>
                    <a:pt x="10909881" y="1530955"/>
                  </a:cubicBezTo>
                  <a:cubicBezTo>
                    <a:pt x="10907668" y="1704926"/>
                    <a:pt x="10846900" y="1829879"/>
                    <a:pt x="10758093" y="1837155"/>
                  </a:cubicBezTo>
                  <a:cubicBezTo>
                    <a:pt x="10349776" y="1944053"/>
                    <a:pt x="10045978" y="1846552"/>
                    <a:pt x="9746374" y="1837155"/>
                  </a:cubicBezTo>
                  <a:cubicBezTo>
                    <a:pt x="9524320" y="1822514"/>
                    <a:pt x="9001697" y="1709442"/>
                    <a:pt x="8734655" y="1837155"/>
                  </a:cubicBezTo>
                  <a:cubicBezTo>
                    <a:pt x="8556837" y="1895079"/>
                    <a:pt x="8183863" y="1898302"/>
                    <a:pt x="7847182" y="1837155"/>
                  </a:cubicBezTo>
                  <a:cubicBezTo>
                    <a:pt x="7499262" y="1758663"/>
                    <a:pt x="7094641" y="1875973"/>
                    <a:pt x="6897586" y="1837155"/>
                  </a:cubicBezTo>
                  <a:cubicBezTo>
                    <a:pt x="6697111" y="1881096"/>
                    <a:pt x="6216070" y="1891435"/>
                    <a:pt x="5885866" y="1837155"/>
                  </a:cubicBezTo>
                  <a:cubicBezTo>
                    <a:pt x="5547738" y="1721243"/>
                    <a:pt x="5056772" y="1801174"/>
                    <a:pt x="4545783" y="1837155"/>
                  </a:cubicBezTo>
                  <a:cubicBezTo>
                    <a:pt x="4204351" y="1861913"/>
                    <a:pt x="4042741" y="1894670"/>
                    <a:pt x="3582076" y="1837155"/>
                  </a:cubicBezTo>
                  <a:cubicBezTo>
                    <a:pt x="3180681" y="1769863"/>
                    <a:pt x="3031895" y="1956992"/>
                    <a:pt x="2618370" y="1837155"/>
                  </a:cubicBezTo>
                  <a:cubicBezTo>
                    <a:pt x="2242226" y="1751937"/>
                    <a:pt x="2189376" y="1913534"/>
                    <a:pt x="1818313" y="1837155"/>
                  </a:cubicBezTo>
                  <a:lnTo>
                    <a:pt x="1818313" y="1837155"/>
                  </a:lnTo>
                  <a:cubicBezTo>
                    <a:pt x="1651692" y="1886742"/>
                    <a:pt x="1403543" y="1823772"/>
                    <a:pt x="1035046" y="1837155"/>
                  </a:cubicBezTo>
                  <a:cubicBezTo>
                    <a:pt x="648697" y="1801316"/>
                    <a:pt x="402423" y="1910273"/>
                    <a:pt x="151787" y="1837155"/>
                  </a:cubicBezTo>
                  <a:cubicBezTo>
                    <a:pt x="71610" y="1802055"/>
                    <a:pt x="-15711" y="1674902"/>
                    <a:pt x="0" y="1530955"/>
                  </a:cubicBezTo>
                  <a:cubicBezTo>
                    <a:pt x="-28012" y="1199276"/>
                    <a:pt x="26730" y="996044"/>
                    <a:pt x="0" y="765481"/>
                  </a:cubicBezTo>
                  <a:cubicBezTo>
                    <a:pt x="6467" y="709211"/>
                    <a:pt x="-3927" y="648995"/>
                    <a:pt x="0" y="593253"/>
                  </a:cubicBezTo>
                  <a:cubicBezTo>
                    <a:pt x="5739" y="551018"/>
                    <a:pt x="18032" y="422881"/>
                    <a:pt x="0" y="306193"/>
                  </a:cubicBezTo>
                  <a:lnTo>
                    <a:pt x="0" y="306199"/>
                  </a:lnTo>
                  <a:close/>
                </a:path>
                <a:path w="10909881" h="1837155" stroke="0" extrusionOk="0">
                  <a:moveTo>
                    <a:pt x="0" y="306199"/>
                  </a:moveTo>
                  <a:cubicBezTo>
                    <a:pt x="13268" y="107870"/>
                    <a:pt x="71444" y="-20417"/>
                    <a:pt x="151787" y="0"/>
                  </a:cubicBezTo>
                  <a:cubicBezTo>
                    <a:pt x="416238" y="33151"/>
                    <a:pt x="703192" y="-38143"/>
                    <a:pt x="968384" y="0"/>
                  </a:cubicBezTo>
                  <a:cubicBezTo>
                    <a:pt x="1256091" y="56782"/>
                    <a:pt x="1391477" y="38869"/>
                    <a:pt x="1818313" y="0"/>
                  </a:cubicBezTo>
                  <a:lnTo>
                    <a:pt x="1818313" y="0"/>
                  </a:lnTo>
                  <a:cubicBezTo>
                    <a:pt x="2180902" y="-43824"/>
                    <a:pt x="2347408" y="748"/>
                    <a:pt x="2672920" y="0"/>
                  </a:cubicBezTo>
                  <a:cubicBezTo>
                    <a:pt x="3035988" y="-3559"/>
                    <a:pt x="3155321" y="64220"/>
                    <a:pt x="3609351" y="0"/>
                  </a:cubicBezTo>
                  <a:cubicBezTo>
                    <a:pt x="4040433" y="-70220"/>
                    <a:pt x="4259744" y="67491"/>
                    <a:pt x="4545783" y="0"/>
                  </a:cubicBezTo>
                  <a:cubicBezTo>
                    <a:pt x="4658926" y="-80394"/>
                    <a:pt x="4995535" y="22364"/>
                    <a:pt x="5371132" y="0"/>
                  </a:cubicBezTo>
                  <a:cubicBezTo>
                    <a:pt x="5670631" y="-81176"/>
                    <a:pt x="6031395" y="-64759"/>
                    <a:pt x="6258605" y="0"/>
                  </a:cubicBezTo>
                  <a:cubicBezTo>
                    <a:pt x="6439970" y="40677"/>
                    <a:pt x="6842536" y="56165"/>
                    <a:pt x="7021832" y="0"/>
                  </a:cubicBezTo>
                  <a:cubicBezTo>
                    <a:pt x="7189727" y="-20883"/>
                    <a:pt x="7574580" y="-31519"/>
                    <a:pt x="7785059" y="0"/>
                  </a:cubicBezTo>
                  <a:cubicBezTo>
                    <a:pt x="7999680" y="69848"/>
                    <a:pt x="8150841" y="-53160"/>
                    <a:pt x="8486162" y="0"/>
                  </a:cubicBezTo>
                  <a:cubicBezTo>
                    <a:pt x="8796694" y="39298"/>
                    <a:pt x="8943572" y="-54853"/>
                    <a:pt x="9187267" y="0"/>
                  </a:cubicBezTo>
                  <a:cubicBezTo>
                    <a:pt x="9423807" y="28712"/>
                    <a:pt x="9559496" y="-45548"/>
                    <a:pt x="9950492" y="0"/>
                  </a:cubicBezTo>
                  <a:cubicBezTo>
                    <a:pt x="10333231" y="-6939"/>
                    <a:pt x="10425896" y="-61862"/>
                    <a:pt x="10758093" y="0"/>
                  </a:cubicBezTo>
                  <a:cubicBezTo>
                    <a:pt x="10850988" y="-10883"/>
                    <a:pt x="10885464" y="122464"/>
                    <a:pt x="10909881" y="306199"/>
                  </a:cubicBezTo>
                  <a:lnTo>
                    <a:pt x="10909881" y="306193"/>
                  </a:lnTo>
                  <a:lnTo>
                    <a:pt x="10909881" y="306193"/>
                  </a:lnTo>
                  <a:cubicBezTo>
                    <a:pt x="10922391" y="496962"/>
                    <a:pt x="10928986" y="544568"/>
                    <a:pt x="10909881" y="765481"/>
                  </a:cubicBezTo>
                  <a:cubicBezTo>
                    <a:pt x="10931107" y="913985"/>
                    <a:pt x="10940771" y="1269189"/>
                    <a:pt x="10909881" y="1530955"/>
                  </a:cubicBezTo>
                  <a:cubicBezTo>
                    <a:pt x="10921395" y="1702406"/>
                    <a:pt x="10840942" y="1830874"/>
                    <a:pt x="10758093" y="1837155"/>
                  </a:cubicBezTo>
                  <a:cubicBezTo>
                    <a:pt x="10372130" y="1799574"/>
                    <a:pt x="10174308" y="1845728"/>
                    <a:pt x="9870620" y="1837155"/>
                  </a:cubicBezTo>
                  <a:cubicBezTo>
                    <a:pt x="9574551" y="1809014"/>
                    <a:pt x="9311621" y="1787344"/>
                    <a:pt x="9169517" y="1837155"/>
                  </a:cubicBezTo>
                  <a:cubicBezTo>
                    <a:pt x="9054084" y="1922245"/>
                    <a:pt x="8671468" y="1817279"/>
                    <a:pt x="8344168" y="1837155"/>
                  </a:cubicBezTo>
                  <a:cubicBezTo>
                    <a:pt x="8008928" y="1877300"/>
                    <a:pt x="7785421" y="1843731"/>
                    <a:pt x="7332448" y="1837155"/>
                  </a:cubicBezTo>
                  <a:cubicBezTo>
                    <a:pt x="6937098" y="1863058"/>
                    <a:pt x="6585450" y="1944782"/>
                    <a:pt x="6320728" y="1837155"/>
                  </a:cubicBezTo>
                  <a:cubicBezTo>
                    <a:pt x="6046527" y="1797640"/>
                    <a:pt x="5709200" y="1996862"/>
                    <a:pt x="5433256" y="1837155"/>
                  </a:cubicBezTo>
                  <a:cubicBezTo>
                    <a:pt x="5159579" y="1760972"/>
                    <a:pt x="4826415" y="1739953"/>
                    <a:pt x="4545783" y="1837155"/>
                  </a:cubicBezTo>
                  <a:cubicBezTo>
                    <a:pt x="4237826" y="1853649"/>
                    <a:pt x="3902022" y="1860740"/>
                    <a:pt x="3718450" y="1837155"/>
                  </a:cubicBezTo>
                  <a:cubicBezTo>
                    <a:pt x="3508899" y="1872829"/>
                    <a:pt x="3063060" y="1909957"/>
                    <a:pt x="2836569" y="1837155"/>
                  </a:cubicBezTo>
                  <a:cubicBezTo>
                    <a:pt x="2610032" y="1804791"/>
                    <a:pt x="2292244" y="1810899"/>
                    <a:pt x="1818313" y="1837155"/>
                  </a:cubicBezTo>
                  <a:lnTo>
                    <a:pt x="1818313" y="1837155"/>
                  </a:lnTo>
                  <a:cubicBezTo>
                    <a:pt x="1445758" y="1880583"/>
                    <a:pt x="1332784" y="1826830"/>
                    <a:pt x="1018380" y="1837155"/>
                  </a:cubicBezTo>
                  <a:cubicBezTo>
                    <a:pt x="729764" y="1873344"/>
                    <a:pt x="425277" y="1806959"/>
                    <a:pt x="151787" y="1837155"/>
                  </a:cubicBezTo>
                  <a:cubicBezTo>
                    <a:pt x="75728" y="1802475"/>
                    <a:pt x="464" y="1682572"/>
                    <a:pt x="0" y="1530955"/>
                  </a:cubicBezTo>
                  <a:cubicBezTo>
                    <a:pt x="4868" y="1152848"/>
                    <a:pt x="26078" y="1001349"/>
                    <a:pt x="0" y="765481"/>
                  </a:cubicBezTo>
                  <a:cubicBezTo>
                    <a:pt x="4475" y="674713"/>
                    <a:pt x="7109" y="632982"/>
                    <a:pt x="0" y="593253"/>
                  </a:cubicBezTo>
                  <a:cubicBezTo>
                    <a:pt x="5914" y="471245"/>
                    <a:pt x="-17368" y="422340"/>
                    <a:pt x="0" y="306193"/>
                  </a:cubicBezTo>
                  <a:lnTo>
                    <a:pt x="0" y="306199"/>
                  </a:lnTo>
                  <a:close/>
                </a:path>
                <a:path w="10909881" h="1837155" fill="none" stroke="0" extrusionOk="0">
                  <a:moveTo>
                    <a:pt x="0" y="306199"/>
                  </a:moveTo>
                  <a:cubicBezTo>
                    <a:pt x="8699" y="121743"/>
                    <a:pt x="70780" y="-21208"/>
                    <a:pt x="151787" y="0"/>
                  </a:cubicBezTo>
                  <a:cubicBezTo>
                    <a:pt x="287462" y="-81293"/>
                    <a:pt x="801483" y="71230"/>
                    <a:pt x="1018380" y="0"/>
                  </a:cubicBezTo>
                  <a:cubicBezTo>
                    <a:pt x="1301004" y="-37099"/>
                    <a:pt x="1625100" y="71946"/>
                    <a:pt x="1818313" y="0"/>
                  </a:cubicBezTo>
                  <a:lnTo>
                    <a:pt x="1818313" y="0"/>
                  </a:lnTo>
                  <a:cubicBezTo>
                    <a:pt x="2141075" y="-77878"/>
                    <a:pt x="2443302" y="-7930"/>
                    <a:pt x="2645645" y="0"/>
                  </a:cubicBezTo>
                  <a:cubicBezTo>
                    <a:pt x="2905143" y="70211"/>
                    <a:pt x="3228265" y="26888"/>
                    <a:pt x="3500252" y="0"/>
                  </a:cubicBezTo>
                  <a:cubicBezTo>
                    <a:pt x="3826353" y="-97123"/>
                    <a:pt x="4179765" y="-118097"/>
                    <a:pt x="4545783" y="0"/>
                  </a:cubicBezTo>
                  <a:cubicBezTo>
                    <a:pt x="4813585" y="-59900"/>
                    <a:pt x="5102571" y="-32961"/>
                    <a:pt x="5246886" y="0"/>
                  </a:cubicBezTo>
                  <a:cubicBezTo>
                    <a:pt x="5400224" y="3399"/>
                    <a:pt x="5887436" y="-75437"/>
                    <a:pt x="6258605" y="0"/>
                  </a:cubicBezTo>
                  <a:cubicBezTo>
                    <a:pt x="6602429" y="5163"/>
                    <a:pt x="6836415" y="-178"/>
                    <a:pt x="7083955" y="0"/>
                  </a:cubicBezTo>
                  <a:cubicBezTo>
                    <a:pt x="7314611" y="-20760"/>
                    <a:pt x="7603892" y="31668"/>
                    <a:pt x="7909306" y="0"/>
                  </a:cubicBezTo>
                  <a:cubicBezTo>
                    <a:pt x="8258856" y="170"/>
                    <a:pt x="8544662" y="40857"/>
                    <a:pt x="8921024" y="0"/>
                  </a:cubicBezTo>
                  <a:cubicBezTo>
                    <a:pt x="9259078" y="-67450"/>
                    <a:pt x="9357997" y="-66242"/>
                    <a:pt x="9622129" y="0"/>
                  </a:cubicBezTo>
                  <a:cubicBezTo>
                    <a:pt x="9857662" y="12826"/>
                    <a:pt x="10196484" y="19410"/>
                    <a:pt x="10758093" y="0"/>
                  </a:cubicBezTo>
                  <a:cubicBezTo>
                    <a:pt x="10852060" y="-3843"/>
                    <a:pt x="10953211" y="127288"/>
                    <a:pt x="10909881" y="306199"/>
                  </a:cubicBezTo>
                  <a:lnTo>
                    <a:pt x="10909881" y="306193"/>
                  </a:lnTo>
                  <a:lnTo>
                    <a:pt x="10909881" y="306193"/>
                  </a:lnTo>
                  <a:cubicBezTo>
                    <a:pt x="10872507" y="483169"/>
                    <a:pt x="10913399" y="627129"/>
                    <a:pt x="10909881" y="765481"/>
                  </a:cubicBezTo>
                  <a:cubicBezTo>
                    <a:pt x="10924931" y="1135774"/>
                    <a:pt x="10915751" y="1273497"/>
                    <a:pt x="10909881" y="1530955"/>
                  </a:cubicBezTo>
                  <a:cubicBezTo>
                    <a:pt x="10894892" y="1704359"/>
                    <a:pt x="10830270" y="1821820"/>
                    <a:pt x="10758093" y="1837155"/>
                  </a:cubicBezTo>
                  <a:cubicBezTo>
                    <a:pt x="10301845" y="1931285"/>
                    <a:pt x="9981116" y="1815561"/>
                    <a:pt x="9746374" y="1837155"/>
                  </a:cubicBezTo>
                  <a:cubicBezTo>
                    <a:pt x="9458210" y="1839288"/>
                    <a:pt x="8972530" y="1753136"/>
                    <a:pt x="8734655" y="1837155"/>
                  </a:cubicBezTo>
                  <a:cubicBezTo>
                    <a:pt x="8476102" y="1862141"/>
                    <a:pt x="8150581" y="1969875"/>
                    <a:pt x="7847182" y="1837155"/>
                  </a:cubicBezTo>
                  <a:cubicBezTo>
                    <a:pt x="7558703" y="1778348"/>
                    <a:pt x="7115954" y="1877976"/>
                    <a:pt x="6897586" y="1837155"/>
                  </a:cubicBezTo>
                  <a:cubicBezTo>
                    <a:pt x="6719851" y="1749559"/>
                    <a:pt x="6223981" y="1912246"/>
                    <a:pt x="5885866" y="1837155"/>
                  </a:cubicBezTo>
                  <a:cubicBezTo>
                    <a:pt x="5524113" y="1795039"/>
                    <a:pt x="5116741" y="1809545"/>
                    <a:pt x="4545783" y="1837155"/>
                  </a:cubicBezTo>
                  <a:cubicBezTo>
                    <a:pt x="4213264" y="1884098"/>
                    <a:pt x="3985192" y="1906137"/>
                    <a:pt x="3582076" y="1837155"/>
                  </a:cubicBezTo>
                  <a:cubicBezTo>
                    <a:pt x="3182165" y="1757794"/>
                    <a:pt x="3005193" y="1934649"/>
                    <a:pt x="2618370" y="1837155"/>
                  </a:cubicBezTo>
                  <a:cubicBezTo>
                    <a:pt x="2249795" y="1717193"/>
                    <a:pt x="2164775" y="1887363"/>
                    <a:pt x="1818313" y="1837155"/>
                  </a:cubicBezTo>
                  <a:lnTo>
                    <a:pt x="1818313" y="1837155"/>
                  </a:lnTo>
                  <a:cubicBezTo>
                    <a:pt x="1638458" y="1916041"/>
                    <a:pt x="1383575" y="1798848"/>
                    <a:pt x="1035046" y="1837155"/>
                  </a:cubicBezTo>
                  <a:cubicBezTo>
                    <a:pt x="686941" y="1860095"/>
                    <a:pt x="386376" y="1889840"/>
                    <a:pt x="151787" y="1837155"/>
                  </a:cubicBezTo>
                  <a:cubicBezTo>
                    <a:pt x="55797" y="1864230"/>
                    <a:pt x="3333" y="1683704"/>
                    <a:pt x="0" y="1530955"/>
                  </a:cubicBezTo>
                  <a:cubicBezTo>
                    <a:pt x="10993" y="1203680"/>
                    <a:pt x="9149" y="953120"/>
                    <a:pt x="0" y="765481"/>
                  </a:cubicBezTo>
                  <a:cubicBezTo>
                    <a:pt x="12629" y="722585"/>
                    <a:pt x="808" y="645465"/>
                    <a:pt x="0" y="593253"/>
                  </a:cubicBezTo>
                  <a:cubicBezTo>
                    <a:pt x="19113" y="550540"/>
                    <a:pt x="-12406" y="429029"/>
                    <a:pt x="0" y="306193"/>
                  </a:cubicBezTo>
                  <a:lnTo>
                    <a:pt x="0" y="306199"/>
                  </a:lnTo>
                  <a:close/>
                </a:path>
              </a:pathLst>
            </a:custGeom>
            <a:solidFill>
              <a:srgbClr val="FFEFFF"/>
            </a:solidFill>
            <a:ln w="38100" cap="rnd" cmpd="thinThick">
              <a:solidFill>
                <a:srgbClr val="FF0066"/>
              </a:solidFill>
              <a:prstDash val="lgDashDot"/>
              <a:round/>
              <a:extLst>
                <a:ext uri="{C807C97D-BFC1-408E-A445-0C87EB9F89A2}">
                  <ask:lineSketchStyleProps xmlns:ask="http://schemas.microsoft.com/office/drawing/2018/sketchyshapes" xmlns="" sd="440031243">
                    <a:custGeom>
                      <a:avLst/>
                      <a:gdLst>
                        <a:gd name="connsiteX0" fmla="*/ 0 w 8784955"/>
                        <a:gd name="connsiteY0" fmla="*/ 127228 h 763353"/>
                        <a:gd name="connsiteX1" fmla="*/ 122223 w 8784955"/>
                        <a:gd name="connsiteY1" fmla="*/ 0 h 763353"/>
                        <a:gd name="connsiteX2" fmla="*/ 820029 w 8784955"/>
                        <a:gd name="connsiteY2" fmla="*/ 0 h 763353"/>
                        <a:gd name="connsiteX3" fmla="*/ 1464158 w 8784955"/>
                        <a:gd name="connsiteY3" fmla="*/ 0 h 763353"/>
                        <a:gd name="connsiteX4" fmla="*/ 1464158 w 8784955"/>
                        <a:gd name="connsiteY4" fmla="*/ 0 h 763353"/>
                        <a:gd name="connsiteX5" fmla="*/ 2130350 w 8784955"/>
                        <a:gd name="connsiteY5" fmla="*/ 0 h 763353"/>
                        <a:gd name="connsiteX6" fmla="*/ 2818505 w 8784955"/>
                        <a:gd name="connsiteY6" fmla="*/ 0 h 763353"/>
                        <a:gd name="connsiteX7" fmla="*/ 3660397 w 8784955"/>
                        <a:gd name="connsiteY7" fmla="*/ 0 h 763353"/>
                        <a:gd name="connsiteX8" fmla="*/ 4224945 w 8784955"/>
                        <a:gd name="connsiteY8" fmla="*/ 0 h 763353"/>
                        <a:gd name="connsiteX9" fmla="*/ 5039611 w 8784955"/>
                        <a:gd name="connsiteY9" fmla="*/ 0 h 763353"/>
                        <a:gd name="connsiteX10" fmla="*/ 5704207 w 8784955"/>
                        <a:gd name="connsiteY10" fmla="*/ 0 h 763353"/>
                        <a:gd name="connsiteX11" fmla="*/ 6368804 w 8784955"/>
                        <a:gd name="connsiteY11" fmla="*/ 0 h 763353"/>
                        <a:gd name="connsiteX12" fmla="*/ 7183469 w 8784955"/>
                        <a:gd name="connsiteY12" fmla="*/ 0 h 763353"/>
                        <a:gd name="connsiteX13" fmla="*/ 7748019 w 8784955"/>
                        <a:gd name="connsiteY13" fmla="*/ 0 h 763353"/>
                        <a:gd name="connsiteX14" fmla="*/ 8662730 w 8784955"/>
                        <a:gd name="connsiteY14" fmla="*/ 0 h 763353"/>
                        <a:gd name="connsiteX15" fmla="*/ 8784955 w 8784955"/>
                        <a:gd name="connsiteY15" fmla="*/ 127228 h 763353"/>
                        <a:gd name="connsiteX16" fmla="*/ 8784955 w 8784955"/>
                        <a:gd name="connsiteY16" fmla="*/ 127225 h 763353"/>
                        <a:gd name="connsiteX17" fmla="*/ 8784955 w 8784955"/>
                        <a:gd name="connsiteY17" fmla="*/ 127225 h 763353"/>
                        <a:gd name="connsiteX18" fmla="*/ 8784955 w 8784955"/>
                        <a:gd name="connsiteY18" fmla="*/ 318063 h 763353"/>
                        <a:gd name="connsiteX19" fmla="*/ 8784955 w 8784955"/>
                        <a:gd name="connsiteY19" fmla="*/ 636124 h 763353"/>
                        <a:gd name="connsiteX20" fmla="*/ 8662730 w 8784955"/>
                        <a:gd name="connsiteY20" fmla="*/ 763353 h 763353"/>
                        <a:gd name="connsiteX21" fmla="*/ 7848065 w 8784955"/>
                        <a:gd name="connsiteY21" fmla="*/ 763353 h 763353"/>
                        <a:gd name="connsiteX22" fmla="*/ 7033399 w 8784955"/>
                        <a:gd name="connsiteY22" fmla="*/ 763353 h 763353"/>
                        <a:gd name="connsiteX23" fmla="*/ 6318780 w 8784955"/>
                        <a:gd name="connsiteY23" fmla="*/ 763353 h 763353"/>
                        <a:gd name="connsiteX24" fmla="*/ 5554137 w 8784955"/>
                        <a:gd name="connsiteY24" fmla="*/ 763353 h 763353"/>
                        <a:gd name="connsiteX25" fmla="*/ 4739471 w 8784955"/>
                        <a:gd name="connsiteY25" fmla="*/ 763353 h 763353"/>
                        <a:gd name="connsiteX26" fmla="*/ 3660397 w 8784955"/>
                        <a:gd name="connsiteY26" fmla="*/ 763353 h 763353"/>
                        <a:gd name="connsiteX27" fmla="*/ 2884392 w 8784955"/>
                        <a:gd name="connsiteY27" fmla="*/ 763353 h 763353"/>
                        <a:gd name="connsiteX28" fmla="*/ 2108388 w 8784955"/>
                        <a:gd name="connsiteY28" fmla="*/ 763353 h 763353"/>
                        <a:gd name="connsiteX29" fmla="*/ 1464158 w 8784955"/>
                        <a:gd name="connsiteY29" fmla="*/ 763353 h 763353"/>
                        <a:gd name="connsiteX30" fmla="*/ 1464158 w 8784955"/>
                        <a:gd name="connsiteY30" fmla="*/ 763353 h 763353"/>
                        <a:gd name="connsiteX31" fmla="*/ 833449 w 8784955"/>
                        <a:gd name="connsiteY31" fmla="*/ 763353 h 763353"/>
                        <a:gd name="connsiteX32" fmla="*/ 122223 w 8784955"/>
                        <a:gd name="connsiteY32" fmla="*/ 763353 h 763353"/>
                        <a:gd name="connsiteX33" fmla="*/ 0 w 8784955"/>
                        <a:gd name="connsiteY33" fmla="*/ 636124 h 763353"/>
                        <a:gd name="connsiteX34" fmla="*/ 0 w 8784955"/>
                        <a:gd name="connsiteY34" fmla="*/ 318063 h 763353"/>
                        <a:gd name="connsiteX35" fmla="*/ 0 w 8784955"/>
                        <a:gd name="connsiteY35" fmla="*/ 246501 h 763353"/>
                        <a:gd name="connsiteX36" fmla="*/ 0 w 8784955"/>
                        <a:gd name="connsiteY36" fmla="*/ 127225 h 763353"/>
                        <a:gd name="connsiteX37" fmla="*/ 0 w 8784955"/>
                        <a:gd name="connsiteY37" fmla="*/ 127228 h 763353"/>
                        <a:gd name="connsiteX0" fmla="*/ 0 w 8784955"/>
                        <a:gd name="connsiteY0" fmla="*/ 127228 h 763353"/>
                        <a:gd name="connsiteX1" fmla="*/ 122223 w 8784955"/>
                        <a:gd name="connsiteY1" fmla="*/ 0 h 763353"/>
                        <a:gd name="connsiteX2" fmla="*/ 779771 w 8784955"/>
                        <a:gd name="connsiteY2" fmla="*/ 0 h 763353"/>
                        <a:gd name="connsiteX3" fmla="*/ 1464158 w 8784955"/>
                        <a:gd name="connsiteY3" fmla="*/ 0 h 763353"/>
                        <a:gd name="connsiteX4" fmla="*/ 1464158 w 8784955"/>
                        <a:gd name="connsiteY4" fmla="*/ 0 h 763353"/>
                        <a:gd name="connsiteX5" fmla="*/ 2152313 w 8784955"/>
                        <a:gd name="connsiteY5" fmla="*/ 0 h 763353"/>
                        <a:gd name="connsiteX6" fmla="*/ 2906354 w 8784955"/>
                        <a:gd name="connsiteY6" fmla="*/ 0 h 763353"/>
                        <a:gd name="connsiteX7" fmla="*/ 3660397 w 8784955"/>
                        <a:gd name="connsiteY7" fmla="*/ 0 h 763353"/>
                        <a:gd name="connsiteX8" fmla="*/ 4324992 w 8784955"/>
                        <a:gd name="connsiteY8" fmla="*/ 0 h 763353"/>
                        <a:gd name="connsiteX9" fmla="*/ 5039611 w 8784955"/>
                        <a:gd name="connsiteY9" fmla="*/ 0 h 763353"/>
                        <a:gd name="connsiteX10" fmla="*/ 5654184 w 8784955"/>
                        <a:gd name="connsiteY10" fmla="*/ 0 h 763353"/>
                        <a:gd name="connsiteX11" fmla="*/ 6268757 w 8784955"/>
                        <a:gd name="connsiteY11" fmla="*/ 0 h 763353"/>
                        <a:gd name="connsiteX12" fmla="*/ 6833305 w 8784955"/>
                        <a:gd name="connsiteY12" fmla="*/ 0 h 763353"/>
                        <a:gd name="connsiteX13" fmla="*/ 7397855 w 8784955"/>
                        <a:gd name="connsiteY13" fmla="*/ 0 h 763353"/>
                        <a:gd name="connsiteX14" fmla="*/ 8012426 w 8784955"/>
                        <a:gd name="connsiteY14" fmla="*/ 0 h 763353"/>
                        <a:gd name="connsiteX15" fmla="*/ 8662730 w 8784955"/>
                        <a:gd name="connsiteY15" fmla="*/ 0 h 763353"/>
                        <a:gd name="connsiteX16" fmla="*/ 8784955 w 8784955"/>
                        <a:gd name="connsiteY16" fmla="*/ 127228 h 763353"/>
                        <a:gd name="connsiteX17" fmla="*/ 8784955 w 8784955"/>
                        <a:gd name="connsiteY17" fmla="*/ 127225 h 763353"/>
                        <a:gd name="connsiteX18" fmla="*/ 8784955 w 8784955"/>
                        <a:gd name="connsiteY18" fmla="*/ 127225 h 763353"/>
                        <a:gd name="connsiteX19" fmla="*/ 8784955 w 8784955"/>
                        <a:gd name="connsiteY19" fmla="*/ 318063 h 763353"/>
                        <a:gd name="connsiteX20" fmla="*/ 8784955 w 8784955"/>
                        <a:gd name="connsiteY20" fmla="*/ 636124 h 763353"/>
                        <a:gd name="connsiteX21" fmla="*/ 8662730 w 8784955"/>
                        <a:gd name="connsiteY21" fmla="*/ 763353 h 763353"/>
                        <a:gd name="connsiteX22" fmla="*/ 7948111 w 8784955"/>
                        <a:gd name="connsiteY22" fmla="*/ 763353 h 763353"/>
                        <a:gd name="connsiteX23" fmla="*/ 7383563 w 8784955"/>
                        <a:gd name="connsiteY23" fmla="*/ 763353 h 763353"/>
                        <a:gd name="connsiteX24" fmla="*/ 6718967 w 8784955"/>
                        <a:gd name="connsiteY24" fmla="*/ 763353 h 763353"/>
                        <a:gd name="connsiteX25" fmla="*/ 5904301 w 8784955"/>
                        <a:gd name="connsiteY25" fmla="*/ 763353 h 763353"/>
                        <a:gd name="connsiteX26" fmla="*/ 5089634 w 8784955"/>
                        <a:gd name="connsiteY26" fmla="*/ 763353 h 763353"/>
                        <a:gd name="connsiteX27" fmla="*/ 4375016 w 8784955"/>
                        <a:gd name="connsiteY27" fmla="*/ 763353 h 763353"/>
                        <a:gd name="connsiteX28" fmla="*/ 3660397 w 8784955"/>
                        <a:gd name="connsiteY28" fmla="*/ 763353 h 763353"/>
                        <a:gd name="connsiteX29" fmla="*/ 2994204 w 8784955"/>
                        <a:gd name="connsiteY29" fmla="*/ 763353 h 763353"/>
                        <a:gd name="connsiteX30" fmla="*/ 2284088 w 8784955"/>
                        <a:gd name="connsiteY30" fmla="*/ 763353 h 763353"/>
                        <a:gd name="connsiteX31" fmla="*/ 1464158 w 8784955"/>
                        <a:gd name="connsiteY31" fmla="*/ 763353 h 763353"/>
                        <a:gd name="connsiteX32" fmla="*/ 1464158 w 8784955"/>
                        <a:gd name="connsiteY32" fmla="*/ 763353 h 763353"/>
                        <a:gd name="connsiteX33" fmla="*/ 820029 w 8784955"/>
                        <a:gd name="connsiteY33" fmla="*/ 763353 h 763353"/>
                        <a:gd name="connsiteX34" fmla="*/ 122223 w 8784955"/>
                        <a:gd name="connsiteY34" fmla="*/ 763353 h 763353"/>
                        <a:gd name="connsiteX35" fmla="*/ 0 w 8784955"/>
                        <a:gd name="connsiteY35" fmla="*/ 636124 h 763353"/>
                        <a:gd name="connsiteX36" fmla="*/ 0 w 8784955"/>
                        <a:gd name="connsiteY36" fmla="*/ 318063 h 763353"/>
                        <a:gd name="connsiteX37" fmla="*/ 0 w 8784955"/>
                        <a:gd name="connsiteY37" fmla="*/ 246501 h 763353"/>
                        <a:gd name="connsiteX38" fmla="*/ 0 w 8784955"/>
                        <a:gd name="connsiteY38" fmla="*/ 127225 h 763353"/>
                        <a:gd name="connsiteX39" fmla="*/ 0 w 8784955"/>
                        <a:gd name="connsiteY39" fmla="*/ 127228 h 763353"/>
                        <a:gd name="connsiteX0" fmla="*/ 0 w 8784955"/>
                        <a:gd name="connsiteY0" fmla="*/ 127228 h 763353"/>
                        <a:gd name="connsiteX1" fmla="*/ 122223 w 8784955"/>
                        <a:gd name="connsiteY1" fmla="*/ 0 h 763353"/>
                        <a:gd name="connsiteX2" fmla="*/ 820029 w 8784955"/>
                        <a:gd name="connsiteY2" fmla="*/ 0 h 763353"/>
                        <a:gd name="connsiteX3" fmla="*/ 1464158 w 8784955"/>
                        <a:gd name="connsiteY3" fmla="*/ 0 h 763353"/>
                        <a:gd name="connsiteX4" fmla="*/ 1464158 w 8784955"/>
                        <a:gd name="connsiteY4" fmla="*/ 0 h 763353"/>
                        <a:gd name="connsiteX5" fmla="*/ 2130350 w 8784955"/>
                        <a:gd name="connsiteY5" fmla="*/ 0 h 763353"/>
                        <a:gd name="connsiteX6" fmla="*/ 2818505 w 8784955"/>
                        <a:gd name="connsiteY6" fmla="*/ 0 h 763353"/>
                        <a:gd name="connsiteX7" fmla="*/ 3660397 w 8784955"/>
                        <a:gd name="connsiteY7" fmla="*/ 0 h 763353"/>
                        <a:gd name="connsiteX8" fmla="*/ 4224945 w 8784955"/>
                        <a:gd name="connsiteY8" fmla="*/ 0 h 763353"/>
                        <a:gd name="connsiteX9" fmla="*/ 5039611 w 8784955"/>
                        <a:gd name="connsiteY9" fmla="*/ 0 h 763353"/>
                        <a:gd name="connsiteX10" fmla="*/ 5704207 w 8784955"/>
                        <a:gd name="connsiteY10" fmla="*/ 0 h 763353"/>
                        <a:gd name="connsiteX11" fmla="*/ 6368804 w 8784955"/>
                        <a:gd name="connsiteY11" fmla="*/ 0 h 763353"/>
                        <a:gd name="connsiteX12" fmla="*/ 7183469 w 8784955"/>
                        <a:gd name="connsiteY12" fmla="*/ 0 h 763353"/>
                        <a:gd name="connsiteX13" fmla="*/ 7748019 w 8784955"/>
                        <a:gd name="connsiteY13" fmla="*/ 0 h 763353"/>
                        <a:gd name="connsiteX14" fmla="*/ 8662730 w 8784955"/>
                        <a:gd name="connsiteY14" fmla="*/ 0 h 763353"/>
                        <a:gd name="connsiteX15" fmla="*/ 8784955 w 8784955"/>
                        <a:gd name="connsiteY15" fmla="*/ 127228 h 763353"/>
                        <a:gd name="connsiteX16" fmla="*/ 8784955 w 8784955"/>
                        <a:gd name="connsiteY16" fmla="*/ 127225 h 763353"/>
                        <a:gd name="connsiteX17" fmla="*/ 8784955 w 8784955"/>
                        <a:gd name="connsiteY17" fmla="*/ 127225 h 763353"/>
                        <a:gd name="connsiteX18" fmla="*/ 8784955 w 8784955"/>
                        <a:gd name="connsiteY18" fmla="*/ 318063 h 763353"/>
                        <a:gd name="connsiteX19" fmla="*/ 8784955 w 8784955"/>
                        <a:gd name="connsiteY19" fmla="*/ 636124 h 763353"/>
                        <a:gd name="connsiteX20" fmla="*/ 8662730 w 8784955"/>
                        <a:gd name="connsiteY20" fmla="*/ 763353 h 763353"/>
                        <a:gd name="connsiteX21" fmla="*/ 7848065 w 8784955"/>
                        <a:gd name="connsiteY21" fmla="*/ 763353 h 763353"/>
                        <a:gd name="connsiteX22" fmla="*/ 7033399 w 8784955"/>
                        <a:gd name="connsiteY22" fmla="*/ 763353 h 763353"/>
                        <a:gd name="connsiteX23" fmla="*/ 6318780 w 8784955"/>
                        <a:gd name="connsiteY23" fmla="*/ 763353 h 763353"/>
                        <a:gd name="connsiteX24" fmla="*/ 5554137 w 8784955"/>
                        <a:gd name="connsiteY24" fmla="*/ 763353 h 763353"/>
                        <a:gd name="connsiteX25" fmla="*/ 4739471 w 8784955"/>
                        <a:gd name="connsiteY25" fmla="*/ 763353 h 763353"/>
                        <a:gd name="connsiteX26" fmla="*/ 3660397 w 8784955"/>
                        <a:gd name="connsiteY26" fmla="*/ 763353 h 763353"/>
                        <a:gd name="connsiteX27" fmla="*/ 2884392 w 8784955"/>
                        <a:gd name="connsiteY27" fmla="*/ 763353 h 763353"/>
                        <a:gd name="connsiteX28" fmla="*/ 2108388 w 8784955"/>
                        <a:gd name="connsiteY28" fmla="*/ 763353 h 763353"/>
                        <a:gd name="connsiteX29" fmla="*/ 1464158 w 8784955"/>
                        <a:gd name="connsiteY29" fmla="*/ 763353 h 763353"/>
                        <a:gd name="connsiteX30" fmla="*/ 1464158 w 8784955"/>
                        <a:gd name="connsiteY30" fmla="*/ 763353 h 763353"/>
                        <a:gd name="connsiteX31" fmla="*/ 833449 w 8784955"/>
                        <a:gd name="connsiteY31" fmla="*/ 763353 h 763353"/>
                        <a:gd name="connsiteX32" fmla="*/ 122223 w 8784955"/>
                        <a:gd name="connsiteY32" fmla="*/ 763353 h 763353"/>
                        <a:gd name="connsiteX33" fmla="*/ 0 w 8784955"/>
                        <a:gd name="connsiteY33" fmla="*/ 636124 h 763353"/>
                        <a:gd name="connsiteX34" fmla="*/ 0 w 8784955"/>
                        <a:gd name="connsiteY34" fmla="*/ 318063 h 763353"/>
                        <a:gd name="connsiteX35" fmla="*/ 0 w 8784955"/>
                        <a:gd name="connsiteY35" fmla="*/ 246501 h 763353"/>
                        <a:gd name="connsiteX36" fmla="*/ 0 w 8784955"/>
                        <a:gd name="connsiteY36" fmla="*/ 127225 h 763353"/>
                        <a:gd name="connsiteX37" fmla="*/ 0 w 8784955"/>
                        <a:gd name="connsiteY37" fmla="*/ 127228 h 7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784955" h="763353" fill="none" extrusionOk="0">
                          <a:moveTo>
                            <a:pt x="0" y="127228"/>
                          </a:moveTo>
                          <a:cubicBezTo>
                            <a:pt x="29557" y="58680"/>
                            <a:pt x="34480" y="-3925"/>
                            <a:pt x="122223" y="0"/>
                          </a:cubicBezTo>
                          <a:cubicBezTo>
                            <a:pt x="261698" y="-61720"/>
                            <a:pt x="530051" y="84231"/>
                            <a:pt x="820029" y="0"/>
                          </a:cubicBezTo>
                          <a:cubicBezTo>
                            <a:pt x="1063577" y="-39160"/>
                            <a:pt x="1352286" y="345"/>
                            <a:pt x="1464158" y="0"/>
                          </a:cubicBezTo>
                          <a:lnTo>
                            <a:pt x="1464158" y="0"/>
                          </a:lnTo>
                          <a:cubicBezTo>
                            <a:pt x="1677053" y="2836"/>
                            <a:pt x="1938126" y="-53173"/>
                            <a:pt x="2130350" y="0"/>
                          </a:cubicBezTo>
                          <a:cubicBezTo>
                            <a:pt x="2360317" y="76983"/>
                            <a:pt x="2529024" y="7181"/>
                            <a:pt x="2818505" y="0"/>
                          </a:cubicBezTo>
                          <a:cubicBezTo>
                            <a:pt x="3085885" y="-61164"/>
                            <a:pt x="3370907" y="-59834"/>
                            <a:pt x="3660397" y="0"/>
                          </a:cubicBezTo>
                          <a:cubicBezTo>
                            <a:pt x="3867141" y="-45227"/>
                            <a:pt x="4086447" y="-37530"/>
                            <a:pt x="4224945" y="0"/>
                          </a:cubicBezTo>
                          <a:cubicBezTo>
                            <a:pt x="4382475" y="-37249"/>
                            <a:pt x="4839556" y="-49907"/>
                            <a:pt x="5039611" y="0"/>
                          </a:cubicBezTo>
                          <a:cubicBezTo>
                            <a:pt x="5388045" y="-30426"/>
                            <a:pt x="5542763" y="-49834"/>
                            <a:pt x="5704207" y="0"/>
                          </a:cubicBezTo>
                          <a:cubicBezTo>
                            <a:pt x="5884044" y="47167"/>
                            <a:pt x="6143941" y="30681"/>
                            <a:pt x="6368804" y="0"/>
                          </a:cubicBezTo>
                          <a:cubicBezTo>
                            <a:pt x="6567751" y="-92914"/>
                            <a:pt x="6993544" y="69019"/>
                            <a:pt x="7183469" y="0"/>
                          </a:cubicBezTo>
                          <a:cubicBezTo>
                            <a:pt x="7454391" y="-29035"/>
                            <a:pt x="7542268" y="-31875"/>
                            <a:pt x="7748019" y="0"/>
                          </a:cubicBezTo>
                          <a:cubicBezTo>
                            <a:pt x="8016960" y="30319"/>
                            <a:pt x="8265017" y="33098"/>
                            <a:pt x="8662730" y="0"/>
                          </a:cubicBezTo>
                          <a:cubicBezTo>
                            <a:pt x="8704915" y="-14724"/>
                            <a:pt x="8816143" y="43593"/>
                            <a:pt x="8784955" y="127228"/>
                          </a:cubicBezTo>
                          <a:lnTo>
                            <a:pt x="8784955" y="127225"/>
                          </a:lnTo>
                          <a:lnTo>
                            <a:pt x="8784955" y="127225"/>
                          </a:lnTo>
                          <a:cubicBezTo>
                            <a:pt x="8750047" y="205264"/>
                            <a:pt x="8774576" y="263286"/>
                            <a:pt x="8784955" y="318063"/>
                          </a:cubicBezTo>
                          <a:cubicBezTo>
                            <a:pt x="8778879" y="477775"/>
                            <a:pt x="8786637" y="512590"/>
                            <a:pt x="8784955" y="636124"/>
                          </a:cubicBezTo>
                          <a:cubicBezTo>
                            <a:pt x="8788579" y="706851"/>
                            <a:pt x="8737264" y="761603"/>
                            <a:pt x="8662730" y="763353"/>
                          </a:cubicBezTo>
                          <a:cubicBezTo>
                            <a:pt x="8357907" y="811283"/>
                            <a:pt x="8135238" y="781531"/>
                            <a:pt x="7848065" y="763353"/>
                          </a:cubicBezTo>
                          <a:cubicBezTo>
                            <a:pt x="7680439" y="753483"/>
                            <a:pt x="7253779" y="700292"/>
                            <a:pt x="7033399" y="763353"/>
                          </a:cubicBezTo>
                          <a:cubicBezTo>
                            <a:pt x="6932325" y="776212"/>
                            <a:pt x="6610918" y="781137"/>
                            <a:pt x="6318780" y="763353"/>
                          </a:cubicBezTo>
                          <a:cubicBezTo>
                            <a:pt x="6026034" y="722498"/>
                            <a:pt x="5714413" y="788584"/>
                            <a:pt x="5554137" y="763353"/>
                          </a:cubicBezTo>
                          <a:cubicBezTo>
                            <a:pt x="5388982" y="832065"/>
                            <a:pt x="4976358" y="748037"/>
                            <a:pt x="4739471" y="763353"/>
                          </a:cubicBezTo>
                          <a:cubicBezTo>
                            <a:pt x="4469435" y="664329"/>
                            <a:pt x="4008078" y="740428"/>
                            <a:pt x="3660397" y="763353"/>
                          </a:cubicBezTo>
                          <a:cubicBezTo>
                            <a:pt x="3383831" y="768916"/>
                            <a:pt x="3269921" y="768587"/>
                            <a:pt x="2884392" y="763353"/>
                          </a:cubicBezTo>
                          <a:cubicBezTo>
                            <a:pt x="2589122" y="749872"/>
                            <a:pt x="2462281" y="830042"/>
                            <a:pt x="2108388" y="763353"/>
                          </a:cubicBezTo>
                          <a:cubicBezTo>
                            <a:pt x="1801900" y="729155"/>
                            <a:pt x="1778879" y="806851"/>
                            <a:pt x="1464158" y="763353"/>
                          </a:cubicBezTo>
                          <a:lnTo>
                            <a:pt x="1464158" y="763353"/>
                          </a:lnTo>
                          <a:cubicBezTo>
                            <a:pt x="1330702" y="823057"/>
                            <a:pt x="1167241" y="779551"/>
                            <a:pt x="833449" y="763353"/>
                          </a:cubicBezTo>
                          <a:cubicBezTo>
                            <a:pt x="507388" y="715043"/>
                            <a:pt x="282580" y="780578"/>
                            <a:pt x="122223" y="763353"/>
                          </a:cubicBezTo>
                          <a:cubicBezTo>
                            <a:pt x="60204" y="738648"/>
                            <a:pt x="-15658" y="696120"/>
                            <a:pt x="0" y="636124"/>
                          </a:cubicBezTo>
                          <a:cubicBezTo>
                            <a:pt x="-30974" y="492887"/>
                            <a:pt x="34940" y="416113"/>
                            <a:pt x="0" y="318063"/>
                          </a:cubicBezTo>
                          <a:cubicBezTo>
                            <a:pt x="6930" y="291924"/>
                            <a:pt x="-3661" y="270090"/>
                            <a:pt x="0" y="246501"/>
                          </a:cubicBezTo>
                          <a:cubicBezTo>
                            <a:pt x="7964" y="240344"/>
                            <a:pt x="23542" y="173689"/>
                            <a:pt x="0" y="127225"/>
                          </a:cubicBezTo>
                          <a:lnTo>
                            <a:pt x="0" y="127228"/>
                          </a:lnTo>
                          <a:close/>
                        </a:path>
                        <a:path w="8784955" h="763353" stroke="0" extrusionOk="0">
                          <a:moveTo>
                            <a:pt x="0" y="127228"/>
                          </a:moveTo>
                          <a:cubicBezTo>
                            <a:pt x="13932" y="40484"/>
                            <a:pt x="47870" y="-8681"/>
                            <a:pt x="122223" y="0"/>
                          </a:cubicBezTo>
                          <a:cubicBezTo>
                            <a:pt x="360986" y="20726"/>
                            <a:pt x="576396" y="2995"/>
                            <a:pt x="779771" y="0"/>
                          </a:cubicBezTo>
                          <a:cubicBezTo>
                            <a:pt x="1014218" y="15607"/>
                            <a:pt x="1110938" y="12983"/>
                            <a:pt x="1464158" y="0"/>
                          </a:cubicBezTo>
                          <a:lnTo>
                            <a:pt x="1464158" y="0"/>
                          </a:lnTo>
                          <a:cubicBezTo>
                            <a:pt x="1734772" y="-16587"/>
                            <a:pt x="1898955" y="9588"/>
                            <a:pt x="2152313" y="0"/>
                          </a:cubicBezTo>
                          <a:cubicBezTo>
                            <a:pt x="2448442" y="-5405"/>
                            <a:pt x="2545101" y="43215"/>
                            <a:pt x="2906354" y="0"/>
                          </a:cubicBezTo>
                          <a:cubicBezTo>
                            <a:pt x="3248075" y="-34432"/>
                            <a:pt x="3437305" y="60925"/>
                            <a:pt x="3660397" y="0"/>
                          </a:cubicBezTo>
                          <a:cubicBezTo>
                            <a:pt x="3727916" y="-50006"/>
                            <a:pt x="4001076" y="-16313"/>
                            <a:pt x="4324992" y="0"/>
                          </a:cubicBezTo>
                          <a:cubicBezTo>
                            <a:pt x="4549028" y="-39675"/>
                            <a:pt x="4850097" y="-26365"/>
                            <a:pt x="5039611" y="0"/>
                          </a:cubicBezTo>
                          <a:cubicBezTo>
                            <a:pt x="5178130" y="-5926"/>
                            <a:pt x="5517154" y="25058"/>
                            <a:pt x="5654184" y="0"/>
                          </a:cubicBezTo>
                          <a:cubicBezTo>
                            <a:pt x="5778905" y="10624"/>
                            <a:pt x="6064933" y="-5959"/>
                            <a:pt x="6268757" y="0"/>
                          </a:cubicBezTo>
                          <a:cubicBezTo>
                            <a:pt x="6460419" y="48084"/>
                            <a:pt x="6563767" y="-15655"/>
                            <a:pt x="6833305" y="0"/>
                          </a:cubicBezTo>
                          <a:cubicBezTo>
                            <a:pt x="7068464" y="-304"/>
                            <a:pt x="7194911" y="-22771"/>
                            <a:pt x="7397855" y="0"/>
                          </a:cubicBezTo>
                          <a:cubicBezTo>
                            <a:pt x="7585990" y="-13637"/>
                            <a:pt x="7692195" y="-29211"/>
                            <a:pt x="8012426" y="0"/>
                          </a:cubicBezTo>
                          <a:cubicBezTo>
                            <a:pt x="8323776" y="-7493"/>
                            <a:pt x="8388294" y="-43542"/>
                            <a:pt x="8662730" y="0"/>
                          </a:cubicBezTo>
                          <a:cubicBezTo>
                            <a:pt x="8745525" y="6081"/>
                            <a:pt x="8761870" y="45799"/>
                            <a:pt x="8784955" y="127228"/>
                          </a:cubicBezTo>
                          <a:lnTo>
                            <a:pt x="8784955" y="127225"/>
                          </a:lnTo>
                          <a:lnTo>
                            <a:pt x="8784955" y="127225"/>
                          </a:lnTo>
                          <a:cubicBezTo>
                            <a:pt x="8798370" y="208152"/>
                            <a:pt x="8804429" y="227342"/>
                            <a:pt x="8784955" y="318063"/>
                          </a:cubicBezTo>
                          <a:cubicBezTo>
                            <a:pt x="8823281" y="374670"/>
                            <a:pt x="8813812" y="526393"/>
                            <a:pt x="8784955" y="636124"/>
                          </a:cubicBezTo>
                          <a:cubicBezTo>
                            <a:pt x="8780582" y="706789"/>
                            <a:pt x="8727377" y="757425"/>
                            <a:pt x="8662730" y="763353"/>
                          </a:cubicBezTo>
                          <a:cubicBezTo>
                            <a:pt x="8332987" y="747444"/>
                            <a:pt x="8169358" y="764453"/>
                            <a:pt x="7948111" y="763353"/>
                          </a:cubicBezTo>
                          <a:cubicBezTo>
                            <a:pt x="7716492" y="746592"/>
                            <a:pt x="7492872" y="767998"/>
                            <a:pt x="7383563" y="763353"/>
                          </a:cubicBezTo>
                          <a:cubicBezTo>
                            <a:pt x="7317937" y="825172"/>
                            <a:pt x="6942582" y="760644"/>
                            <a:pt x="6718967" y="763353"/>
                          </a:cubicBezTo>
                          <a:cubicBezTo>
                            <a:pt x="6457701" y="782576"/>
                            <a:pt x="6273148" y="769752"/>
                            <a:pt x="5904301" y="763353"/>
                          </a:cubicBezTo>
                          <a:cubicBezTo>
                            <a:pt x="5629927" y="796275"/>
                            <a:pt x="5285504" y="821238"/>
                            <a:pt x="5089634" y="763353"/>
                          </a:cubicBezTo>
                          <a:cubicBezTo>
                            <a:pt x="4892060" y="773002"/>
                            <a:pt x="4594736" y="841772"/>
                            <a:pt x="4375016" y="763353"/>
                          </a:cubicBezTo>
                          <a:cubicBezTo>
                            <a:pt x="4161416" y="736930"/>
                            <a:pt x="3881915" y="713702"/>
                            <a:pt x="3660397" y="763353"/>
                          </a:cubicBezTo>
                          <a:cubicBezTo>
                            <a:pt x="3415152" y="782221"/>
                            <a:pt x="3108755" y="773352"/>
                            <a:pt x="2994204" y="763353"/>
                          </a:cubicBezTo>
                          <a:cubicBezTo>
                            <a:pt x="2824732" y="794606"/>
                            <a:pt x="2425764" y="801997"/>
                            <a:pt x="2284088" y="763353"/>
                          </a:cubicBezTo>
                          <a:cubicBezTo>
                            <a:pt x="2135927" y="781787"/>
                            <a:pt x="1864745" y="781260"/>
                            <a:pt x="1464158" y="763353"/>
                          </a:cubicBezTo>
                          <a:lnTo>
                            <a:pt x="1464158" y="763353"/>
                          </a:lnTo>
                          <a:cubicBezTo>
                            <a:pt x="1159923" y="775628"/>
                            <a:pt x="1069742" y="761369"/>
                            <a:pt x="820029" y="763353"/>
                          </a:cubicBezTo>
                          <a:cubicBezTo>
                            <a:pt x="626366" y="803006"/>
                            <a:pt x="366713" y="748554"/>
                            <a:pt x="122223" y="763353"/>
                          </a:cubicBezTo>
                          <a:cubicBezTo>
                            <a:pt x="63640" y="735122"/>
                            <a:pt x="-5891" y="700580"/>
                            <a:pt x="0" y="636124"/>
                          </a:cubicBezTo>
                          <a:cubicBezTo>
                            <a:pt x="7175" y="480361"/>
                            <a:pt x="29308" y="421108"/>
                            <a:pt x="0" y="318063"/>
                          </a:cubicBezTo>
                          <a:cubicBezTo>
                            <a:pt x="4723" y="278458"/>
                            <a:pt x="8084" y="259614"/>
                            <a:pt x="0" y="246501"/>
                          </a:cubicBezTo>
                          <a:cubicBezTo>
                            <a:pt x="9940" y="191865"/>
                            <a:pt x="-18739" y="173554"/>
                            <a:pt x="0" y="127225"/>
                          </a:cubicBezTo>
                          <a:lnTo>
                            <a:pt x="0" y="127228"/>
                          </a:lnTo>
                          <a:close/>
                        </a:path>
                        <a:path w="8784955" h="763353" fill="none" stroke="0" extrusionOk="0">
                          <a:moveTo>
                            <a:pt x="0" y="127228"/>
                          </a:moveTo>
                          <a:cubicBezTo>
                            <a:pt x="1211" y="43996"/>
                            <a:pt x="59144" y="-15226"/>
                            <a:pt x="122223" y="0"/>
                          </a:cubicBezTo>
                          <a:cubicBezTo>
                            <a:pt x="229139" y="-26092"/>
                            <a:pt x="633857" y="38272"/>
                            <a:pt x="820029" y="0"/>
                          </a:cubicBezTo>
                          <a:cubicBezTo>
                            <a:pt x="1033558" y="-15049"/>
                            <a:pt x="1313372" y="30968"/>
                            <a:pt x="1464158" y="0"/>
                          </a:cubicBezTo>
                          <a:lnTo>
                            <a:pt x="1464158" y="0"/>
                          </a:lnTo>
                          <a:cubicBezTo>
                            <a:pt x="1719742" y="-51400"/>
                            <a:pt x="1959367" y="-17863"/>
                            <a:pt x="2130350" y="0"/>
                          </a:cubicBezTo>
                          <a:cubicBezTo>
                            <a:pt x="2336114" y="44764"/>
                            <a:pt x="2561785" y="23793"/>
                            <a:pt x="2818505" y="0"/>
                          </a:cubicBezTo>
                          <a:cubicBezTo>
                            <a:pt x="3058122" y="10103"/>
                            <a:pt x="3316615" y="-79426"/>
                            <a:pt x="3660397" y="0"/>
                          </a:cubicBezTo>
                          <a:cubicBezTo>
                            <a:pt x="3860453" y="-15113"/>
                            <a:pt x="4103092" y="8768"/>
                            <a:pt x="4224945" y="0"/>
                          </a:cubicBezTo>
                          <a:cubicBezTo>
                            <a:pt x="4292997" y="-26868"/>
                            <a:pt x="4671274" y="-34628"/>
                            <a:pt x="5039611" y="0"/>
                          </a:cubicBezTo>
                          <a:cubicBezTo>
                            <a:pt x="5181849" y="20347"/>
                            <a:pt x="5419644" y="8979"/>
                            <a:pt x="5704207" y="0"/>
                          </a:cubicBezTo>
                          <a:cubicBezTo>
                            <a:pt x="5925415" y="-31604"/>
                            <a:pt x="6111025" y="31122"/>
                            <a:pt x="6368804" y="0"/>
                          </a:cubicBezTo>
                          <a:cubicBezTo>
                            <a:pt x="6693239" y="33250"/>
                            <a:pt x="6848141" y="59522"/>
                            <a:pt x="7183469" y="0"/>
                          </a:cubicBezTo>
                          <a:cubicBezTo>
                            <a:pt x="7463369" y="-20801"/>
                            <a:pt x="7528888" y="-21868"/>
                            <a:pt x="7748019" y="0"/>
                          </a:cubicBezTo>
                          <a:cubicBezTo>
                            <a:pt x="7938028" y="20584"/>
                            <a:pt x="8174510" y="37113"/>
                            <a:pt x="8662730" y="0"/>
                          </a:cubicBezTo>
                          <a:cubicBezTo>
                            <a:pt x="8747810" y="5268"/>
                            <a:pt x="8824672" y="61596"/>
                            <a:pt x="8784955" y="127228"/>
                          </a:cubicBezTo>
                          <a:lnTo>
                            <a:pt x="8784955" y="127225"/>
                          </a:lnTo>
                          <a:lnTo>
                            <a:pt x="8784955" y="127225"/>
                          </a:lnTo>
                          <a:cubicBezTo>
                            <a:pt x="8758111" y="201028"/>
                            <a:pt x="8783100" y="261133"/>
                            <a:pt x="8784955" y="318063"/>
                          </a:cubicBezTo>
                          <a:cubicBezTo>
                            <a:pt x="8798976" y="471347"/>
                            <a:pt x="8792911" y="531139"/>
                            <a:pt x="8784955" y="636124"/>
                          </a:cubicBezTo>
                          <a:cubicBezTo>
                            <a:pt x="8777862" y="721903"/>
                            <a:pt x="8711009" y="753150"/>
                            <a:pt x="8662730" y="763353"/>
                          </a:cubicBezTo>
                          <a:cubicBezTo>
                            <a:pt x="8255670" y="802156"/>
                            <a:pt x="8029313" y="772249"/>
                            <a:pt x="7848065" y="763353"/>
                          </a:cubicBezTo>
                          <a:cubicBezTo>
                            <a:pt x="7608899" y="788609"/>
                            <a:pt x="7209133" y="773346"/>
                            <a:pt x="7033399" y="763353"/>
                          </a:cubicBezTo>
                          <a:cubicBezTo>
                            <a:pt x="6840291" y="782473"/>
                            <a:pt x="6528322" y="838623"/>
                            <a:pt x="6318780" y="763353"/>
                          </a:cubicBezTo>
                          <a:cubicBezTo>
                            <a:pt x="6103806" y="734779"/>
                            <a:pt x="5710025" y="807310"/>
                            <a:pt x="5554137" y="763353"/>
                          </a:cubicBezTo>
                          <a:cubicBezTo>
                            <a:pt x="5361862" y="710812"/>
                            <a:pt x="5026895" y="800243"/>
                            <a:pt x="4739471" y="763353"/>
                          </a:cubicBezTo>
                          <a:cubicBezTo>
                            <a:pt x="4525307" y="753758"/>
                            <a:pt x="4120737" y="733366"/>
                            <a:pt x="3660397" y="763353"/>
                          </a:cubicBezTo>
                          <a:cubicBezTo>
                            <a:pt x="3385321" y="828170"/>
                            <a:pt x="3220791" y="831165"/>
                            <a:pt x="2884392" y="763353"/>
                          </a:cubicBezTo>
                          <a:cubicBezTo>
                            <a:pt x="2597105" y="746236"/>
                            <a:pt x="2426763" y="829088"/>
                            <a:pt x="2108388" y="763353"/>
                          </a:cubicBezTo>
                          <a:cubicBezTo>
                            <a:pt x="1816905" y="713043"/>
                            <a:pt x="1729739" y="764596"/>
                            <a:pt x="1464158" y="763353"/>
                          </a:cubicBezTo>
                          <a:lnTo>
                            <a:pt x="1464158" y="763353"/>
                          </a:lnTo>
                          <a:cubicBezTo>
                            <a:pt x="1330836" y="818263"/>
                            <a:pt x="1085376" y="718315"/>
                            <a:pt x="833449" y="763353"/>
                          </a:cubicBezTo>
                          <a:cubicBezTo>
                            <a:pt x="533976" y="762301"/>
                            <a:pt x="283628" y="774870"/>
                            <a:pt x="122223" y="763353"/>
                          </a:cubicBezTo>
                          <a:cubicBezTo>
                            <a:pt x="54423" y="786663"/>
                            <a:pt x="-3875" y="690648"/>
                            <a:pt x="0" y="636124"/>
                          </a:cubicBezTo>
                          <a:cubicBezTo>
                            <a:pt x="15038" y="505879"/>
                            <a:pt x="11557" y="389763"/>
                            <a:pt x="0" y="318063"/>
                          </a:cubicBezTo>
                          <a:cubicBezTo>
                            <a:pt x="7298" y="298869"/>
                            <a:pt x="2364" y="264999"/>
                            <a:pt x="0" y="246501"/>
                          </a:cubicBezTo>
                          <a:cubicBezTo>
                            <a:pt x="9346" y="232256"/>
                            <a:pt x="-4252" y="172185"/>
                            <a:pt x="0" y="127225"/>
                          </a:cubicBezTo>
                          <a:lnTo>
                            <a:pt x="0" y="127228"/>
                          </a:lnTo>
                          <a:close/>
                        </a:path>
                        <a:path w="8784955" h="763353" fill="none" stroke="0" extrusionOk="0">
                          <a:moveTo>
                            <a:pt x="0" y="127228"/>
                          </a:moveTo>
                          <a:cubicBezTo>
                            <a:pt x="22867" y="46710"/>
                            <a:pt x="46959" y="-4452"/>
                            <a:pt x="122223" y="0"/>
                          </a:cubicBezTo>
                          <a:cubicBezTo>
                            <a:pt x="246855" y="-42257"/>
                            <a:pt x="612386" y="38398"/>
                            <a:pt x="820029" y="0"/>
                          </a:cubicBezTo>
                          <a:cubicBezTo>
                            <a:pt x="1055816" y="-19419"/>
                            <a:pt x="1336347" y="24444"/>
                            <a:pt x="1464158" y="0"/>
                          </a:cubicBezTo>
                          <a:lnTo>
                            <a:pt x="1464158" y="0"/>
                          </a:lnTo>
                          <a:cubicBezTo>
                            <a:pt x="1722142" y="-47212"/>
                            <a:pt x="1958219" y="-19883"/>
                            <a:pt x="2130350" y="0"/>
                          </a:cubicBezTo>
                          <a:cubicBezTo>
                            <a:pt x="2359656" y="63789"/>
                            <a:pt x="2562406" y="698"/>
                            <a:pt x="2818505" y="0"/>
                          </a:cubicBezTo>
                          <a:cubicBezTo>
                            <a:pt x="3082811" y="-76859"/>
                            <a:pt x="3360045" y="-52746"/>
                            <a:pt x="3660397" y="0"/>
                          </a:cubicBezTo>
                          <a:cubicBezTo>
                            <a:pt x="3872423" y="-33995"/>
                            <a:pt x="4104311" y="-30321"/>
                            <a:pt x="4224945" y="0"/>
                          </a:cubicBezTo>
                          <a:cubicBezTo>
                            <a:pt x="4367161" y="-15692"/>
                            <a:pt x="4790647" y="-70490"/>
                            <a:pt x="5039611" y="0"/>
                          </a:cubicBezTo>
                          <a:cubicBezTo>
                            <a:pt x="5335078" y="-6781"/>
                            <a:pt x="5522910" y="-20797"/>
                            <a:pt x="5704207" y="0"/>
                          </a:cubicBezTo>
                          <a:cubicBezTo>
                            <a:pt x="5877708" y="-13196"/>
                            <a:pt x="6108373" y="15864"/>
                            <a:pt x="6368804" y="0"/>
                          </a:cubicBezTo>
                          <a:cubicBezTo>
                            <a:pt x="6606718" y="-33667"/>
                            <a:pt x="6923756" y="8087"/>
                            <a:pt x="7183469" y="0"/>
                          </a:cubicBezTo>
                          <a:cubicBezTo>
                            <a:pt x="7456435" y="-27984"/>
                            <a:pt x="7542493" y="-30861"/>
                            <a:pt x="7748019" y="0"/>
                          </a:cubicBezTo>
                          <a:cubicBezTo>
                            <a:pt x="7996261" y="16744"/>
                            <a:pt x="8217574" y="32363"/>
                            <a:pt x="8662730" y="0"/>
                          </a:cubicBezTo>
                          <a:cubicBezTo>
                            <a:pt x="8717683" y="9247"/>
                            <a:pt x="8812665" y="50974"/>
                            <a:pt x="8784955" y="127228"/>
                          </a:cubicBezTo>
                          <a:lnTo>
                            <a:pt x="8784955" y="127225"/>
                          </a:lnTo>
                          <a:lnTo>
                            <a:pt x="8784955" y="127225"/>
                          </a:lnTo>
                          <a:cubicBezTo>
                            <a:pt x="8759134" y="203916"/>
                            <a:pt x="8783394" y="263240"/>
                            <a:pt x="8784955" y="318063"/>
                          </a:cubicBezTo>
                          <a:cubicBezTo>
                            <a:pt x="8783111" y="475871"/>
                            <a:pt x="8786211" y="515050"/>
                            <a:pt x="8784955" y="636124"/>
                          </a:cubicBezTo>
                          <a:cubicBezTo>
                            <a:pt x="8784031" y="704359"/>
                            <a:pt x="8729380" y="757401"/>
                            <a:pt x="8662730" y="763353"/>
                          </a:cubicBezTo>
                          <a:cubicBezTo>
                            <a:pt x="8366223" y="758419"/>
                            <a:pt x="8064192" y="751075"/>
                            <a:pt x="7848065" y="763353"/>
                          </a:cubicBezTo>
                          <a:cubicBezTo>
                            <a:pt x="7618560" y="760831"/>
                            <a:pt x="7248092" y="702452"/>
                            <a:pt x="7033399" y="763353"/>
                          </a:cubicBezTo>
                          <a:cubicBezTo>
                            <a:pt x="6887049" y="779754"/>
                            <a:pt x="6579992" y="817439"/>
                            <a:pt x="6318780" y="763353"/>
                          </a:cubicBezTo>
                          <a:cubicBezTo>
                            <a:pt x="6058478" y="733791"/>
                            <a:pt x="5731361" y="789701"/>
                            <a:pt x="5554137" y="763353"/>
                          </a:cubicBezTo>
                          <a:cubicBezTo>
                            <a:pt x="5409660" y="723668"/>
                            <a:pt x="5003300" y="793279"/>
                            <a:pt x="4739471" y="763353"/>
                          </a:cubicBezTo>
                          <a:cubicBezTo>
                            <a:pt x="4403713" y="789913"/>
                            <a:pt x="4056682" y="747486"/>
                            <a:pt x="3660397" y="763353"/>
                          </a:cubicBezTo>
                          <a:cubicBezTo>
                            <a:pt x="3383546" y="765785"/>
                            <a:pt x="3248931" y="784079"/>
                            <a:pt x="2884392" y="763353"/>
                          </a:cubicBezTo>
                          <a:cubicBezTo>
                            <a:pt x="2584598" y="739662"/>
                            <a:pt x="2455806" y="824048"/>
                            <a:pt x="2108388" y="763353"/>
                          </a:cubicBezTo>
                          <a:cubicBezTo>
                            <a:pt x="1806057" y="722961"/>
                            <a:pt x="1765869" y="791801"/>
                            <a:pt x="1464158" y="763353"/>
                          </a:cubicBezTo>
                          <a:lnTo>
                            <a:pt x="1464158" y="763353"/>
                          </a:lnTo>
                          <a:cubicBezTo>
                            <a:pt x="1325142" y="806537"/>
                            <a:pt x="1118867" y="740711"/>
                            <a:pt x="833449" y="763353"/>
                          </a:cubicBezTo>
                          <a:cubicBezTo>
                            <a:pt x="532647" y="752818"/>
                            <a:pt x="294579" y="772907"/>
                            <a:pt x="122223" y="763353"/>
                          </a:cubicBezTo>
                          <a:cubicBezTo>
                            <a:pt x="54699" y="760249"/>
                            <a:pt x="-19671" y="702878"/>
                            <a:pt x="0" y="636124"/>
                          </a:cubicBezTo>
                          <a:cubicBezTo>
                            <a:pt x="-5996" y="484142"/>
                            <a:pt x="30474" y="395560"/>
                            <a:pt x="0" y="318063"/>
                          </a:cubicBezTo>
                          <a:cubicBezTo>
                            <a:pt x="6727" y="295982"/>
                            <a:pt x="-3983" y="270568"/>
                            <a:pt x="0" y="246501"/>
                          </a:cubicBezTo>
                          <a:cubicBezTo>
                            <a:pt x="9006" y="232686"/>
                            <a:pt x="8505" y="176807"/>
                            <a:pt x="0" y="127225"/>
                          </a:cubicBezTo>
                          <a:lnTo>
                            <a:pt x="0" y="127228"/>
                          </a:ln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0" cap="none" spc="0" normalizeH="0" baseline="0" noProof="0">
                <a:ln>
                  <a:noFill/>
                </a:ln>
                <a:solidFill>
                  <a:srgbClr val="002060"/>
                </a:solidFill>
                <a:effectLst/>
                <a:uLnTx/>
                <a:uFillTx/>
                <a:latin typeface="Calibri" panose="020F0502020204030204"/>
                <a:ea typeface="Roboto" panose="02000000000000000000" pitchFamily="2" charset="0"/>
                <a:cs typeface="+mn-cs"/>
                <a:sym typeface="Arial"/>
              </a:endParaRPr>
            </a:p>
          </p:txBody>
        </p:sp>
        <p:sp>
          <p:nvSpPr>
            <p:cNvPr id="8" name="TextBox 7">
              <a:extLst>
                <a:ext uri="{FF2B5EF4-FFF2-40B4-BE49-F238E27FC236}">
                  <a16:creationId xmlns:a16="http://schemas.microsoft.com/office/drawing/2014/main" id="{8F29902C-ACC9-4634-CE0B-FC64EFBDABA3}"/>
                </a:ext>
              </a:extLst>
            </p:cNvPr>
            <p:cNvSpPr txBox="1"/>
            <p:nvPr/>
          </p:nvSpPr>
          <p:spPr>
            <a:xfrm>
              <a:off x="101059" y="336929"/>
              <a:ext cx="10320089" cy="841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Bộ đội hải quân tuần tra bảo vệ biển, đảo</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5122" name="Picture 2" descr="Bộ đội Hải quân - trọn lời thề giữ biển... | BAN THỜI SỰ - VOV1">
            <a:extLst>
              <a:ext uri="{FF2B5EF4-FFF2-40B4-BE49-F238E27FC236}">
                <a16:creationId xmlns:a16="http://schemas.microsoft.com/office/drawing/2014/main" id="{9C904F51-7625-84BD-04F8-887DB43B16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8854" y="1179195"/>
            <a:ext cx="7677785" cy="5126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91431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fade">
                                      <p:cBhvr>
                                        <p:cTn id="12" dur="1000"/>
                                        <p:tgtEl>
                                          <p:spTgt spid="5122"/>
                                        </p:tgtEl>
                                      </p:cBhvr>
                                    </p:animEffect>
                                    <p:anim calcmode="lin" valueType="num">
                                      <p:cBhvr>
                                        <p:cTn id="13" dur="1000" fill="hold"/>
                                        <p:tgtEl>
                                          <p:spTgt spid="5122"/>
                                        </p:tgtEl>
                                        <p:attrNameLst>
                                          <p:attrName>ppt_x</p:attrName>
                                        </p:attrNameLst>
                                      </p:cBhvr>
                                      <p:tavLst>
                                        <p:tav tm="0">
                                          <p:val>
                                            <p:strVal val="#ppt_x"/>
                                          </p:val>
                                        </p:tav>
                                        <p:tav tm="100000">
                                          <p:val>
                                            <p:strVal val="#ppt_x"/>
                                          </p:val>
                                        </p:tav>
                                      </p:tavLst>
                                    </p:anim>
                                    <p:anim calcmode="lin" valueType="num">
                                      <p:cBhvr>
                                        <p:cTn id="14"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23E44A8C-9FBE-283A-AC91-A4B4AAF61737}"/>
              </a:ext>
            </a:extLst>
          </p:cNvPr>
          <p:cNvSpPr/>
          <p:nvPr/>
        </p:nvSpPr>
        <p:spPr>
          <a:xfrm>
            <a:off x="283124" y="152401"/>
            <a:ext cx="11625752" cy="6440586"/>
          </a:xfrm>
          <a:custGeom>
            <a:avLst/>
            <a:gdLst>
              <a:gd name="connsiteX0" fmla="*/ 0 w 11625752"/>
              <a:gd name="connsiteY0" fmla="*/ 642255 h 6440586"/>
              <a:gd name="connsiteX1" fmla="*/ 642255 w 11625752"/>
              <a:gd name="connsiteY1" fmla="*/ 0 h 6440586"/>
              <a:gd name="connsiteX2" fmla="*/ 10983497 w 11625752"/>
              <a:gd name="connsiteY2" fmla="*/ 0 h 6440586"/>
              <a:gd name="connsiteX3" fmla="*/ 11625752 w 11625752"/>
              <a:gd name="connsiteY3" fmla="*/ 642255 h 6440586"/>
              <a:gd name="connsiteX4" fmla="*/ 11625752 w 11625752"/>
              <a:gd name="connsiteY4" fmla="*/ 5798331 h 6440586"/>
              <a:gd name="connsiteX5" fmla="*/ 10983497 w 11625752"/>
              <a:gd name="connsiteY5" fmla="*/ 6440586 h 6440586"/>
              <a:gd name="connsiteX6" fmla="*/ 642255 w 11625752"/>
              <a:gd name="connsiteY6" fmla="*/ 6440586 h 6440586"/>
              <a:gd name="connsiteX7" fmla="*/ 0 w 11625752"/>
              <a:gd name="connsiteY7" fmla="*/ 5798331 h 6440586"/>
              <a:gd name="connsiteX8" fmla="*/ 0 w 11625752"/>
              <a:gd name="connsiteY8" fmla="*/ 642255 h 644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25752" h="6440586" fill="none" extrusionOk="0">
                <a:moveTo>
                  <a:pt x="0" y="642255"/>
                </a:moveTo>
                <a:cubicBezTo>
                  <a:pt x="2114" y="344763"/>
                  <a:pt x="310553" y="38612"/>
                  <a:pt x="642255" y="0"/>
                </a:cubicBezTo>
                <a:cubicBezTo>
                  <a:pt x="2726150" y="72427"/>
                  <a:pt x="7807012" y="61419"/>
                  <a:pt x="10983497" y="0"/>
                </a:cubicBezTo>
                <a:cubicBezTo>
                  <a:pt x="11330092" y="-55851"/>
                  <a:pt x="11571036" y="270997"/>
                  <a:pt x="11625752" y="642255"/>
                </a:cubicBezTo>
                <a:cubicBezTo>
                  <a:pt x="11726628" y="1460979"/>
                  <a:pt x="11518439" y="4080469"/>
                  <a:pt x="11625752" y="5798331"/>
                </a:cubicBezTo>
                <a:cubicBezTo>
                  <a:pt x="11636321" y="6099399"/>
                  <a:pt x="11303671" y="6401873"/>
                  <a:pt x="10983497" y="6440586"/>
                </a:cubicBezTo>
                <a:cubicBezTo>
                  <a:pt x="9471163" y="6470413"/>
                  <a:pt x="1867330" y="6361280"/>
                  <a:pt x="642255" y="6440586"/>
                </a:cubicBezTo>
                <a:cubicBezTo>
                  <a:pt x="349798" y="6433549"/>
                  <a:pt x="-16080" y="6156219"/>
                  <a:pt x="0" y="5798331"/>
                </a:cubicBezTo>
                <a:cubicBezTo>
                  <a:pt x="50037" y="4606533"/>
                  <a:pt x="770" y="1926485"/>
                  <a:pt x="0" y="642255"/>
                </a:cubicBezTo>
                <a:close/>
              </a:path>
              <a:path w="11625752" h="6440586" stroke="0" extrusionOk="0">
                <a:moveTo>
                  <a:pt x="0" y="642255"/>
                </a:moveTo>
                <a:cubicBezTo>
                  <a:pt x="38772" y="298116"/>
                  <a:pt x="302969" y="32132"/>
                  <a:pt x="642255" y="0"/>
                </a:cubicBezTo>
                <a:cubicBezTo>
                  <a:pt x="4316112" y="123000"/>
                  <a:pt x="7252951" y="-96860"/>
                  <a:pt x="10983497" y="0"/>
                </a:cubicBezTo>
                <a:cubicBezTo>
                  <a:pt x="11334099" y="-3129"/>
                  <a:pt x="11642651" y="253477"/>
                  <a:pt x="11625752" y="642255"/>
                </a:cubicBezTo>
                <a:cubicBezTo>
                  <a:pt x="11628925" y="1374125"/>
                  <a:pt x="11720019" y="4065808"/>
                  <a:pt x="11625752" y="5798331"/>
                </a:cubicBezTo>
                <a:cubicBezTo>
                  <a:pt x="11586238" y="6167354"/>
                  <a:pt x="11305727" y="6435271"/>
                  <a:pt x="10983497" y="6440586"/>
                </a:cubicBezTo>
                <a:cubicBezTo>
                  <a:pt x="6937073" y="6279879"/>
                  <a:pt x="2680322" y="6480253"/>
                  <a:pt x="642255" y="6440586"/>
                </a:cubicBezTo>
                <a:cubicBezTo>
                  <a:pt x="259545" y="6434930"/>
                  <a:pt x="-53971" y="6128588"/>
                  <a:pt x="0" y="5798331"/>
                </a:cubicBezTo>
                <a:cubicBezTo>
                  <a:pt x="32216" y="4259268"/>
                  <a:pt x="57206" y="2367836"/>
                  <a:pt x="0" y="642255"/>
                </a:cubicBezTo>
                <a:close/>
              </a:path>
            </a:pathLst>
          </a:custGeom>
          <a:ln>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5" name="Group 4">
            <a:extLst>
              <a:ext uri="{FF2B5EF4-FFF2-40B4-BE49-F238E27FC236}">
                <a16:creationId xmlns:a16="http://schemas.microsoft.com/office/drawing/2014/main" id="{343E24FE-D578-9CD6-BEB0-B53C80DC30C9}"/>
              </a:ext>
            </a:extLst>
          </p:cNvPr>
          <p:cNvGrpSpPr/>
          <p:nvPr/>
        </p:nvGrpSpPr>
        <p:grpSpPr>
          <a:xfrm>
            <a:off x="1964325" y="222167"/>
            <a:ext cx="8784955" cy="763353"/>
            <a:chOff x="-222790" y="232396"/>
            <a:chExt cx="10909881" cy="1837155"/>
          </a:xfrm>
        </p:grpSpPr>
        <p:sp>
          <p:nvSpPr>
            <p:cNvPr id="7" name="Hình chữ nhật: Góc Tròn 38">
              <a:extLst>
                <a:ext uri="{FF2B5EF4-FFF2-40B4-BE49-F238E27FC236}">
                  <a16:creationId xmlns:a16="http://schemas.microsoft.com/office/drawing/2014/main" id="{237EFA6F-739A-C02C-B102-6486B8064562}"/>
                </a:ext>
              </a:extLst>
            </p:cNvPr>
            <p:cNvSpPr/>
            <p:nvPr/>
          </p:nvSpPr>
          <p:spPr>
            <a:xfrm>
              <a:off x="-222790" y="232396"/>
              <a:ext cx="10909881" cy="1837155"/>
            </a:xfrm>
            <a:custGeom>
              <a:avLst/>
              <a:gdLst>
                <a:gd name="connsiteX0" fmla="*/ 0 w 10909881"/>
                <a:gd name="connsiteY0" fmla="*/ 306199 h 1837155"/>
                <a:gd name="connsiteX1" fmla="*/ 151787 w 10909881"/>
                <a:gd name="connsiteY1" fmla="*/ 0 h 1837155"/>
                <a:gd name="connsiteX2" fmla="*/ 1018380 w 10909881"/>
                <a:gd name="connsiteY2" fmla="*/ 0 h 1837155"/>
                <a:gd name="connsiteX3" fmla="*/ 1818313 w 10909881"/>
                <a:gd name="connsiteY3" fmla="*/ 0 h 1837155"/>
                <a:gd name="connsiteX4" fmla="*/ 1818313 w 10909881"/>
                <a:gd name="connsiteY4" fmla="*/ 0 h 1837155"/>
                <a:gd name="connsiteX5" fmla="*/ 2645645 w 10909881"/>
                <a:gd name="connsiteY5" fmla="*/ 0 h 1837155"/>
                <a:gd name="connsiteX6" fmla="*/ 3500252 w 10909881"/>
                <a:gd name="connsiteY6" fmla="*/ 0 h 1837155"/>
                <a:gd name="connsiteX7" fmla="*/ 4545783 w 10909881"/>
                <a:gd name="connsiteY7" fmla="*/ 0 h 1837155"/>
                <a:gd name="connsiteX8" fmla="*/ 5246886 w 10909881"/>
                <a:gd name="connsiteY8" fmla="*/ 0 h 1837155"/>
                <a:gd name="connsiteX9" fmla="*/ 6258605 w 10909881"/>
                <a:gd name="connsiteY9" fmla="*/ 0 h 1837155"/>
                <a:gd name="connsiteX10" fmla="*/ 7083955 w 10909881"/>
                <a:gd name="connsiteY10" fmla="*/ 0 h 1837155"/>
                <a:gd name="connsiteX11" fmla="*/ 7909306 w 10909881"/>
                <a:gd name="connsiteY11" fmla="*/ 0 h 1837155"/>
                <a:gd name="connsiteX12" fmla="*/ 8921024 w 10909881"/>
                <a:gd name="connsiteY12" fmla="*/ 0 h 1837155"/>
                <a:gd name="connsiteX13" fmla="*/ 9622129 w 10909881"/>
                <a:gd name="connsiteY13" fmla="*/ 0 h 1837155"/>
                <a:gd name="connsiteX14" fmla="*/ 10758093 w 10909881"/>
                <a:gd name="connsiteY14" fmla="*/ 0 h 1837155"/>
                <a:gd name="connsiteX15" fmla="*/ 10909881 w 10909881"/>
                <a:gd name="connsiteY15" fmla="*/ 306199 h 1837155"/>
                <a:gd name="connsiteX16" fmla="*/ 10909881 w 10909881"/>
                <a:gd name="connsiteY16" fmla="*/ 306193 h 1837155"/>
                <a:gd name="connsiteX17" fmla="*/ 10909881 w 10909881"/>
                <a:gd name="connsiteY17" fmla="*/ 306193 h 1837155"/>
                <a:gd name="connsiteX18" fmla="*/ 10909881 w 10909881"/>
                <a:gd name="connsiteY18" fmla="*/ 765481 h 1837155"/>
                <a:gd name="connsiteX19" fmla="*/ 10909881 w 10909881"/>
                <a:gd name="connsiteY19" fmla="*/ 1530955 h 1837155"/>
                <a:gd name="connsiteX20" fmla="*/ 10758093 w 10909881"/>
                <a:gd name="connsiteY20" fmla="*/ 1837155 h 1837155"/>
                <a:gd name="connsiteX21" fmla="*/ 9746374 w 10909881"/>
                <a:gd name="connsiteY21" fmla="*/ 1837155 h 1837155"/>
                <a:gd name="connsiteX22" fmla="*/ 8734655 w 10909881"/>
                <a:gd name="connsiteY22" fmla="*/ 1837155 h 1837155"/>
                <a:gd name="connsiteX23" fmla="*/ 7847182 w 10909881"/>
                <a:gd name="connsiteY23" fmla="*/ 1837155 h 1837155"/>
                <a:gd name="connsiteX24" fmla="*/ 6897586 w 10909881"/>
                <a:gd name="connsiteY24" fmla="*/ 1837155 h 1837155"/>
                <a:gd name="connsiteX25" fmla="*/ 5885866 w 10909881"/>
                <a:gd name="connsiteY25" fmla="*/ 1837155 h 1837155"/>
                <a:gd name="connsiteX26" fmla="*/ 4545783 w 10909881"/>
                <a:gd name="connsiteY26" fmla="*/ 1837155 h 1837155"/>
                <a:gd name="connsiteX27" fmla="*/ 3582076 w 10909881"/>
                <a:gd name="connsiteY27" fmla="*/ 1837155 h 1837155"/>
                <a:gd name="connsiteX28" fmla="*/ 2618370 w 10909881"/>
                <a:gd name="connsiteY28" fmla="*/ 1837155 h 1837155"/>
                <a:gd name="connsiteX29" fmla="*/ 1818313 w 10909881"/>
                <a:gd name="connsiteY29" fmla="*/ 1837155 h 1837155"/>
                <a:gd name="connsiteX30" fmla="*/ 1818313 w 10909881"/>
                <a:gd name="connsiteY30" fmla="*/ 1837155 h 1837155"/>
                <a:gd name="connsiteX31" fmla="*/ 1035046 w 10909881"/>
                <a:gd name="connsiteY31" fmla="*/ 1837155 h 1837155"/>
                <a:gd name="connsiteX32" fmla="*/ 151787 w 10909881"/>
                <a:gd name="connsiteY32" fmla="*/ 1837155 h 1837155"/>
                <a:gd name="connsiteX33" fmla="*/ 0 w 10909881"/>
                <a:gd name="connsiteY33" fmla="*/ 1530955 h 1837155"/>
                <a:gd name="connsiteX34" fmla="*/ 0 w 10909881"/>
                <a:gd name="connsiteY34" fmla="*/ 765481 h 1837155"/>
                <a:gd name="connsiteX35" fmla="*/ 0 w 10909881"/>
                <a:gd name="connsiteY35" fmla="*/ 593253 h 1837155"/>
                <a:gd name="connsiteX36" fmla="*/ 0 w 10909881"/>
                <a:gd name="connsiteY36" fmla="*/ 306193 h 1837155"/>
                <a:gd name="connsiteX37" fmla="*/ 0 w 10909881"/>
                <a:gd name="connsiteY37" fmla="*/ 306199 h 1837155"/>
                <a:gd name="connsiteX0" fmla="*/ 0 w 10909881"/>
                <a:gd name="connsiteY0" fmla="*/ 306199 h 1837155"/>
                <a:gd name="connsiteX1" fmla="*/ 151787 w 10909881"/>
                <a:gd name="connsiteY1" fmla="*/ 0 h 1837155"/>
                <a:gd name="connsiteX2" fmla="*/ 968384 w 10909881"/>
                <a:gd name="connsiteY2" fmla="*/ 0 h 1837155"/>
                <a:gd name="connsiteX3" fmla="*/ 1818313 w 10909881"/>
                <a:gd name="connsiteY3" fmla="*/ 0 h 1837155"/>
                <a:gd name="connsiteX4" fmla="*/ 1818313 w 10909881"/>
                <a:gd name="connsiteY4" fmla="*/ 0 h 1837155"/>
                <a:gd name="connsiteX5" fmla="*/ 2672920 w 10909881"/>
                <a:gd name="connsiteY5" fmla="*/ 0 h 1837155"/>
                <a:gd name="connsiteX6" fmla="*/ 3609351 w 10909881"/>
                <a:gd name="connsiteY6" fmla="*/ 0 h 1837155"/>
                <a:gd name="connsiteX7" fmla="*/ 4545783 w 10909881"/>
                <a:gd name="connsiteY7" fmla="*/ 0 h 1837155"/>
                <a:gd name="connsiteX8" fmla="*/ 5371132 w 10909881"/>
                <a:gd name="connsiteY8" fmla="*/ 0 h 1837155"/>
                <a:gd name="connsiteX9" fmla="*/ 6258605 w 10909881"/>
                <a:gd name="connsiteY9" fmla="*/ 0 h 1837155"/>
                <a:gd name="connsiteX10" fmla="*/ 7021832 w 10909881"/>
                <a:gd name="connsiteY10" fmla="*/ 0 h 1837155"/>
                <a:gd name="connsiteX11" fmla="*/ 7785059 w 10909881"/>
                <a:gd name="connsiteY11" fmla="*/ 0 h 1837155"/>
                <a:gd name="connsiteX12" fmla="*/ 8486162 w 10909881"/>
                <a:gd name="connsiteY12" fmla="*/ 0 h 1837155"/>
                <a:gd name="connsiteX13" fmla="*/ 9187267 w 10909881"/>
                <a:gd name="connsiteY13" fmla="*/ 0 h 1837155"/>
                <a:gd name="connsiteX14" fmla="*/ 9950492 w 10909881"/>
                <a:gd name="connsiteY14" fmla="*/ 0 h 1837155"/>
                <a:gd name="connsiteX15" fmla="*/ 10758093 w 10909881"/>
                <a:gd name="connsiteY15" fmla="*/ 0 h 1837155"/>
                <a:gd name="connsiteX16" fmla="*/ 10909881 w 10909881"/>
                <a:gd name="connsiteY16" fmla="*/ 306199 h 1837155"/>
                <a:gd name="connsiteX17" fmla="*/ 10909881 w 10909881"/>
                <a:gd name="connsiteY17" fmla="*/ 306193 h 1837155"/>
                <a:gd name="connsiteX18" fmla="*/ 10909881 w 10909881"/>
                <a:gd name="connsiteY18" fmla="*/ 306193 h 1837155"/>
                <a:gd name="connsiteX19" fmla="*/ 10909881 w 10909881"/>
                <a:gd name="connsiteY19" fmla="*/ 765481 h 1837155"/>
                <a:gd name="connsiteX20" fmla="*/ 10909881 w 10909881"/>
                <a:gd name="connsiteY20" fmla="*/ 1530955 h 1837155"/>
                <a:gd name="connsiteX21" fmla="*/ 10758093 w 10909881"/>
                <a:gd name="connsiteY21" fmla="*/ 1837155 h 1837155"/>
                <a:gd name="connsiteX22" fmla="*/ 9870620 w 10909881"/>
                <a:gd name="connsiteY22" fmla="*/ 1837155 h 1837155"/>
                <a:gd name="connsiteX23" fmla="*/ 9169517 w 10909881"/>
                <a:gd name="connsiteY23" fmla="*/ 1837155 h 1837155"/>
                <a:gd name="connsiteX24" fmla="*/ 8344168 w 10909881"/>
                <a:gd name="connsiteY24" fmla="*/ 1837155 h 1837155"/>
                <a:gd name="connsiteX25" fmla="*/ 7332448 w 10909881"/>
                <a:gd name="connsiteY25" fmla="*/ 1837155 h 1837155"/>
                <a:gd name="connsiteX26" fmla="*/ 6320728 w 10909881"/>
                <a:gd name="connsiteY26" fmla="*/ 1837155 h 1837155"/>
                <a:gd name="connsiteX27" fmla="*/ 5433256 w 10909881"/>
                <a:gd name="connsiteY27" fmla="*/ 1837155 h 1837155"/>
                <a:gd name="connsiteX28" fmla="*/ 4545783 w 10909881"/>
                <a:gd name="connsiteY28" fmla="*/ 1837155 h 1837155"/>
                <a:gd name="connsiteX29" fmla="*/ 3718450 w 10909881"/>
                <a:gd name="connsiteY29" fmla="*/ 1837155 h 1837155"/>
                <a:gd name="connsiteX30" fmla="*/ 2836569 w 10909881"/>
                <a:gd name="connsiteY30" fmla="*/ 1837155 h 1837155"/>
                <a:gd name="connsiteX31" fmla="*/ 1818313 w 10909881"/>
                <a:gd name="connsiteY31" fmla="*/ 1837155 h 1837155"/>
                <a:gd name="connsiteX32" fmla="*/ 1818313 w 10909881"/>
                <a:gd name="connsiteY32" fmla="*/ 1837155 h 1837155"/>
                <a:gd name="connsiteX33" fmla="*/ 1018380 w 10909881"/>
                <a:gd name="connsiteY33" fmla="*/ 1837155 h 1837155"/>
                <a:gd name="connsiteX34" fmla="*/ 151787 w 10909881"/>
                <a:gd name="connsiteY34" fmla="*/ 1837155 h 1837155"/>
                <a:gd name="connsiteX35" fmla="*/ 0 w 10909881"/>
                <a:gd name="connsiteY35" fmla="*/ 1530955 h 1837155"/>
                <a:gd name="connsiteX36" fmla="*/ 0 w 10909881"/>
                <a:gd name="connsiteY36" fmla="*/ 765481 h 1837155"/>
                <a:gd name="connsiteX37" fmla="*/ 0 w 10909881"/>
                <a:gd name="connsiteY37" fmla="*/ 593253 h 1837155"/>
                <a:gd name="connsiteX38" fmla="*/ 0 w 10909881"/>
                <a:gd name="connsiteY38" fmla="*/ 306193 h 1837155"/>
                <a:gd name="connsiteX39" fmla="*/ 0 w 10909881"/>
                <a:gd name="connsiteY39" fmla="*/ 306199 h 183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909881" h="1837155" fill="none" extrusionOk="0">
                  <a:moveTo>
                    <a:pt x="0" y="306199"/>
                  </a:moveTo>
                  <a:cubicBezTo>
                    <a:pt x="22997" y="139118"/>
                    <a:pt x="56190" y="-4143"/>
                    <a:pt x="151787" y="0"/>
                  </a:cubicBezTo>
                  <a:cubicBezTo>
                    <a:pt x="330473" y="-99564"/>
                    <a:pt x="709802" y="98179"/>
                    <a:pt x="1018380" y="0"/>
                  </a:cubicBezTo>
                  <a:cubicBezTo>
                    <a:pt x="1313160" y="-81961"/>
                    <a:pt x="1663526" y="17393"/>
                    <a:pt x="1818313" y="0"/>
                  </a:cubicBezTo>
                  <a:lnTo>
                    <a:pt x="1818313" y="0"/>
                  </a:lnTo>
                  <a:cubicBezTo>
                    <a:pt x="2105475" y="-38541"/>
                    <a:pt x="2406222" y="-92383"/>
                    <a:pt x="2645645" y="0"/>
                  </a:cubicBezTo>
                  <a:cubicBezTo>
                    <a:pt x="2909101" y="91322"/>
                    <a:pt x="3148075" y="30975"/>
                    <a:pt x="3500252" y="0"/>
                  </a:cubicBezTo>
                  <a:cubicBezTo>
                    <a:pt x="3831751" y="-109753"/>
                    <a:pt x="4152400" y="-92600"/>
                    <a:pt x="4545783" y="0"/>
                  </a:cubicBezTo>
                  <a:cubicBezTo>
                    <a:pt x="4794982" y="-68118"/>
                    <a:pt x="5087563" y="-36043"/>
                    <a:pt x="5246886" y="0"/>
                  </a:cubicBezTo>
                  <a:cubicBezTo>
                    <a:pt x="5422565" y="-23057"/>
                    <a:pt x="5943960" y="-44297"/>
                    <a:pt x="6258605" y="0"/>
                  </a:cubicBezTo>
                  <a:cubicBezTo>
                    <a:pt x="6656835" y="-12025"/>
                    <a:pt x="6866278" y="-33029"/>
                    <a:pt x="7083955" y="0"/>
                  </a:cubicBezTo>
                  <a:cubicBezTo>
                    <a:pt x="7315548" y="11822"/>
                    <a:pt x="7568268" y="65211"/>
                    <a:pt x="7909306" y="0"/>
                  </a:cubicBezTo>
                  <a:cubicBezTo>
                    <a:pt x="8204000" y="-122375"/>
                    <a:pt x="8636499" y="110503"/>
                    <a:pt x="8921024" y="0"/>
                  </a:cubicBezTo>
                  <a:cubicBezTo>
                    <a:pt x="9267303" y="-70339"/>
                    <a:pt x="9350409" y="-63914"/>
                    <a:pt x="9622129" y="0"/>
                  </a:cubicBezTo>
                  <a:cubicBezTo>
                    <a:pt x="9941625" y="69299"/>
                    <a:pt x="10268071" y="20727"/>
                    <a:pt x="10758093" y="0"/>
                  </a:cubicBezTo>
                  <a:cubicBezTo>
                    <a:pt x="10827835" y="-19927"/>
                    <a:pt x="10935529" y="131513"/>
                    <a:pt x="10909881" y="306199"/>
                  </a:cubicBezTo>
                  <a:lnTo>
                    <a:pt x="10909881" y="306193"/>
                  </a:lnTo>
                  <a:lnTo>
                    <a:pt x="10909881" y="306193"/>
                  </a:lnTo>
                  <a:cubicBezTo>
                    <a:pt x="10881959" y="494047"/>
                    <a:pt x="10903445" y="617611"/>
                    <a:pt x="10909881" y="765481"/>
                  </a:cubicBezTo>
                  <a:cubicBezTo>
                    <a:pt x="10906095" y="1147861"/>
                    <a:pt x="10912705" y="1235075"/>
                    <a:pt x="10909881" y="1530955"/>
                  </a:cubicBezTo>
                  <a:cubicBezTo>
                    <a:pt x="10907668" y="1704926"/>
                    <a:pt x="10846900" y="1829879"/>
                    <a:pt x="10758093" y="1837155"/>
                  </a:cubicBezTo>
                  <a:cubicBezTo>
                    <a:pt x="10349776" y="1944053"/>
                    <a:pt x="10045978" y="1846552"/>
                    <a:pt x="9746374" y="1837155"/>
                  </a:cubicBezTo>
                  <a:cubicBezTo>
                    <a:pt x="9524320" y="1822514"/>
                    <a:pt x="9001697" y="1709442"/>
                    <a:pt x="8734655" y="1837155"/>
                  </a:cubicBezTo>
                  <a:cubicBezTo>
                    <a:pt x="8556837" y="1895079"/>
                    <a:pt x="8183863" y="1898302"/>
                    <a:pt x="7847182" y="1837155"/>
                  </a:cubicBezTo>
                  <a:cubicBezTo>
                    <a:pt x="7499262" y="1758663"/>
                    <a:pt x="7094641" y="1875973"/>
                    <a:pt x="6897586" y="1837155"/>
                  </a:cubicBezTo>
                  <a:cubicBezTo>
                    <a:pt x="6697111" y="1881096"/>
                    <a:pt x="6216070" y="1891435"/>
                    <a:pt x="5885866" y="1837155"/>
                  </a:cubicBezTo>
                  <a:cubicBezTo>
                    <a:pt x="5547738" y="1721243"/>
                    <a:pt x="5056772" y="1801174"/>
                    <a:pt x="4545783" y="1837155"/>
                  </a:cubicBezTo>
                  <a:cubicBezTo>
                    <a:pt x="4204351" y="1861913"/>
                    <a:pt x="4042741" y="1894670"/>
                    <a:pt x="3582076" y="1837155"/>
                  </a:cubicBezTo>
                  <a:cubicBezTo>
                    <a:pt x="3180681" y="1769863"/>
                    <a:pt x="3031895" y="1956992"/>
                    <a:pt x="2618370" y="1837155"/>
                  </a:cubicBezTo>
                  <a:cubicBezTo>
                    <a:pt x="2242226" y="1751937"/>
                    <a:pt x="2189376" y="1913534"/>
                    <a:pt x="1818313" y="1837155"/>
                  </a:cubicBezTo>
                  <a:lnTo>
                    <a:pt x="1818313" y="1837155"/>
                  </a:lnTo>
                  <a:cubicBezTo>
                    <a:pt x="1651692" y="1886742"/>
                    <a:pt x="1403543" y="1823772"/>
                    <a:pt x="1035046" y="1837155"/>
                  </a:cubicBezTo>
                  <a:cubicBezTo>
                    <a:pt x="648697" y="1801316"/>
                    <a:pt x="402423" y="1910273"/>
                    <a:pt x="151787" y="1837155"/>
                  </a:cubicBezTo>
                  <a:cubicBezTo>
                    <a:pt x="71610" y="1802055"/>
                    <a:pt x="-15711" y="1674902"/>
                    <a:pt x="0" y="1530955"/>
                  </a:cubicBezTo>
                  <a:cubicBezTo>
                    <a:pt x="-28012" y="1199276"/>
                    <a:pt x="26730" y="996044"/>
                    <a:pt x="0" y="765481"/>
                  </a:cubicBezTo>
                  <a:cubicBezTo>
                    <a:pt x="6467" y="709211"/>
                    <a:pt x="-3927" y="648995"/>
                    <a:pt x="0" y="593253"/>
                  </a:cubicBezTo>
                  <a:cubicBezTo>
                    <a:pt x="5739" y="551018"/>
                    <a:pt x="18032" y="422881"/>
                    <a:pt x="0" y="306193"/>
                  </a:cubicBezTo>
                  <a:lnTo>
                    <a:pt x="0" y="306199"/>
                  </a:lnTo>
                  <a:close/>
                </a:path>
                <a:path w="10909881" h="1837155" stroke="0" extrusionOk="0">
                  <a:moveTo>
                    <a:pt x="0" y="306199"/>
                  </a:moveTo>
                  <a:cubicBezTo>
                    <a:pt x="13268" y="107870"/>
                    <a:pt x="71444" y="-20417"/>
                    <a:pt x="151787" y="0"/>
                  </a:cubicBezTo>
                  <a:cubicBezTo>
                    <a:pt x="416238" y="33151"/>
                    <a:pt x="703192" y="-38143"/>
                    <a:pt x="968384" y="0"/>
                  </a:cubicBezTo>
                  <a:cubicBezTo>
                    <a:pt x="1256091" y="56782"/>
                    <a:pt x="1391477" y="38869"/>
                    <a:pt x="1818313" y="0"/>
                  </a:cubicBezTo>
                  <a:lnTo>
                    <a:pt x="1818313" y="0"/>
                  </a:lnTo>
                  <a:cubicBezTo>
                    <a:pt x="2180902" y="-43824"/>
                    <a:pt x="2347408" y="748"/>
                    <a:pt x="2672920" y="0"/>
                  </a:cubicBezTo>
                  <a:cubicBezTo>
                    <a:pt x="3035988" y="-3559"/>
                    <a:pt x="3155321" y="64220"/>
                    <a:pt x="3609351" y="0"/>
                  </a:cubicBezTo>
                  <a:cubicBezTo>
                    <a:pt x="4040433" y="-70220"/>
                    <a:pt x="4259744" y="67491"/>
                    <a:pt x="4545783" y="0"/>
                  </a:cubicBezTo>
                  <a:cubicBezTo>
                    <a:pt x="4658926" y="-80394"/>
                    <a:pt x="4995535" y="22364"/>
                    <a:pt x="5371132" y="0"/>
                  </a:cubicBezTo>
                  <a:cubicBezTo>
                    <a:pt x="5670631" y="-81176"/>
                    <a:pt x="6031395" y="-64759"/>
                    <a:pt x="6258605" y="0"/>
                  </a:cubicBezTo>
                  <a:cubicBezTo>
                    <a:pt x="6439970" y="40677"/>
                    <a:pt x="6842536" y="56165"/>
                    <a:pt x="7021832" y="0"/>
                  </a:cubicBezTo>
                  <a:cubicBezTo>
                    <a:pt x="7189727" y="-20883"/>
                    <a:pt x="7574580" y="-31519"/>
                    <a:pt x="7785059" y="0"/>
                  </a:cubicBezTo>
                  <a:cubicBezTo>
                    <a:pt x="7999680" y="69848"/>
                    <a:pt x="8150841" y="-53160"/>
                    <a:pt x="8486162" y="0"/>
                  </a:cubicBezTo>
                  <a:cubicBezTo>
                    <a:pt x="8796694" y="39298"/>
                    <a:pt x="8943572" y="-54853"/>
                    <a:pt x="9187267" y="0"/>
                  </a:cubicBezTo>
                  <a:cubicBezTo>
                    <a:pt x="9423807" y="28712"/>
                    <a:pt x="9559496" y="-45548"/>
                    <a:pt x="9950492" y="0"/>
                  </a:cubicBezTo>
                  <a:cubicBezTo>
                    <a:pt x="10333231" y="-6939"/>
                    <a:pt x="10425896" y="-61862"/>
                    <a:pt x="10758093" y="0"/>
                  </a:cubicBezTo>
                  <a:cubicBezTo>
                    <a:pt x="10850988" y="-10883"/>
                    <a:pt x="10885464" y="122464"/>
                    <a:pt x="10909881" y="306199"/>
                  </a:cubicBezTo>
                  <a:lnTo>
                    <a:pt x="10909881" y="306193"/>
                  </a:lnTo>
                  <a:lnTo>
                    <a:pt x="10909881" y="306193"/>
                  </a:lnTo>
                  <a:cubicBezTo>
                    <a:pt x="10922391" y="496962"/>
                    <a:pt x="10928986" y="544568"/>
                    <a:pt x="10909881" y="765481"/>
                  </a:cubicBezTo>
                  <a:cubicBezTo>
                    <a:pt x="10931107" y="913985"/>
                    <a:pt x="10940771" y="1269189"/>
                    <a:pt x="10909881" y="1530955"/>
                  </a:cubicBezTo>
                  <a:cubicBezTo>
                    <a:pt x="10921395" y="1702406"/>
                    <a:pt x="10840942" y="1830874"/>
                    <a:pt x="10758093" y="1837155"/>
                  </a:cubicBezTo>
                  <a:cubicBezTo>
                    <a:pt x="10372130" y="1799574"/>
                    <a:pt x="10174308" y="1845728"/>
                    <a:pt x="9870620" y="1837155"/>
                  </a:cubicBezTo>
                  <a:cubicBezTo>
                    <a:pt x="9574551" y="1809014"/>
                    <a:pt x="9311621" y="1787344"/>
                    <a:pt x="9169517" y="1837155"/>
                  </a:cubicBezTo>
                  <a:cubicBezTo>
                    <a:pt x="9054084" y="1922245"/>
                    <a:pt x="8671468" y="1817279"/>
                    <a:pt x="8344168" y="1837155"/>
                  </a:cubicBezTo>
                  <a:cubicBezTo>
                    <a:pt x="8008928" y="1877300"/>
                    <a:pt x="7785421" y="1843731"/>
                    <a:pt x="7332448" y="1837155"/>
                  </a:cubicBezTo>
                  <a:cubicBezTo>
                    <a:pt x="6937098" y="1863058"/>
                    <a:pt x="6585450" y="1944782"/>
                    <a:pt x="6320728" y="1837155"/>
                  </a:cubicBezTo>
                  <a:cubicBezTo>
                    <a:pt x="6046527" y="1797640"/>
                    <a:pt x="5709200" y="1996862"/>
                    <a:pt x="5433256" y="1837155"/>
                  </a:cubicBezTo>
                  <a:cubicBezTo>
                    <a:pt x="5159579" y="1760972"/>
                    <a:pt x="4826415" y="1739953"/>
                    <a:pt x="4545783" y="1837155"/>
                  </a:cubicBezTo>
                  <a:cubicBezTo>
                    <a:pt x="4237826" y="1853649"/>
                    <a:pt x="3902022" y="1860740"/>
                    <a:pt x="3718450" y="1837155"/>
                  </a:cubicBezTo>
                  <a:cubicBezTo>
                    <a:pt x="3508899" y="1872829"/>
                    <a:pt x="3063060" y="1909957"/>
                    <a:pt x="2836569" y="1837155"/>
                  </a:cubicBezTo>
                  <a:cubicBezTo>
                    <a:pt x="2610032" y="1804791"/>
                    <a:pt x="2292244" y="1810899"/>
                    <a:pt x="1818313" y="1837155"/>
                  </a:cubicBezTo>
                  <a:lnTo>
                    <a:pt x="1818313" y="1837155"/>
                  </a:lnTo>
                  <a:cubicBezTo>
                    <a:pt x="1445758" y="1880583"/>
                    <a:pt x="1332784" y="1826830"/>
                    <a:pt x="1018380" y="1837155"/>
                  </a:cubicBezTo>
                  <a:cubicBezTo>
                    <a:pt x="729764" y="1873344"/>
                    <a:pt x="425277" y="1806959"/>
                    <a:pt x="151787" y="1837155"/>
                  </a:cubicBezTo>
                  <a:cubicBezTo>
                    <a:pt x="75728" y="1802475"/>
                    <a:pt x="464" y="1682572"/>
                    <a:pt x="0" y="1530955"/>
                  </a:cubicBezTo>
                  <a:cubicBezTo>
                    <a:pt x="4868" y="1152848"/>
                    <a:pt x="26078" y="1001349"/>
                    <a:pt x="0" y="765481"/>
                  </a:cubicBezTo>
                  <a:cubicBezTo>
                    <a:pt x="4475" y="674713"/>
                    <a:pt x="7109" y="632982"/>
                    <a:pt x="0" y="593253"/>
                  </a:cubicBezTo>
                  <a:cubicBezTo>
                    <a:pt x="5914" y="471245"/>
                    <a:pt x="-17368" y="422340"/>
                    <a:pt x="0" y="306193"/>
                  </a:cubicBezTo>
                  <a:lnTo>
                    <a:pt x="0" y="306199"/>
                  </a:lnTo>
                  <a:close/>
                </a:path>
                <a:path w="10909881" h="1837155" fill="none" stroke="0" extrusionOk="0">
                  <a:moveTo>
                    <a:pt x="0" y="306199"/>
                  </a:moveTo>
                  <a:cubicBezTo>
                    <a:pt x="8699" y="121743"/>
                    <a:pt x="70780" y="-21208"/>
                    <a:pt x="151787" y="0"/>
                  </a:cubicBezTo>
                  <a:cubicBezTo>
                    <a:pt x="287462" y="-81293"/>
                    <a:pt x="801483" y="71230"/>
                    <a:pt x="1018380" y="0"/>
                  </a:cubicBezTo>
                  <a:cubicBezTo>
                    <a:pt x="1301004" y="-37099"/>
                    <a:pt x="1625100" y="71946"/>
                    <a:pt x="1818313" y="0"/>
                  </a:cubicBezTo>
                  <a:lnTo>
                    <a:pt x="1818313" y="0"/>
                  </a:lnTo>
                  <a:cubicBezTo>
                    <a:pt x="2141075" y="-77878"/>
                    <a:pt x="2443302" y="-7930"/>
                    <a:pt x="2645645" y="0"/>
                  </a:cubicBezTo>
                  <a:cubicBezTo>
                    <a:pt x="2905143" y="70211"/>
                    <a:pt x="3228265" y="26888"/>
                    <a:pt x="3500252" y="0"/>
                  </a:cubicBezTo>
                  <a:cubicBezTo>
                    <a:pt x="3826353" y="-97123"/>
                    <a:pt x="4179765" y="-118097"/>
                    <a:pt x="4545783" y="0"/>
                  </a:cubicBezTo>
                  <a:cubicBezTo>
                    <a:pt x="4813585" y="-59900"/>
                    <a:pt x="5102571" y="-32961"/>
                    <a:pt x="5246886" y="0"/>
                  </a:cubicBezTo>
                  <a:cubicBezTo>
                    <a:pt x="5400224" y="3399"/>
                    <a:pt x="5887436" y="-75437"/>
                    <a:pt x="6258605" y="0"/>
                  </a:cubicBezTo>
                  <a:cubicBezTo>
                    <a:pt x="6602429" y="5163"/>
                    <a:pt x="6836415" y="-178"/>
                    <a:pt x="7083955" y="0"/>
                  </a:cubicBezTo>
                  <a:cubicBezTo>
                    <a:pt x="7314611" y="-20760"/>
                    <a:pt x="7603892" y="31668"/>
                    <a:pt x="7909306" y="0"/>
                  </a:cubicBezTo>
                  <a:cubicBezTo>
                    <a:pt x="8258856" y="170"/>
                    <a:pt x="8544662" y="40857"/>
                    <a:pt x="8921024" y="0"/>
                  </a:cubicBezTo>
                  <a:cubicBezTo>
                    <a:pt x="9259078" y="-67450"/>
                    <a:pt x="9357997" y="-66242"/>
                    <a:pt x="9622129" y="0"/>
                  </a:cubicBezTo>
                  <a:cubicBezTo>
                    <a:pt x="9857662" y="12826"/>
                    <a:pt x="10196484" y="19410"/>
                    <a:pt x="10758093" y="0"/>
                  </a:cubicBezTo>
                  <a:cubicBezTo>
                    <a:pt x="10852060" y="-3843"/>
                    <a:pt x="10953211" y="127288"/>
                    <a:pt x="10909881" y="306199"/>
                  </a:cubicBezTo>
                  <a:lnTo>
                    <a:pt x="10909881" y="306193"/>
                  </a:lnTo>
                  <a:lnTo>
                    <a:pt x="10909881" y="306193"/>
                  </a:lnTo>
                  <a:cubicBezTo>
                    <a:pt x="10872507" y="483169"/>
                    <a:pt x="10913399" y="627129"/>
                    <a:pt x="10909881" y="765481"/>
                  </a:cubicBezTo>
                  <a:cubicBezTo>
                    <a:pt x="10924931" y="1135774"/>
                    <a:pt x="10915751" y="1273497"/>
                    <a:pt x="10909881" y="1530955"/>
                  </a:cubicBezTo>
                  <a:cubicBezTo>
                    <a:pt x="10894892" y="1704359"/>
                    <a:pt x="10830270" y="1821820"/>
                    <a:pt x="10758093" y="1837155"/>
                  </a:cubicBezTo>
                  <a:cubicBezTo>
                    <a:pt x="10301845" y="1931285"/>
                    <a:pt x="9981116" y="1815561"/>
                    <a:pt x="9746374" y="1837155"/>
                  </a:cubicBezTo>
                  <a:cubicBezTo>
                    <a:pt x="9458210" y="1839288"/>
                    <a:pt x="8972530" y="1753136"/>
                    <a:pt x="8734655" y="1837155"/>
                  </a:cubicBezTo>
                  <a:cubicBezTo>
                    <a:pt x="8476102" y="1862141"/>
                    <a:pt x="8150581" y="1969875"/>
                    <a:pt x="7847182" y="1837155"/>
                  </a:cubicBezTo>
                  <a:cubicBezTo>
                    <a:pt x="7558703" y="1778348"/>
                    <a:pt x="7115954" y="1877976"/>
                    <a:pt x="6897586" y="1837155"/>
                  </a:cubicBezTo>
                  <a:cubicBezTo>
                    <a:pt x="6719851" y="1749559"/>
                    <a:pt x="6223981" y="1912246"/>
                    <a:pt x="5885866" y="1837155"/>
                  </a:cubicBezTo>
                  <a:cubicBezTo>
                    <a:pt x="5524113" y="1795039"/>
                    <a:pt x="5116741" y="1809545"/>
                    <a:pt x="4545783" y="1837155"/>
                  </a:cubicBezTo>
                  <a:cubicBezTo>
                    <a:pt x="4213264" y="1884098"/>
                    <a:pt x="3985192" y="1906137"/>
                    <a:pt x="3582076" y="1837155"/>
                  </a:cubicBezTo>
                  <a:cubicBezTo>
                    <a:pt x="3182165" y="1757794"/>
                    <a:pt x="3005193" y="1934649"/>
                    <a:pt x="2618370" y="1837155"/>
                  </a:cubicBezTo>
                  <a:cubicBezTo>
                    <a:pt x="2249795" y="1717193"/>
                    <a:pt x="2164775" y="1887363"/>
                    <a:pt x="1818313" y="1837155"/>
                  </a:cubicBezTo>
                  <a:lnTo>
                    <a:pt x="1818313" y="1837155"/>
                  </a:lnTo>
                  <a:cubicBezTo>
                    <a:pt x="1638458" y="1916041"/>
                    <a:pt x="1383575" y="1798848"/>
                    <a:pt x="1035046" y="1837155"/>
                  </a:cubicBezTo>
                  <a:cubicBezTo>
                    <a:pt x="686941" y="1860095"/>
                    <a:pt x="386376" y="1889840"/>
                    <a:pt x="151787" y="1837155"/>
                  </a:cubicBezTo>
                  <a:cubicBezTo>
                    <a:pt x="55797" y="1864230"/>
                    <a:pt x="3333" y="1683704"/>
                    <a:pt x="0" y="1530955"/>
                  </a:cubicBezTo>
                  <a:cubicBezTo>
                    <a:pt x="10993" y="1203680"/>
                    <a:pt x="9149" y="953120"/>
                    <a:pt x="0" y="765481"/>
                  </a:cubicBezTo>
                  <a:cubicBezTo>
                    <a:pt x="12629" y="722585"/>
                    <a:pt x="808" y="645465"/>
                    <a:pt x="0" y="593253"/>
                  </a:cubicBezTo>
                  <a:cubicBezTo>
                    <a:pt x="19113" y="550540"/>
                    <a:pt x="-12406" y="429029"/>
                    <a:pt x="0" y="306193"/>
                  </a:cubicBezTo>
                  <a:lnTo>
                    <a:pt x="0" y="306199"/>
                  </a:lnTo>
                  <a:close/>
                </a:path>
              </a:pathLst>
            </a:custGeom>
            <a:solidFill>
              <a:srgbClr val="FFEFFF"/>
            </a:solidFill>
            <a:ln w="38100" cap="rnd" cmpd="thinThick">
              <a:solidFill>
                <a:srgbClr val="FF0066"/>
              </a:solidFill>
              <a:prstDash val="lgDashDot"/>
              <a:round/>
              <a:extLst>
                <a:ext uri="{C807C97D-BFC1-408E-A445-0C87EB9F89A2}">
                  <ask:lineSketchStyleProps xmlns:ask="http://schemas.microsoft.com/office/drawing/2018/sketchyshapes" xmlns="" sd="440031243">
                    <a:custGeom>
                      <a:avLst/>
                      <a:gdLst>
                        <a:gd name="connsiteX0" fmla="*/ 0 w 8784955"/>
                        <a:gd name="connsiteY0" fmla="*/ 127228 h 763353"/>
                        <a:gd name="connsiteX1" fmla="*/ 122223 w 8784955"/>
                        <a:gd name="connsiteY1" fmla="*/ 0 h 763353"/>
                        <a:gd name="connsiteX2" fmla="*/ 820029 w 8784955"/>
                        <a:gd name="connsiteY2" fmla="*/ 0 h 763353"/>
                        <a:gd name="connsiteX3" fmla="*/ 1464158 w 8784955"/>
                        <a:gd name="connsiteY3" fmla="*/ 0 h 763353"/>
                        <a:gd name="connsiteX4" fmla="*/ 1464158 w 8784955"/>
                        <a:gd name="connsiteY4" fmla="*/ 0 h 763353"/>
                        <a:gd name="connsiteX5" fmla="*/ 2130350 w 8784955"/>
                        <a:gd name="connsiteY5" fmla="*/ 0 h 763353"/>
                        <a:gd name="connsiteX6" fmla="*/ 2818505 w 8784955"/>
                        <a:gd name="connsiteY6" fmla="*/ 0 h 763353"/>
                        <a:gd name="connsiteX7" fmla="*/ 3660397 w 8784955"/>
                        <a:gd name="connsiteY7" fmla="*/ 0 h 763353"/>
                        <a:gd name="connsiteX8" fmla="*/ 4224945 w 8784955"/>
                        <a:gd name="connsiteY8" fmla="*/ 0 h 763353"/>
                        <a:gd name="connsiteX9" fmla="*/ 5039611 w 8784955"/>
                        <a:gd name="connsiteY9" fmla="*/ 0 h 763353"/>
                        <a:gd name="connsiteX10" fmla="*/ 5704207 w 8784955"/>
                        <a:gd name="connsiteY10" fmla="*/ 0 h 763353"/>
                        <a:gd name="connsiteX11" fmla="*/ 6368804 w 8784955"/>
                        <a:gd name="connsiteY11" fmla="*/ 0 h 763353"/>
                        <a:gd name="connsiteX12" fmla="*/ 7183469 w 8784955"/>
                        <a:gd name="connsiteY12" fmla="*/ 0 h 763353"/>
                        <a:gd name="connsiteX13" fmla="*/ 7748019 w 8784955"/>
                        <a:gd name="connsiteY13" fmla="*/ 0 h 763353"/>
                        <a:gd name="connsiteX14" fmla="*/ 8662730 w 8784955"/>
                        <a:gd name="connsiteY14" fmla="*/ 0 h 763353"/>
                        <a:gd name="connsiteX15" fmla="*/ 8784955 w 8784955"/>
                        <a:gd name="connsiteY15" fmla="*/ 127228 h 763353"/>
                        <a:gd name="connsiteX16" fmla="*/ 8784955 w 8784955"/>
                        <a:gd name="connsiteY16" fmla="*/ 127225 h 763353"/>
                        <a:gd name="connsiteX17" fmla="*/ 8784955 w 8784955"/>
                        <a:gd name="connsiteY17" fmla="*/ 127225 h 763353"/>
                        <a:gd name="connsiteX18" fmla="*/ 8784955 w 8784955"/>
                        <a:gd name="connsiteY18" fmla="*/ 318063 h 763353"/>
                        <a:gd name="connsiteX19" fmla="*/ 8784955 w 8784955"/>
                        <a:gd name="connsiteY19" fmla="*/ 636124 h 763353"/>
                        <a:gd name="connsiteX20" fmla="*/ 8662730 w 8784955"/>
                        <a:gd name="connsiteY20" fmla="*/ 763353 h 763353"/>
                        <a:gd name="connsiteX21" fmla="*/ 7848065 w 8784955"/>
                        <a:gd name="connsiteY21" fmla="*/ 763353 h 763353"/>
                        <a:gd name="connsiteX22" fmla="*/ 7033399 w 8784955"/>
                        <a:gd name="connsiteY22" fmla="*/ 763353 h 763353"/>
                        <a:gd name="connsiteX23" fmla="*/ 6318780 w 8784955"/>
                        <a:gd name="connsiteY23" fmla="*/ 763353 h 763353"/>
                        <a:gd name="connsiteX24" fmla="*/ 5554137 w 8784955"/>
                        <a:gd name="connsiteY24" fmla="*/ 763353 h 763353"/>
                        <a:gd name="connsiteX25" fmla="*/ 4739471 w 8784955"/>
                        <a:gd name="connsiteY25" fmla="*/ 763353 h 763353"/>
                        <a:gd name="connsiteX26" fmla="*/ 3660397 w 8784955"/>
                        <a:gd name="connsiteY26" fmla="*/ 763353 h 763353"/>
                        <a:gd name="connsiteX27" fmla="*/ 2884392 w 8784955"/>
                        <a:gd name="connsiteY27" fmla="*/ 763353 h 763353"/>
                        <a:gd name="connsiteX28" fmla="*/ 2108388 w 8784955"/>
                        <a:gd name="connsiteY28" fmla="*/ 763353 h 763353"/>
                        <a:gd name="connsiteX29" fmla="*/ 1464158 w 8784955"/>
                        <a:gd name="connsiteY29" fmla="*/ 763353 h 763353"/>
                        <a:gd name="connsiteX30" fmla="*/ 1464158 w 8784955"/>
                        <a:gd name="connsiteY30" fmla="*/ 763353 h 763353"/>
                        <a:gd name="connsiteX31" fmla="*/ 833449 w 8784955"/>
                        <a:gd name="connsiteY31" fmla="*/ 763353 h 763353"/>
                        <a:gd name="connsiteX32" fmla="*/ 122223 w 8784955"/>
                        <a:gd name="connsiteY32" fmla="*/ 763353 h 763353"/>
                        <a:gd name="connsiteX33" fmla="*/ 0 w 8784955"/>
                        <a:gd name="connsiteY33" fmla="*/ 636124 h 763353"/>
                        <a:gd name="connsiteX34" fmla="*/ 0 w 8784955"/>
                        <a:gd name="connsiteY34" fmla="*/ 318063 h 763353"/>
                        <a:gd name="connsiteX35" fmla="*/ 0 w 8784955"/>
                        <a:gd name="connsiteY35" fmla="*/ 246501 h 763353"/>
                        <a:gd name="connsiteX36" fmla="*/ 0 w 8784955"/>
                        <a:gd name="connsiteY36" fmla="*/ 127225 h 763353"/>
                        <a:gd name="connsiteX37" fmla="*/ 0 w 8784955"/>
                        <a:gd name="connsiteY37" fmla="*/ 127228 h 763353"/>
                        <a:gd name="connsiteX0" fmla="*/ 0 w 8784955"/>
                        <a:gd name="connsiteY0" fmla="*/ 127228 h 763353"/>
                        <a:gd name="connsiteX1" fmla="*/ 122223 w 8784955"/>
                        <a:gd name="connsiteY1" fmla="*/ 0 h 763353"/>
                        <a:gd name="connsiteX2" fmla="*/ 779771 w 8784955"/>
                        <a:gd name="connsiteY2" fmla="*/ 0 h 763353"/>
                        <a:gd name="connsiteX3" fmla="*/ 1464158 w 8784955"/>
                        <a:gd name="connsiteY3" fmla="*/ 0 h 763353"/>
                        <a:gd name="connsiteX4" fmla="*/ 1464158 w 8784955"/>
                        <a:gd name="connsiteY4" fmla="*/ 0 h 763353"/>
                        <a:gd name="connsiteX5" fmla="*/ 2152313 w 8784955"/>
                        <a:gd name="connsiteY5" fmla="*/ 0 h 763353"/>
                        <a:gd name="connsiteX6" fmla="*/ 2906354 w 8784955"/>
                        <a:gd name="connsiteY6" fmla="*/ 0 h 763353"/>
                        <a:gd name="connsiteX7" fmla="*/ 3660397 w 8784955"/>
                        <a:gd name="connsiteY7" fmla="*/ 0 h 763353"/>
                        <a:gd name="connsiteX8" fmla="*/ 4324992 w 8784955"/>
                        <a:gd name="connsiteY8" fmla="*/ 0 h 763353"/>
                        <a:gd name="connsiteX9" fmla="*/ 5039611 w 8784955"/>
                        <a:gd name="connsiteY9" fmla="*/ 0 h 763353"/>
                        <a:gd name="connsiteX10" fmla="*/ 5654184 w 8784955"/>
                        <a:gd name="connsiteY10" fmla="*/ 0 h 763353"/>
                        <a:gd name="connsiteX11" fmla="*/ 6268757 w 8784955"/>
                        <a:gd name="connsiteY11" fmla="*/ 0 h 763353"/>
                        <a:gd name="connsiteX12" fmla="*/ 6833305 w 8784955"/>
                        <a:gd name="connsiteY12" fmla="*/ 0 h 763353"/>
                        <a:gd name="connsiteX13" fmla="*/ 7397855 w 8784955"/>
                        <a:gd name="connsiteY13" fmla="*/ 0 h 763353"/>
                        <a:gd name="connsiteX14" fmla="*/ 8012426 w 8784955"/>
                        <a:gd name="connsiteY14" fmla="*/ 0 h 763353"/>
                        <a:gd name="connsiteX15" fmla="*/ 8662730 w 8784955"/>
                        <a:gd name="connsiteY15" fmla="*/ 0 h 763353"/>
                        <a:gd name="connsiteX16" fmla="*/ 8784955 w 8784955"/>
                        <a:gd name="connsiteY16" fmla="*/ 127228 h 763353"/>
                        <a:gd name="connsiteX17" fmla="*/ 8784955 w 8784955"/>
                        <a:gd name="connsiteY17" fmla="*/ 127225 h 763353"/>
                        <a:gd name="connsiteX18" fmla="*/ 8784955 w 8784955"/>
                        <a:gd name="connsiteY18" fmla="*/ 127225 h 763353"/>
                        <a:gd name="connsiteX19" fmla="*/ 8784955 w 8784955"/>
                        <a:gd name="connsiteY19" fmla="*/ 318063 h 763353"/>
                        <a:gd name="connsiteX20" fmla="*/ 8784955 w 8784955"/>
                        <a:gd name="connsiteY20" fmla="*/ 636124 h 763353"/>
                        <a:gd name="connsiteX21" fmla="*/ 8662730 w 8784955"/>
                        <a:gd name="connsiteY21" fmla="*/ 763353 h 763353"/>
                        <a:gd name="connsiteX22" fmla="*/ 7948111 w 8784955"/>
                        <a:gd name="connsiteY22" fmla="*/ 763353 h 763353"/>
                        <a:gd name="connsiteX23" fmla="*/ 7383563 w 8784955"/>
                        <a:gd name="connsiteY23" fmla="*/ 763353 h 763353"/>
                        <a:gd name="connsiteX24" fmla="*/ 6718967 w 8784955"/>
                        <a:gd name="connsiteY24" fmla="*/ 763353 h 763353"/>
                        <a:gd name="connsiteX25" fmla="*/ 5904301 w 8784955"/>
                        <a:gd name="connsiteY25" fmla="*/ 763353 h 763353"/>
                        <a:gd name="connsiteX26" fmla="*/ 5089634 w 8784955"/>
                        <a:gd name="connsiteY26" fmla="*/ 763353 h 763353"/>
                        <a:gd name="connsiteX27" fmla="*/ 4375016 w 8784955"/>
                        <a:gd name="connsiteY27" fmla="*/ 763353 h 763353"/>
                        <a:gd name="connsiteX28" fmla="*/ 3660397 w 8784955"/>
                        <a:gd name="connsiteY28" fmla="*/ 763353 h 763353"/>
                        <a:gd name="connsiteX29" fmla="*/ 2994204 w 8784955"/>
                        <a:gd name="connsiteY29" fmla="*/ 763353 h 763353"/>
                        <a:gd name="connsiteX30" fmla="*/ 2284088 w 8784955"/>
                        <a:gd name="connsiteY30" fmla="*/ 763353 h 763353"/>
                        <a:gd name="connsiteX31" fmla="*/ 1464158 w 8784955"/>
                        <a:gd name="connsiteY31" fmla="*/ 763353 h 763353"/>
                        <a:gd name="connsiteX32" fmla="*/ 1464158 w 8784955"/>
                        <a:gd name="connsiteY32" fmla="*/ 763353 h 763353"/>
                        <a:gd name="connsiteX33" fmla="*/ 820029 w 8784955"/>
                        <a:gd name="connsiteY33" fmla="*/ 763353 h 763353"/>
                        <a:gd name="connsiteX34" fmla="*/ 122223 w 8784955"/>
                        <a:gd name="connsiteY34" fmla="*/ 763353 h 763353"/>
                        <a:gd name="connsiteX35" fmla="*/ 0 w 8784955"/>
                        <a:gd name="connsiteY35" fmla="*/ 636124 h 763353"/>
                        <a:gd name="connsiteX36" fmla="*/ 0 w 8784955"/>
                        <a:gd name="connsiteY36" fmla="*/ 318063 h 763353"/>
                        <a:gd name="connsiteX37" fmla="*/ 0 w 8784955"/>
                        <a:gd name="connsiteY37" fmla="*/ 246501 h 763353"/>
                        <a:gd name="connsiteX38" fmla="*/ 0 w 8784955"/>
                        <a:gd name="connsiteY38" fmla="*/ 127225 h 763353"/>
                        <a:gd name="connsiteX39" fmla="*/ 0 w 8784955"/>
                        <a:gd name="connsiteY39" fmla="*/ 127228 h 763353"/>
                        <a:gd name="connsiteX0" fmla="*/ 0 w 8784955"/>
                        <a:gd name="connsiteY0" fmla="*/ 127228 h 763353"/>
                        <a:gd name="connsiteX1" fmla="*/ 122223 w 8784955"/>
                        <a:gd name="connsiteY1" fmla="*/ 0 h 763353"/>
                        <a:gd name="connsiteX2" fmla="*/ 820029 w 8784955"/>
                        <a:gd name="connsiteY2" fmla="*/ 0 h 763353"/>
                        <a:gd name="connsiteX3" fmla="*/ 1464158 w 8784955"/>
                        <a:gd name="connsiteY3" fmla="*/ 0 h 763353"/>
                        <a:gd name="connsiteX4" fmla="*/ 1464158 w 8784955"/>
                        <a:gd name="connsiteY4" fmla="*/ 0 h 763353"/>
                        <a:gd name="connsiteX5" fmla="*/ 2130350 w 8784955"/>
                        <a:gd name="connsiteY5" fmla="*/ 0 h 763353"/>
                        <a:gd name="connsiteX6" fmla="*/ 2818505 w 8784955"/>
                        <a:gd name="connsiteY6" fmla="*/ 0 h 763353"/>
                        <a:gd name="connsiteX7" fmla="*/ 3660397 w 8784955"/>
                        <a:gd name="connsiteY7" fmla="*/ 0 h 763353"/>
                        <a:gd name="connsiteX8" fmla="*/ 4224945 w 8784955"/>
                        <a:gd name="connsiteY8" fmla="*/ 0 h 763353"/>
                        <a:gd name="connsiteX9" fmla="*/ 5039611 w 8784955"/>
                        <a:gd name="connsiteY9" fmla="*/ 0 h 763353"/>
                        <a:gd name="connsiteX10" fmla="*/ 5704207 w 8784955"/>
                        <a:gd name="connsiteY10" fmla="*/ 0 h 763353"/>
                        <a:gd name="connsiteX11" fmla="*/ 6368804 w 8784955"/>
                        <a:gd name="connsiteY11" fmla="*/ 0 h 763353"/>
                        <a:gd name="connsiteX12" fmla="*/ 7183469 w 8784955"/>
                        <a:gd name="connsiteY12" fmla="*/ 0 h 763353"/>
                        <a:gd name="connsiteX13" fmla="*/ 7748019 w 8784955"/>
                        <a:gd name="connsiteY13" fmla="*/ 0 h 763353"/>
                        <a:gd name="connsiteX14" fmla="*/ 8662730 w 8784955"/>
                        <a:gd name="connsiteY14" fmla="*/ 0 h 763353"/>
                        <a:gd name="connsiteX15" fmla="*/ 8784955 w 8784955"/>
                        <a:gd name="connsiteY15" fmla="*/ 127228 h 763353"/>
                        <a:gd name="connsiteX16" fmla="*/ 8784955 w 8784955"/>
                        <a:gd name="connsiteY16" fmla="*/ 127225 h 763353"/>
                        <a:gd name="connsiteX17" fmla="*/ 8784955 w 8784955"/>
                        <a:gd name="connsiteY17" fmla="*/ 127225 h 763353"/>
                        <a:gd name="connsiteX18" fmla="*/ 8784955 w 8784955"/>
                        <a:gd name="connsiteY18" fmla="*/ 318063 h 763353"/>
                        <a:gd name="connsiteX19" fmla="*/ 8784955 w 8784955"/>
                        <a:gd name="connsiteY19" fmla="*/ 636124 h 763353"/>
                        <a:gd name="connsiteX20" fmla="*/ 8662730 w 8784955"/>
                        <a:gd name="connsiteY20" fmla="*/ 763353 h 763353"/>
                        <a:gd name="connsiteX21" fmla="*/ 7848065 w 8784955"/>
                        <a:gd name="connsiteY21" fmla="*/ 763353 h 763353"/>
                        <a:gd name="connsiteX22" fmla="*/ 7033399 w 8784955"/>
                        <a:gd name="connsiteY22" fmla="*/ 763353 h 763353"/>
                        <a:gd name="connsiteX23" fmla="*/ 6318780 w 8784955"/>
                        <a:gd name="connsiteY23" fmla="*/ 763353 h 763353"/>
                        <a:gd name="connsiteX24" fmla="*/ 5554137 w 8784955"/>
                        <a:gd name="connsiteY24" fmla="*/ 763353 h 763353"/>
                        <a:gd name="connsiteX25" fmla="*/ 4739471 w 8784955"/>
                        <a:gd name="connsiteY25" fmla="*/ 763353 h 763353"/>
                        <a:gd name="connsiteX26" fmla="*/ 3660397 w 8784955"/>
                        <a:gd name="connsiteY26" fmla="*/ 763353 h 763353"/>
                        <a:gd name="connsiteX27" fmla="*/ 2884392 w 8784955"/>
                        <a:gd name="connsiteY27" fmla="*/ 763353 h 763353"/>
                        <a:gd name="connsiteX28" fmla="*/ 2108388 w 8784955"/>
                        <a:gd name="connsiteY28" fmla="*/ 763353 h 763353"/>
                        <a:gd name="connsiteX29" fmla="*/ 1464158 w 8784955"/>
                        <a:gd name="connsiteY29" fmla="*/ 763353 h 763353"/>
                        <a:gd name="connsiteX30" fmla="*/ 1464158 w 8784955"/>
                        <a:gd name="connsiteY30" fmla="*/ 763353 h 763353"/>
                        <a:gd name="connsiteX31" fmla="*/ 833449 w 8784955"/>
                        <a:gd name="connsiteY31" fmla="*/ 763353 h 763353"/>
                        <a:gd name="connsiteX32" fmla="*/ 122223 w 8784955"/>
                        <a:gd name="connsiteY32" fmla="*/ 763353 h 763353"/>
                        <a:gd name="connsiteX33" fmla="*/ 0 w 8784955"/>
                        <a:gd name="connsiteY33" fmla="*/ 636124 h 763353"/>
                        <a:gd name="connsiteX34" fmla="*/ 0 w 8784955"/>
                        <a:gd name="connsiteY34" fmla="*/ 318063 h 763353"/>
                        <a:gd name="connsiteX35" fmla="*/ 0 w 8784955"/>
                        <a:gd name="connsiteY35" fmla="*/ 246501 h 763353"/>
                        <a:gd name="connsiteX36" fmla="*/ 0 w 8784955"/>
                        <a:gd name="connsiteY36" fmla="*/ 127225 h 763353"/>
                        <a:gd name="connsiteX37" fmla="*/ 0 w 8784955"/>
                        <a:gd name="connsiteY37" fmla="*/ 127228 h 7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784955" h="763353" fill="none" extrusionOk="0">
                          <a:moveTo>
                            <a:pt x="0" y="127228"/>
                          </a:moveTo>
                          <a:cubicBezTo>
                            <a:pt x="29557" y="58680"/>
                            <a:pt x="34480" y="-3925"/>
                            <a:pt x="122223" y="0"/>
                          </a:cubicBezTo>
                          <a:cubicBezTo>
                            <a:pt x="261698" y="-61720"/>
                            <a:pt x="530051" y="84231"/>
                            <a:pt x="820029" y="0"/>
                          </a:cubicBezTo>
                          <a:cubicBezTo>
                            <a:pt x="1063577" y="-39160"/>
                            <a:pt x="1352286" y="345"/>
                            <a:pt x="1464158" y="0"/>
                          </a:cubicBezTo>
                          <a:lnTo>
                            <a:pt x="1464158" y="0"/>
                          </a:lnTo>
                          <a:cubicBezTo>
                            <a:pt x="1677053" y="2836"/>
                            <a:pt x="1938126" y="-53173"/>
                            <a:pt x="2130350" y="0"/>
                          </a:cubicBezTo>
                          <a:cubicBezTo>
                            <a:pt x="2360317" y="76983"/>
                            <a:pt x="2529024" y="7181"/>
                            <a:pt x="2818505" y="0"/>
                          </a:cubicBezTo>
                          <a:cubicBezTo>
                            <a:pt x="3085885" y="-61164"/>
                            <a:pt x="3370907" y="-59834"/>
                            <a:pt x="3660397" y="0"/>
                          </a:cubicBezTo>
                          <a:cubicBezTo>
                            <a:pt x="3867141" y="-45227"/>
                            <a:pt x="4086447" y="-37530"/>
                            <a:pt x="4224945" y="0"/>
                          </a:cubicBezTo>
                          <a:cubicBezTo>
                            <a:pt x="4382475" y="-37249"/>
                            <a:pt x="4839556" y="-49907"/>
                            <a:pt x="5039611" y="0"/>
                          </a:cubicBezTo>
                          <a:cubicBezTo>
                            <a:pt x="5388045" y="-30426"/>
                            <a:pt x="5542763" y="-49834"/>
                            <a:pt x="5704207" y="0"/>
                          </a:cubicBezTo>
                          <a:cubicBezTo>
                            <a:pt x="5884044" y="47167"/>
                            <a:pt x="6143941" y="30681"/>
                            <a:pt x="6368804" y="0"/>
                          </a:cubicBezTo>
                          <a:cubicBezTo>
                            <a:pt x="6567751" y="-92914"/>
                            <a:pt x="6993544" y="69019"/>
                            <a:pt x="7183469" y="0"/>
                          </a:cubicBezTo>
                          <a:cubicBezTo>
                            <a:pt x="7454391" y="-29035"/>
                            <a:pt x="7542268" y="-31875"/>
                            <a:pt x="7748019" y="0"/>
                          </a:cubicBezTo>
                          <a:cubicBezTo>
                            <a:pt x="8016960" y="30319"/>
                            <a:pt x="8265017" y="33098"/>
                            <a:pt x="8662730" y="0"/>
                          </a:cubicBezTo>
                          <a:cubicBezTo>
                            <a:pt x="8704915" y="-14724"/>
                            <a:pt x="8816143" y="43593"/>
                            <a:pt x="8784955" y="127228"/>
                          </a:cubicBezTo>
                          <a:lnTo>
                            <a:pt x="8784955" y="127225"/>
                          </a:lnTo>
                          <a:lnTo>
                            <a:pt x="8784955" y="127225"/>
                          </a:lnTo>
                          <a:cubicBezTo>
                            <a:pt x="8750047" y="205264"/>
                            <a:pt x="8774576" y="263286"/>
                            <a:pt x="8784955" y="318063"/>
                          </a:cubicBezTo>
                          <a:cubicBezTo>
                            <a:pt x="8778879" y="477775"/>
                            <a:pt x="8786637" y="512590"/>
                            <a:pt x="8784955" y="636124"/>
                          </a:cubicBezTo>
                          <a:cubicBezTo>
                            <a:pt x="8788579" y="706851"/>
                            <a:pt x="8737264" y="761603"/>
                            <a:pt x="8662730" y="763353"/>
                          </a:cubicBezTo>
                          <a:cubicBezTo>
                            <a:pt x="8357907" y="811283"/>
                            <a:pt x="8135238" y="781531"/>
                            <a:pt x="7848065" y="763353"/>
                          </a:cubicBezTo>
                          <a:cubicBezTo>
                            <a:pt x="7680439" y="753483"/>
                            <a:pt x="7253779" y="700292"/>
                            <a:pt x="7033399" y="763353"/>
                          </a:cubicBezTo>
                          <a:cubicBezTo>
                            <a:pt x="6932325" y="776212"/>
                            <a:pt x="6610918" y="781137"/>
                            <a:pt x="6318780" y="763353"/>
                          </a:cubicBezTo>
                          <a:cubicBezTo>
                            <a:pt x="6026034" y="722498"/>
                            <a:pt x="5714413" y="788584"/>
                            <a:pt x="5554137" y="763353"/>
                          </a:cubicBezTo>
                          <a:cubicBezTo>
                            <a:pt x="5388982" y="832065"/>
                            <a:pt x="4976358" y="748037"/>
                            <a:pt x="4739471" y="763353"/>
                          </a:cubicBezTo>
                          <a:cubicBezTo>
                            <a:pt x="4469435" y="664329"/>
                            <a:pt x="4008078" y="740428"/>
                            <a:pt x="3660397" y="763353"/>
                          </a:cubicBezTo>
                          <a:cubicBezTo>
                            <a:pt x="3383831" y="768916"/>
                            <a:pt x="3269921" y="768587"/>
                            <a:pt x="2884392" y="763353"/>
                          </a:cubicBezTo>
                          <a:cubicBezTo>
                            <a:pt x="2589122" y="749872"/>
                            <a:pt x="2462281" y="830042"/>
                            <a:pt x="2108388" y="763353"/>
                          </a:cubicBezTo>
                          <a:cubicBezTo>
                            <a:pt x="1801900" y="729155"/>
                            <a:pt x="1778879" y="806851"/>
                            <a:pt x="1464158" y="763353"/>
                          </a:cubicBezTo>
                          <a:lnTo>
                            <a:pt x="1464158" y="763353"/>
                          </a:lnTo>
                          <a:cubicBezTo>
                            <a:pt x="1330702" y="823057"/>
                            <a:pt x="1167241" y="779551"/>
                            <a:pt x="833449" y="763353"/>
                          </a:cubicBezTo>
                          <a:cubicBezTo>
                            <a:pt x="507388" y="715043"/>
                            <a:pt x="282580" y="780578"/>
                            <a:pt x="122223" y="763353"/>
                          </a:cubicBezTo>
                          <a:cubicBezTo>
                            <a:pt x="60204" y="738648"/>
                            <a:pt x="-15658" y="696120"/>
                            <a:pt x="0" y="636124"/>
                          </a:cubicBezTo>
                          <a:cubicBezTo>
                            <a:pt x="-30974" y="492887"/>
                            <a:pt x="34940" y="416113"/>
                            <a:pt x="0" y="318063"/>
                          </a:cubicBezTo>
                          <a:cubicBezTo>
                            <a:pt x="6930" y="291924"/>
                            <a:pt x="-3661" y="270090"/>
                            <a:pt x="0" y="246501"/>
                          </a:cubicBezTo>
                          <a:cubicBezTo>
                            <a:pt x="7964" y="240344"/>
                            <a:pt x="23542" y="173689"/>
                            <a:pt x="0" y="127225"/>
                          </a:cubicBezTo>
                          <a:lnTo>
                            <a:pt x="0" y="127228"/>
                          </a:lnTo>
                          <a:close/>
                        </a:path>
                        <a:path w="8784955" h="763353" stroke="0" extrusionOk="0">
                          <a:moveTo>
                            <a:pt x="0" y="127228"/>
                          </a:moveTo>
                          <a:cubicBezTo>
                            <a:pt x="13932" y="40484"/>
                            <a:pt x="47870" y="-8681"/>
                            <a:pt x="122223" y="0"/>
                          </a:cubicBezTo>
                          <a:cubicBezTo>
                            <a:pt x="360986" y="20726"/>
                            <a:pt x="576396" y="2995"/>
                            <a:pt x="779771" y="0"/>
                          </a:cubicBezTo>
                          <a:cubicBezTo>
                            <a:pt x="1014218" y="15607"/>
                            <a:pt x="1110938" y="12983"/>
                            <a:pt x="1464158" y="0"/>
                          </a:cubicBezTo>
                          <a:lnTo>
                            <a:pt x="1464158" y="0"/>
                          </a:lnTo>
                          <a:cubicBezTo>
                            <a:pt x="1734772" y="-16587"/>
                            <a:pt x="1898955" y="9588"/>
                            <a:pt x="2152313" y="0"/>
                          </a:cubicBezTo>
                          <a:cubicBezTo>
                            <a:pt x="2448442" y="-5405"/>
                            <a:pt x="2545101" y="43215"/>
                            <a:pt x="2906354" y="0"/>
                          </a:cubicBezTo>
                          <a:cubicBezTo>
                            <a:pt x="3248075" y="-34432"/>
                            <a:pt x="3437305" y="60925"/>
                            <a:pt x="3660397" y="0"/>
                          </a:cubicBezTo>
                          <a:cubicBezTo>
                            <a:pt x="3727916" y="-50006"/>
                            <a:pt x="4001076" y="-16313"/>
                            <a:pt x="4324992" y="0"/>
                          </a:cubicBezTo>
                          <a:cubicBezTo>
                            <a:pt x="4549028" y="-39675"/>
                            <a:pt x="4850097" y="-26365"/>
                            <a:pt x="5039611" y="0"/>
                          </a:cubicBezTo>
                          <a:cubicBezTo>
                            <a:pt x="5178130" y="-5926"/>
                            <a:pt x="5517154" y="25058"/>
                            <a:pt x="5654184" y="0"/>
                          </a:cubicBezTo>
                          <a:cubicBezTo>
                            <a:pt x="5778905" y="10624"/>
                            <a:pt x="6064933" y="-5959"/>
                            <a:pt x="6268757" y="0"/>
                          </a:cubicBezTo>
                          <a:cubicBezTo>
                            <a:pt x="6460419" y="48084"/>
                            <a:pt x="6563767" y="-15655"/>
                            <a:pt x="6833305" y="0"/>
                          </a:cubicBezTo>
                          <a:cubicBezTo>
                            <a:pt x="7068464" y="-304"/>
                            <a:pt x="7194911" y="-22771"/>
                            <a:pt x="7397855" y="0"/>
                          </a:cubicBezTo>
                          <a:cubicBezTo>
                            <a:pt x="7585990" y="-13637"/>
                            <a:pt x="7692195" y="-29211"/>
                            <a:pt x="8012426" y="0"/>
                          </a:cubicBezTo>
                          <a:cubicBezTo>
                            <a:pt x="8323776" y="-7493"/>
                            <a:pt x="8388294" y="-43542"/>
                            <a:pt x="8662730" y="0"/>
                          </a:cubicBezTo>
                          <a:cubicBezTo>
                            <a:pt x="8745525" y="6081"/>
                            <a:pt x="8761870" y="45799"/>
                            <a:pt x="8784955" y="127228"/>
                          </a:cubicBezTo>
                          <a:lnTo>
                            <a:pt x="8784955" y="127225"/>
                          </a:lnTo>
                          <a:lnTo>
                            <a:pt x="8784955" y="127225"/>
                          </a:lnTo>
                          <a:cubicBezTo>
                            <a:pt x="8798370" y="208152"/>
                            <a:pt x="8804429" y="227342"/>
                            <a:pt x="8784955" y="318063"/>
                          </a:cubicBezTo>
                          <a:cubicBezTo>
                            <a:pt x="8823281" y="374670"/>
                            <a:pt x="8813812" y="526393"/>
                            <a:pt x="8784955" y="636124"/>
                          </a:cubicBezTo>
                          <a:cubicBezTo>
                            <a:pt x="8780582" y="706789"/>
                            <a:pt x="8727377" y="757425"/>
                            <a:pt x="8662730" y="763353"/>
                          </a:cubicBezTo>
                          <a:cubicBezTo>
                            <a:pt x="8332987" y="747444"/>
                            <a:pt x="8169358" y="764453"/>
                            <a:pt x="7948111" y="763353"/>
                          </a:cubicBezTo>
                          <a:cubicBezTo>
                            <a:pt x="7716492" y="746592"/>
                            <a:pt x="7492872" y="767998"/>
                            <a:pt x="7383563" y="763353"/>
                          </a:cubicBezTo>
                          <a:cubicBezTo>
                            <a:pt x="7317937" y="825172"/>
                            <a:pt x="6942582" y="760644"/>
                            <a:pt x="6718967" y="763353"/>
                          </a:cubicBezTo>
                          <a:cubicBezTo>
                            <a:pt x="6457701" y="782576"/>
                            <a:pt x="6273148" y="769752"/>
                            <a:pt x="5904301" y="763353"/>
                          </a:cubicBezTo>
                          <a:cubicBezTo>
                            <a:pt x="5629927" y="796275"/>
                            <a:pt x="5285504" y="821238"/>
                            <a:pt x="5089634" y="763353"/>
                          </a:cubicBezTo>
                          <a:cubicBezTo>
                            <a:pt x="4892060" y="773002"/>
                            <a:pt x="4594736" y="841772"/>
                            <a:pt x="4375016" y="763353"/>
                          </a:cubicBezTo>
                          <a:cubicBezTo>
                            <a:pt x="4161416" y="736930"/>
                            <a:pt x="3881915" y="713702"/>
                            <a:pt x="3660397" y="763353"/>
                          </a:cubicBezTo>
                          <a:cubicBezTo>
                            <a:pt x="3415152" y="782221"/>
                            <a:pt x="3108755" y="773352"/>
                            <a:pt x="2994204" y="763353"/>
                          </a:cubicBezTo>
                          <a:cubicBezTo>
                            <a:pt x="2824732" y="794606"/>
                            <a:pt x="2425764" y="801997"/>
                            <a:pt x="2284088" y="763353"/>
                          </a:cubicBezTo>
                          <a:cubicBezTo>
                            <a:pt x="2135927" y="781787"/>
                            <a:pt x="1864745" y="781260"/>
                            <a:pt x="1464158" y="763353"/>
                          </a:cubicBezTo>
                          <a:lnTo>
                            <a:pt x="1464158" y="763353"/>
                          </a:lnTo>
                          <a:cubicBezTo>
                            <a:pt x="1159923" y="775628"/>
                            <a:pt x="1069742" y="761369"/>
                            <a:pt x="820029" y="763353"/>
                          </a:cubicBezTo>
                          <a:cubicBezTo>
                            <a:pt x="626366" y="803006"/>
                            <a:pt x="366713" y="748554"/>
                            <a:pt x="122223" y="763353"/>
                          </a:cubicBezTo>
                          <a:cubicBezTo>
                            <a:pt x="63640" y="735122"/>
                            <a:pt x="-5891" y="700580"/>
                            <a:pt x="0" y="636124"/>
                          </a:cubicBezTo>
                          <a:cubicBezTo>
                            <a:pt x="7175" y="480361"/>
                            <a:pt x="29308" y="421108"/>
                            <a:pt x="0" y="318063"/>
                          </a:cubicBezTo>
                          <a:cubicBezTo>
                            <a:pt x="4723" y="278458"/>
                            <a:pt x="8084" y="259614"/>
                            <a:pt x="0" y="246501"/>
                          </a:cubicBezTo>
                          <a:cubicBezTo>
                            <a:pt x="9940" y="191865"/>
                            <a:pt x="-18739" y="173554"/>
                            <a:pt x="0" y="127225"/>
                          </a:cubicBezTo>
                          <a:lnTo>
                            <a:pt x="0" y="127228"/>
                          </a:lnTo>
                          <a:close/>
                        </a:path>
                        <a:path w="8784955" h="763353" fill="none" stroke="0" extrusionOk="0">
                          <a:moveTo>
                            <a:pt x="0" y="127228"/>
                          </a:moveTo>
                          <a:cubicBezTo>
                            <a:pt x="1211" y="43996"/>
                            <a:pt x="59144" y="-15226"/>
                            <a:pt x="122223" y="0"/>
                          </a:cubicBezTo>
                          <a:cubicBezTo>
                            <a:pt x="229139" y="-26092"/>
                            <a:pt x="633857" y="38272"/>
                            <a:pt x="820029" y="0"/>
                          </a:cubicBezTo>
                          <a:cubicBezTo>
                            <a:pt x="1033558" y="-15049"/>
                            <a:pt x="1313372" y="30968"/>
                            <a:pt x="1464158" y="0"/>
                          </a:cubicBezTo>
                          <a:lnTo>
                            <a:pt x="1464158" y="0"/>
                          </a:lnTo>
                          <a:cubicBezTo>
                            <a:pt x="1719742" y="-51400"/>
                            <a:pt x="1959367" y="-17863"/>
                            <a:pt x="2130350" y="0"/>
                          </a:cubicBezTo>
                          <a:cubicBezTo>
                            <a:pt x="2336114" y="44764"/>
                            <a:pt x="2561785" y="23793"/>
                            <a:pt x="2818505" y="0"/>
                          </a:cubicBezTo>
                          <a:cubicBezTo>
                            <a:pt x="3058122" y="10103"/>
                            <a:pt x="3316615" y="-79426"/>
                            <a:pt x="3660397" y="0"/>
                          </a:cubicBezTo>
                          <a:cubicBezTo>
                            <a:pt x="3860453" y="-15113"/>
                            <a:pt x="4103092" y="8768"/>
                            <a:pt x="4224945" y="0"/>
                          </a:cubicBezTo>
                          <a:cubicBezTo>
                            <a:pt x="4292997" y="-26868"/>
                            <a:pt x="4671274" y="-34628"/>
                            <a:pt x="5039611" y="0"/>
                          </a:cubicBezTo>
                          <a:cubicBezTo>
                            <a:pt x="5181849" y="20347"/>
                            <a:pt x="5419644" y="8979"/>
                            <a:pt x="5704207" y="0"/>
                          </a:cubicBezTo>
                          <a:cubicBezTo>
                            <a:pt x="5925415" y="-31604"/>
                            <a:pt x="6111025" y="31122"/>
                            <a:pt x="6368804" y="0"/>
                          </a:cubicBezTo>
                          <a:cubicBezTo>
                            <a:pt x="6693239" y="33250"/>
                            <a:pt x="6848141" y="59522"/>
                            <a:pt x="7183469" y="0"/>
                          </a:cubicBezTo>
                          <a:cubicBezTo>
                            <a:pt x="7463369" y="-20801"/>
                            <a:pt x="7528888" y="-21868"/>
                            <a:pt x="7748019" y="0"/>
                          </a:cubicBezTo>
                          <a:cubicBezTo>
                            <a:pt x="7938028" y="20584"/>
                            <a:pt x="8174510" y="37113"/>
                            <a:pt x="8662730" y="0"/>
                          </a:cubicBezTo>
                          <a:cubicBezTo>
                            <a:pt x="8747810" y="5268"/>
                            <a:pt x="8824672" y="61596"/>
                            <a:pt x="8784955" y="127228"/>
                          </a:cubicBezTo>
                          <a:lnTo>
                            <a:pt x="8784955" y="127225"/>
                          </a:lnTo>
                          <a:lnTo>
                            <a:pt x="8784955" y="127225"/>
                          </a:lnTo>
                          <a:cubicBezTo>
                            <a:pt x="8758111" y="201028"/>
                            <a:pt x="8783100" y="261133"/>
                            <a:pt x="8784955" y="318063"/>
                          </a:cubicBezTo>
                          <a:cubicBezTo>
                            <a:pt x="8798976" y="471347"/>
                            <a:pt x="8792911" y="531139"/>
                            <a:pt x="8784955" y="636124"/>
                          </a:cubicBezTo>
                          <a:cubicBezTo>
                            <a:pt x="8777862" y="721903"/>
                            <a:pt x="8711009" y="753150"/>
                            <a:pt x="8662730" y="763353"/>
                          </a:cubicBezTo>
                          <a:cubicBezTo>
                            <a:pt x="8255670" y="802156"/>
                            <a:pt x="8029313" y="772249"/>
                            <a:pt x="7848065" y="763353"/>
                          </a:cubicBezTo>
                          <a:cubicBezTo>
                            <a:pt x="7608899" y="788609"/>
                            <a:pt x="7209133" y="773346"/>
                            <a:pt x="7033399" y="763353"/>
                          </a:cubicBezTo>
                          <a:cubicBezTo>
                            <a:pt x="6840291" y="782473"/>
                            <a:pt x="6528322" y="838623"/>
                            <a:pt x="6318780" y="763353"/>
                          </a:cubicBezTo>
                          <a:cubicBezTo>
                            <a:pt x="6103806" y="734779"/>
                            <a:pt x="5710025" y="807310"/>
                            <a:pt x="5554137" y="763353"/>
                          </a:cubicBezTo>
                          <a:cubicBezTo>
                            <a:pt x="5361862" y="710812"/>
                            <a:pt x="5026895" y="800243"/>
                            <a:pt x="4739471" y="763353"/>
                          </a:cubicBezTo>
                          <a:cubicBezTo>
                            <a:pt x="4525307" y="753758"/>
                            <a:pt x="4120737" y="733366"/>
                            <a:pt x="3660397" y="763353"/>
                          </a:cubicBezTo>
                          <a:cubicBezTo>
                            <a:pt x="3385321" y="828170"/>
                            <a:pt x="3220791" y="831165"/>
                            <a:pt x="2884392" y="763353"/>
                          </a:cubicBezTo>
                          <a:cubicBezTo>
                            <a:pt x="2597105" y="746236"/>
                            <a:pt x="2426763" y="829088"/>
                            <a:pt x="2108388" y="763353"/>
                          </a:cubicBezTo>
                          <a:cubicBezTo>
                            <a:pt x="1816905" y="713043"/>
                            <a:pt x="1729739" y="764596"/>
                            <a:pt x="1464158" y="763353"/>
                          </a:cubicBezTo>
                          <a:lnTo>
                            <a:pt x="1464158" y="763353"/>
                          </a:lnTo>
                          <a:cubicBezTo>
                            <a:pt x="1330836" y="818263"/>
                            <a:pt x="1085376" y="718315"/>
                            <a:pt x="833449" y="763353"/>
                          </a:cubicBezTo>
                          <a:cubicBezTo>
                            <a:pt x="533976" y="762301"/>
                            <a:pt x="283628" y="774870"/>
                            <a:pt x="122223" y="763353"/>
                          </a:cubicBezTo>
                          <a:cubicBezTo>
                            <a:pt x="54423" y="786663"/>
                            <a:pt x="-3875" y="690648"/>
                            <a:pt x="0" y="636124"/>
                          </a:cubicBezTo>
                          <a:cubicBezTo>
                            <a:pt x="15038" y="505879"/>
                            <a:pt x="11557" y="389763"/>
                            <a:pt x="0" y="318063"/>
                          </a:cubicBezTo>
                          <a:cubicBezTo>
                            <a:pt x="7298" y="298869"/>
                            <a:pt x="2364" y="264999"/>
                            <a:pt x="0" y="246501"/>
                          </a:cubicBezTo>
                          <a:cubicBezTo>
                            <a:pt x="9346" y="232256"/>
                            <a:pt x="-4252" y="172185"/>
                            <a:pt x="0" y="127225"/>
                          </a:cubicBezTo>
                          <a:lnTo>
                            <a:pt x="0" y="127228"/>
                          </a:lnTo>
                          <a:close/>
                        </a:path>
                        <a:path w="8784955" h="763353" fill="none" stroke="0" extrusionOk="0">
                          <a:moveTo>
                            <a:pt x="0" y="127228"/>
                          </a:moveTo>
                          <a:cubicBezTo>
                            <a:pt x="22867" y="46710"/>
                            <a:pt x="46959" y="-4452"/>
                            <a:pt x="122223" y="0"/>
                          </a:cubicBezTo>
                          <a:cubicBezTo>
                            <a:pt x="246855" y="-42257"/>
                            <a:pt x="612386" y="38398"/>
                            <a:pt x="820029" y="0"/>
                          </a:cubicBezTo>
                          <a:cubicBezTo>
                            <a:pt x="1055816" y="-19419"/>
                            <a:pt x="1336347" y="24444"/>
                            <a:pt x="1464158" y="0"/>
                          </a:cubicBezTo>
                          <a:lnTo>
                            <a:pt x="1464158" y="0"/>
                          </a:lnTo>
                          <a:cubicBezTo>
                            <a:pt x="1722142" y="-47212"/>
                            <a:pt x="1958219" y="-19883"/>
                            <a:pt x="2130350" y="0"/>
                          </a:cubicBezTo>
                          <a:cubicBezTo>
                            <a:pt x="2359656" y="63789"/>
                            <a:pt x="2562406" y="698"/>
                            <a:pt x="2818505" y="0"/>
                          </a:cubicBezTo>
                          <a:cubicBezTo>
                            <a:pt x="3082811" y="-76859"/>
                            <a:pt x="3360045" y="-52746"/>
                            <a:pt x="3660397" y="0"/>
                          </a:cubicBezTo>
                          <a:cubicBezTo>
                            <a:pt x="3872423" y="-33995"/>
                            <a:pt x="4104311" y="-30321"/>
                            <a:pt x="4224945" y="0"/>
                          </a:cubicBezTo>
                          <a:cubicBezTo>
                            <a:pt x="4367161" y="-15692"/>
                            <a:pt x="4790647" y="-70490"/>
                            <a:pt x="5039611" y="0"/>
                          </a:cubicBezTo>
                          <a:cubicBezTo>
                            <a:pt x="5335078" y="-6781"/>
                            <a:pt x="5522910" y="-20797"/>
                            <a:pt x="5704207" y="0"/>
                          </a:cubicBezTo>
                          <a:cubicBezTo>
                            <a:pt x="5877708" y="-13196"/>
                            <a:pt x="6108373" y="15864"/>
                            <a:pt x="6368804" y="0"/>
                          </a:cubicBezTo>
                          <a:cubicBezTo>
                            <a:pt x="6606718" y="-33667"/>
                            <a:pt x="6923756" y="8087"/>
                            <a:pt x="7183469" y="0"/>
                          </a:cubicBezTo>
                          <a:cubicBezTo>
                            <a:pt x="7456435" y="-27984"/>
                            <a:pt x="7542493" y="-30861"/>
                            <a:pt x="7748019" y="0"/>
                          </a:cubicBezTo>
                          <a:cubicBezTo>
                            <a:pt x="7996261" y="16744"/>
                            <a:pt x="8217574" y="32363"/>
                            <a:pt x="8662730" y="0"/>
                          </a:cubicBezTo>
                          <a:cubicBezTo>
                            <a:pt x="8717683" y="9247"/>
                            <a:pt x="8812665" y="50974"/>
                            <a:pt x="8784955" y="127228"/>
                          </a:cubicBezTo>
                          <a:lnTo>
                            <a:pt x="8784955" y="127225"/>
                          </a:lnTo>
                          <a:lnTo>
                            <a:pt x="8784955" y="127225"/>
                          </a:lnTo>
                          <a:cubicBezTo>
                            <a:pt x="8759134" y="203916"/>
                            <a:pt x="8783394" y="263240"/>
                            <a:pt x="8784955" y="318063"/>
                          </a:cubicBezTo>
                          <a:cubicBezTo>
                            <a:pt x="8783111" y="475871"/>
                            <a:pt x="8786211" y="515050"/>
                            <a:pt x="8784955" y="636124"/>
                          </a:cubicBezTo>
                          <a:cubicBezTo>
                            <a:pt x="8784031" y="704359"/>
                            <a:pt x="8729380" y="757401"/>
                            <a:pt x="8662730" y="763353"/>
                          </a:cubicBezTo>
                          <a:cubicBezTo>
                            <a:pt x="8366223" y="758419"/>
                            <a:pt x="8064192" y="751075"/>
                            <a:pt x="7848065" y="763353"/>
                          </a:cubicBezTo>
                          <a:cubicBezTo>
                            <a:pt x="7618560" y="760831"/>
                            <a:pt x="7248092" y="702452"/>
                            <a:pt x="7033399" y="763353"/>
                          </a:cubicBezTo>
                          <a:cubicBezTo>
                            <a:pt x="6887049" y="779754"/>
                            <a:pt x="6579992" y="817439"/>
                            <a:pt x="6318780" y="763353"/>
                          </a:cubicBezTo>
                          <a:cubicBezTo>
                            <a:pt x="6058478" y="733791"/>
                            <a:pt x="5731361" y="789701"/>
                            <a:pt x="5554137" y="763353"/>
                          </a:cubicBezTo>
                          <a:cubicBezTo>
                            <a:pt x="5409660" y="723668"/>
                            <a:pt x="5003300" y="793279"/>
                            <a:pt x="4739471" y="763353"/>
                          </a:cubicBezTo>
                          <a:cubicBezTo>
                            <a:pt x="4403713" y="789913"/>
                            <a:pt x="4056682" y="747486"/>
                            <a:pt x="3660397" y="763353"/>
                          </a:cubicBezTo>
                          <a:cubicBezTo>
                            <a:pt x="3383546" y="765785"/>
                            <a:pt x="3248931" y="784079"/>
                            <a:pt x="2884392" y="763353"/>
                          </a:cubicBezTo>
                          <a:cubicBezTo>
                            <a:pt x="2584598" y="739662"/>
                            <a:pt x="2455806" y="824048"/>
                            <a:pt x="2108388" y="763353"/>
                          </a:cubicBezTo>
                          <a:cubicBezTo>
                            <a:pt x="1806057" y="722961"/>
                            <a:pt x="1765869" y="791801"/>
                            <a:pt x="1464158" y="763353"/>
                          </a:cubicBezTo>
                          <a:lnTo>
                            <a:pt x="1464158" y="763353"/>
                          </a:lnTo>
                          <a:cubicBezTo>
                            <a:pt x="1325142" y="806537"/>
                            <a:pt x="1118867" y="740711"/>
                            <a:pt x="833449" y="763353"/>
                          </a:cubicBezTo>
                          <a:cubicBezTo>
                            <a:pt x="532647" y="752818"/>
                            <a:pt x="294579" y="772907"/>
                            <a:pt x="122223" y="763353"/>
                          </a:cubicBezTo>
                          <a:cubicBezTo>
                            <a:pt x="54699" y="760249"/>
                            <a:pt x="-19671" y="702878"/>
                            <a:pt x="0" y="636124"/>
                          </a:cubicBezTo>
                          <a:cubicBezTo>
                            <a:pt x="-5996" y="484142"/>
                            <a:pt x="30474" y="395560"/>
                            <a:pt x="0" y="318063"/>
                          </a:cubicBezTo>
                          <a:cubicBezTo>
                            <a:pt x="6727" y="295982"/>
                            <a:pt x="-3983" y="270568"/>
                            <a:pt x="0" y="246501"/>
                          </a:cubicBezTo>
                          <a:cubicBezTo>
                            <a:pt x="9006" y="232686"/>
                            <a:pt x="8505" y="176807"/>
                            <a:pt x="0" y="127225"/>
                          </a:cubicBezTo>
                          <a:lnTo>
                            <a:pt x="0" y="127228"/>
                          </a:ln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0" cap="none" spc="0" normalizeH="0" baseline="0" noProof="0">
                <a:ln>
                  <a:noFill/>
                </a:ln>
                <a:solidFill>
                  <a:srgbClr val="002060"/>
                </a:solidFill>
                <a:effectLst/>
                <a:uLnTx/>
                <a:uFillTx/>
                <a:latin typeface="Calibri" panose="020F0502020204030204"/>
                <a:ea typeface="Roboto" panose="02000000000000000000" pitchFamily="2" charset="0"/>
                <a:cs typeface="+mn-cs"/>
                <a:sym typeface="Arial"/>
              </a:endParaRPr>
            </a:p>
          </p:txBody>
        </p:sp>
        <p:sp>
          <p:nvSpPr>
            <p:cNvPr id="8" name="TextBox 7">
              <a:extLst>
                <a:ext uri="{FF2B5EF4-FFF2-40B4-BE49-F238E27FC236}">
                  <a16:creationId xmlns:a16="http://schemas.microsoft.com/office/drawing/2014/main" id="{8F29902C-ACC9-4634-CE0B-FC64EFBDABA3}"/>
                </a:ext>
              </a:extLst>
            </p:cNvPr>
            <p:cNvSpPr txBox="1"/>
            <p:nvPr/>
          </p:nvSpPr>
          <p:spPr>
            <a:xfrm>
              <a:off x="101059" y="336928"/>
              <a:ext cx="10320089" cy="140737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Ngư dân vươn khơi bám biển</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6146" name="Picture 2" descr="Ngư dân vươn khơi bám biển trong những ngày đầu... | HỆ THỜI SỰ CHÍNH TRỊ  TỔNG HỢP - VOV1">
            <a:extLst>
              <a:ext uri="{FF2B5EF4-FFF2-40B4-BE49-F238E27FC236}">
                <a16:creationId xmlns:a16="http://schemas.microsoft.com/office/drawing/2014/main" id="{8E1425D4-EF85-002F-4877-8B5552B236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3950" y="1358899"/>
            <a:ext cx="7430770" cy="48745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32310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fade">
                                      <p:cBhvr>
                                        <p:cTn id="12" dur="1000"/>
                                        <p:tgtEl>
                                          <p:spTgt spid="6146"/>
                                        </p:tgtEl>
                                      </p:cBhvr>
                                    </p:animEffect>
                                    <p:anim calcmode="lin" valueType="num">
                                      <p:cBhvr>
                                        <p:cTn id="13" dur="1000" fill="hold"/>
                                        <p:tgtEl>
                                          <p:spTgt spid="6146"/>
                                        </p:tgtEl>
                                        <p:attrNameLst>
                                          <p:attrName>ppt_x</p:attrName>
                                        </p:attrNameLst>
                                      </p:cBhvr>
                                      <p:tavLst>
                                        <p:tav tm="0">
                                          <p:val>
                                            <p:strVal val="#ppt_x"/>
                                          </p:val>
                                        </p:tav>
                                        <p:tav tm="100000">
                                          <p:val>
                                            <p:strVal val="#ppt_x"/>
                                          </p:val>
                                        </p:tav>
                                      </p:tavLst>
                                    </p:anim>
                                    <p:anim calcmode="lin" valueType="num">
                                      <p:cBhvr>
                                        <p:cTn id="14" dur="1000" fill="hold"/>
                                        <p:tgtEl>
                                          <p:spTgt spid="61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8C1D9"/>
        </a:solidFill>
        <a:effectLst/>
      </p:bgPr>
    </p:bg>
    <p:spTree>
      <p:nvGrpSpPr>
        <p:cNvPr id="1" name=""/>
        <p:cNvGrpSpPr/>
        <p:nvPr/>
      </p:nvGrpSpPr>
      <p:grpSpPr>
        <a:xfrm>
          <a:off x="0" y="0"/>
          <a:ext cx="0" cy="0"/>
          <a:chOff x="0" y="0"/>
          <a:chExt cx="0" cy="0"/>
        </a:xfrm>
      </p:grpSpPr>
      <p:sp>
        <p:nvSpPr>
          <p:cNvPr id="2" name="Freeform 2"/>
          <p:cNvSpPr/>
          <p:nvPr/>
        </p:nvSpPr>
        <p:spPr>
          <a:xfrm>
            <a:off x="0" y="0"/>
            <a:ext cx="12192000" cy="69342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2083" r="-2083"/>
            </a:stretch>
          </a:blipFill>
        </p:spPr>
        <p:txBody>
          <a:bodyPr/>
          <a:lstStyle/>
          <a:p>
            <a:pPr defTabSz="609630"/>
            <a:endParaRPr lang="en-US" sz="1200">
              <a:solidFill>
                <a:prstClr val="black"/>
              </a:solidFill>
              <a:latin typeface="Calibri"/>
            </a:endParaRPr>
          </a:p>
        </p:txBody>
      </p:sp>
      <p:pic>
        <p:nvPicPr>
          <p:cNvPr id="3" name="Picture 3"/>
          <p:cNvPicPr>
            <a:picLocks noChangeAspect="1"/>
          </p:cNvPicPr>
          <p:nvPr/>
        </p:nvPicPr>
        <p:blipFill>
          <a:blip r:embed="rId5"/>
          <a:srcRect/>
          <a:stretch>
            <a:fillRect/>
          </a:stretch>
        </p:blipFill>
        <p:spPr>
          <a:xfrm>
            <a:off x="11023600" y="3022600"/>
            <a:ext cx="1259016" cy="931672"/>
          </a:xfrm>
          <a:prstGeom prst="rect">
            <a:avLst/>
          </a:prstGeom>
        </p:spPr>
      </p:pic>
      <p:pic>
        <p:nvPicPr>
          <p:cNvPr id="10" name="Hình ảnh 252" descr="Ảnh có chứa hình mẫu, phim hoạt hình, cười, biểu tượng cảm xúc&#10;&#10;Mô tả được tạo tự động">
            <a:hlinkClick r:id="" action="ppaction://noaction"/>
            <a:extLst>
              <a:ext uri="{FF2B5EF4-FFF2-40B4-BE49-F238E27FC236}">
                <a16:creationId xmlns:a16="http://schemas.microsoft.com/office/drawing/2014/main" id="{45337C8A-AE5A-C037-AD92-A651578EC1F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045951">
            <a:off x="222652" y="146452"/>
            <a:ext cx="1641261" cy="1641261"/>
          </a:xfrm>
          <a:prstGeom prst="rect">
            <a:avLst/>
          </a:prstGeom>
        </p:spPr>
      </p:pic>
      <p:grpSp>
        <p:nvGrpSpPr>
          <p:cNvPr id="13" name="Group 12">
            <a:extLst>
              <a:ext uri="{FF2B5EF4-FFF2-40B4-BE49-F238E27FC236}">
                <a16:creationId xmlns:a16="http://schemas.microsoft.com/office/drawing/2014/main" id="{DE5B7FCB-3DD0-E90D-96FB-3EC7C101D89F}"/>
              </a:ext>
            </a:extLst>
          </p:cNvPr>
          <p:cNvGrpSpPr/>
          <p:nvPr/>
        </p:nvGrpSpPr>
        <p:grpSpPr>
          <a:xfrm>
            <a:off x="1981200" y="635000"/>
            <a:ext cx="8940800" cy="995209"/>
            <a:chOff x="3048000" y="1028700"/>
            <a:chExt cx="13411200" cy="1492813"/>
          </a:xfrm>
        </p:grpSpPr>
        <p:sp>
          <p:nvSpPr>
            <p:cNvPr id="11" name="TextBox 10">
              <a:extLst>
                <a:ext uri="{FF2B5EF4-FFF2-40B4-BE49-F238E27FC236}">
                  <a16:creationId xmlns:a16="http://schemas.microsoft.com/office/drawing/2014/main" id="{6A254A53-46D8-E208-55EC-9DF856E81C0C}"/>
                </a:ext>
              </a:extLst>
            </p:cNvPr>
            <p:cNvSpPr txBox="1"/>
            <p:nvPr/>
          </p:nvSpPr>
          <p:spPr>
            <a:xfrm>
              <a:off x="3048000" y="1028700"/>
              <a:ext cx="13411200" cy="1492813"/>
            </a:xfrm>
            <a:prstGeom prst="rect">
              <a:avLst/>
            </a:prstGeom>
            <a:noFill/>
          </p:spPr>
          <p:txBody>
            <a:bodyPr wrap="square" rtlCol="0">
              <a:spAutoFit/>
            </a:bodyPr>
            <a:lstStyle/>
            <a:p>
              <a:pPr algn="ctr" defTabSz="609630"/>
              <a:r>
                <a:rPr lang="en-US" sz="5867" dirty="0">
                  <a:ln w="317500">
                    <a:solidFill>
                      <a:prstClr val="white"/>
                    </a:solidFill>
                  </a:ln>
                  <a:solidFill>
                    <a:srgbClr val="FF0066"/>
                  </a:solidFill>
                  <a:latin typeface="SVN-Ziclets" panose="02000603000000000000" pitchFamily="2" charset="0"/>
                </a:rPr>
                <a:t>GIẢI CỨU BIỂN XANH</a:t>
              </a:r>
            </a:p>
          </p:txBody>
        </p:sp>
        <p:sp>
          <p:nvSpPr>
            <p:cNvPr id="12" name="TextBox 11">
              <a:extLst>
                <a:ext uri="{FF2B5EF4-FFF2-40B4-BE49-F238E27FC236}">
                  <a16:creationId xmlns:a16="http://schemas.microsoft.com/office/drawing/2014/main" id="{2DCD54E5-B4D9-82B5-815C-F6F5BF44B2F1}"/>
                </a:ext>
              </a:extLst>
            </p:cNvPr>
            <p:cNvSpPr txBox="1"/>
            <p:nvPr/>
          </p:nvSpPr>
          <p:spPr>
            <a:xfrm>
              <a:off x="3048000" y="1028700"/>
              <a:ext cx="13411200" cy="1492813"/>
            </a:xfrm>
            <a:prstGeom prst="rect">
              <a:avLst/>
            </a:prstGeom>
            <a:noFill/>
          </p:spPr>
          <p:txBody>
            <a:bodyPr wrap="square" rtlCol="0">
              <a:spAutoFit/>
            </a:bodyPr>
            <a:lstStyle/>
            <a:p>
              <a:pPr algn="ctr" defTabSz="609630"/>
              <a:r>
                <a:rPr lang="en-US" sz="5867" dirty="0">
                  <a:solidFill>
                    <a:srgbClr val="FF0066"/>
                  </a:solidFill>
                  <a:latin typeface="SVN-Ziclets" panose="02000603000000000000" pitchFamily="2" charset="0"/>
                </a:rPr>
                <a:t>GIẢI </a:t>
              </a:r>
              <a:r>
                <a:rPr lang="en-US" sz="5867" dirty="0">
                  <a:solidFill>
                    <a:srgbClr val="00B050"/>
                  </a:solidFill>
                  <a:latin typeface="SVN-Ziclets" panose="02000603000000000000" pitchFamily="2" charset="0"/>
                </a:rPr>
                <a:t>CỨU</a:t>
              </a:r>
              <a:r>
                <a:rPr lang="en-US" sz="5867" dirty="0">
                  <a:solidFill>
                    <a:srgbClr val="FF0066"/>
                  </a:solidFill>
                  <a:latin typeface="SVN-Ziclets" panose="02000603000000000000" pitchFamily="2" charset="0"/>
                </a:rPr>
                <a:t> </a:t>
              </a:r>
              <a:r>
                <a:rPr lang="en-US" sz="5867" dirty="0">
                  <a:solidFill>
                    <a:srgbClr val="2390E1"/>
                  </a:solidFill>
                  <a:latin typeface="SVN-Ziclets" panose="02000603000000000000" pitchFamily="2" charset="0"/>
                </a:rPr>
                <a:t>BIỂN</a:t>
              </a:r>
              <a:r>
                <a:rPr lang="en-US" sz="5867" dirty="0">
                  <a:solidFill>
                    <a:srgbClr val="FF0066"/>
                  </a:solidFill>
                  <a:latin typeface="SVN-Ziclets" panose="02000603000000000000" pitchFamily="2" charset="0"/>
                </a:rPr>
                <a:t> </a:t>
              </a:r>
              <a:r>
                <a:rPr lang="en-US" sz="5867" dirty="0">
                  <a:solidFill>
                    <a:srgbClr val="FF3300"/>
                  </a:solidFill>
                  <a:latin typeface="SVN-Ziclets" panose="02000603000000000000" pitchFamily="2" charset="0"/>
                </a:rPr>
                <a:t>XANH</a:t>
              </a:r>
            </a:p>
          </p:txBody>
        </p:sp>
      </p:grpSp>
      <p:sp>
        <p:nvSpPr>
          <p:cNvPr id="14" name="Freeform 2">
            <a:extLst>
              <a:ext uri="{FF2B5EF4-FFF2-40B4-BE49-F238E27FC236}">
                <a16:creationId xmlns:a16="http://schemas.microsoft.com/office/drawing/2014/main" id="{C95A7120-35E8-EAD6-6F1F-883428795828}"/>
              </a:ext>
            </a:extLst>
          </p:cNvPr>
          <p:cNvSpPr/>
          <p:nvPr/>
        </p:nvSpPr>
        <p:spPr>
          <a:xfrm>
            <a:off x="558800" y="3835400"/>
            <a:ext cx="783341" cy="609600"/>
          </a:xfrm>
          <a:custGeom>
            <a:avLst/>
            <a:gdLst/>
            <a:ahLst/>
            <a:cxnLst/>
            <a:rect l="l" t="t" r="r" b="b"/>
            <a:pathLst>
              <a:path w="3003811" h="2185272">
                <a:moveTo>
                  <a:pt x="0" y="0"/>
                </a:moveTo>
                <a:lnTo>
                  <a:pt x="3003811" y="0"/>
                </a:lnTo>
                <a:lnTo>
                  <a:pt x="3003811" y="2185273"/>
                </a:lnTo>
                <a:lnTo>
                  <a:pt x="0" y="2185273"/>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15" name="Freeform 3">
            <a:extLst>
              <a:ext uri="{FF2B5EF4-FFF2-40B4-BE49-F238E27FC236}">
                <a16:creationId xmlns:a16="http://schemas.microsoft.com/office/drawing/2014/main" id="{8862EFB0-FDEA-EA86-64AB-40DCA2C09B5D}"/>
              </a:ext>
            </a:extLst>
          </p:cNvPr>
          <p:cNvSpPr/>
          <p:nvPr/>
        </p:nvSpPr>
        <p:spPr>
          <a:xfrm rot="4122649">
            <a:off x="2594714" y="3715577"/>
            <a:ext cx="841609" cy="1128903"/>
          </a:xfrm>
          <a:custGeom>
            <a:avLst/>
            <a:gdLst/>
            <a:ahLst/>
            <a:cxnLst/>
            <a:rect l="l" t="t" r="r" b="b"/>
            <a:pathLst>
              <a:path w="2728870" h="3002883">
                <a:moveTo>
                  <a:pt x="0" y="0"/>
                </a:moveTo>
                <a:lnTo>
                  <a:pt x="2728870" y="0"/>
                </a:lnTo>
                <a:lnTo>
                  <a:pt x="2728870" y="3002882"/>
                </a:lnTo>
                <a:lnTo>
                  <a:pt x="0" y="300288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609630"/>
            <a:endParaRPr lang="en-US" sz="1200">
              <a:solidFill>
                <a:prstClr val="black"/>
              </a:solidFill>
              <a:latin typeface="Calibri"/>
            </a:endParaRPr>
          </a:p>
        </p:txBody>
      </p:sp>
      <p:sp>
        <p:nvSpPr>
          <p:cNvPr id="16" name="Freeform 7">
            <a:extLst>
              <a:ext uri="{FF2B5EF4-FFF2-40B4-BE49-F238E27FC236}">
                <a16:creationId xmlns:a16="http://schemas.microsoft.com/office/drawing/2014/main" id="{AFD68FCF-01EF-4EC4-0FAE-D100F10FA1D7}"/>
              </a:ext>
            </a:extLst>
          </p:cNvPr>
          <p:cNvSpPr/>
          <p:nvPr/>
        </p:nvSpPr>
        <p:spPr>
          <a:xfrm>
            <a:off x="9093200" y="4191000"/>
            <a:ext cx="609600" cy="881209"/>
          </a:xfrm>
          <a:custGeom>
            <a:avLst/>
            <a:gdLst/>
            <a:ahLst/>
            <a:cxnLst/>
            <a:rect l="l" t="t" r="r" b="b"/>
            <a:pathLst>
              <a:path w="1753732" h="2845813">
                <a:moveTo>
                  <a:pt x="0" y="0"/>
                </a:moveTo>
                <a:lnTo>
                  <a:pt x="1753732" y="0"/>
                </a:lnTo>
                <a:lnTo>
                  <a:pt x="1753732" y="2845814"/>
                </a:lnTo>
                <a:lnTo>
                  <a:pt x="0" y="284581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defTabSz="609630"/>
            <a:endParaRPr lang="en-US" sz="1200">
              <a:solidFill>
                <a:prstClr val="black"/>
              </a:solidFill>
              <a:latin typeface="Calibri"/>
            </a:endParaRPr>
          </a:p>
        </p:txBody>
      </p:sp>
      <p:sp>
        <p:nvSpPr>
          <p:cNvPr id="17" name="Freeform 2">
            <a:extLst>
              <a:ext uri="{FF2B5EF4-FFF2-40B4-BE49-F238E27FC236}">
                <a16:creationId xmlns:a16="http://schemas.microsoft.com/office/drawing/2014/main" id="{30D551F7-D4B5-262E-437A-FC6F72473555}"/>
              </a:ext>
            </a:extLst>
          </p:cNvPr>
          <p:cNvSpPr/>
          <p:nvPr/>
        </p:nvSpPr>
        <p:spPr>
          <a:xfrm>
            <a:off x="5740400" y="5562600"/>
            <a:ext cx="1752783" cy="1066889"/>
          </a:xfrm>
          <a:custGeom>
            <a:avLst/>
            <a:gdLst/>
            <a:ahLst/>
            <a:cxnLst/>
            <a:rect l="l" t="t" r="r" b="b"/>
            <a:pathLst>
              <a:path w="5542028" h="3505333">
                <a:moveTo>
                  <a:pt x="0" y="0"/>
                </a:moveTo>
                <a:lnTo>
                  <a:pt x="5542028" y="0"/>
                </a:lnTo>
                <a:lnTo>
                  <a:pt x="5542028" y="3505333"/>
                </a:lnTo>
                <a:lnTo>
                  <a:pt x="0" y="350533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defTabSz="609630"/>
            <a:endParaRPr lang="en-US" sz="1200">
              <a:solidFill>
                <a:prstClr val="black"/>
              </a:solidFill>
              <a:latin typeface="Calibri"/>
            </a:endParaRPr>
          </a:p>
        </p:txBody>
      </p:sp>
      <p:sp>
        <p:nvSpPr>
          <p:cNvPr id="18" name="Freeform 4">
            <a:extLst>
              <a:ext uri="{FF2B5EF4-FFF2-40B4-BE49-F238E27FC236}">
                <a16:creationId xmlns:a16="http://schemas.microsoft.com/office/drawing/2014/main" id="{D6AF8008-691C-0D87-3835-8DFAB97686DC}"/>
              </a:ext>
            </a:extLst>
          </p:cNvPr>
          <p:cNvSpPr/>
          <p:nvPr/>
        </p:nvSpPr>
        <p:spPr>
          <a:xfrm>
            <a:off x="10160000" y="4597400"/>
            <a:ext cx="1412730" cy="1219200"/>
          </a:xfrm>
          <a:custGeom>
            <a:avLst/>
            <a:gdLst/>
            <a:ahLst/>
            <a:cxnLst/>
            <a:rect l="l" t="t" r="r" b="b"/>
            <a:pathLst>
              <a:path w="4862295" h="3754097">
                <a:moveTo>
                  <a:pt x="0" y="0"/>
                </a:moveTo>
                <a:lnTo>
                  <a:pt x="4862295" y="0"/>
                </a:lnTo>
                <a:lnTo>
                  <a:pt x="4862295" y="3754097"/>
                </a:lnTo>
                <a:lnTo>
                  <a:pt x="0" y="3754097"/>
                </a:lnTo>
                <a:lnTo>
                  <a:pt x="0" y="0"/>
                </a:lnTo>
                <a:close/>
              </a:path>
            </a:pathLst>
          </a:custGeom>
          <a:blipFill>
            <a:blip r:embed="rId14"/>
            <a:stretch>
              <a:fillRect/>
            </a:stretch>
          </a:blipFill>
        </p:spPr>
        <p:txBody>
          <a:bodyPr/>
          <a:lstStyle/>
          <a:p>
            <a:pPr defTabSz="609630"/>
            <a:endParaRPr lang="en-US" sz="1200">
              <a:solidFill>
                <a:prstClr val="black"/>
              </a:solidFill>
              <a:latin typeface="Calibri"/>
            </a:endParaRPr>
          </a:p>
        </p:txBody>
      </p:sp>
      <p:sp>
        <p:nvSpPr>
          <p:cNvPr id="19" name="Freeform 3">
            <a:extLst>
              <a:ext uri="{FF2B5EF4-FFF2-40B4-BE49-F238E27FC236}">
                <a16:creationId xmlns:a16="http://schemas.microsoft.com/office/drawing/2014/main" id="{8132BECF-16C5-90EA-B444-E41B7A2B7AF3}"/>
              </a:ext>
            </a:extLst>
          </p:cNvPr>
          <p:cNvSpPr/>
          <p:nvPr/>
        </p:nvSpPr>
        <p:spPr>
          <a:xfrm flipH="1">
            <a:off x="1066800" y="4851400"/>
            <a:ext cx="1219200" cy="1099327"/>
          </a:xfrm>
          <a:custGeom>
            <a:avLst/>
            <a:gdLst/>
            <a:ahLst/>
            <a:cxnLst/>
            <a:rect l="l" t="t" r="r" b="b"/>
            <a:pathLst>
              <a:path w="4563315" h="4392190">
                <a:moveTo>
                  <a:pt x="0" y="0"/>
                </a:moveTo>
                <a:lnTo>
                  <a:pt x="4563315" y="0"/>
                </a:lnTo>
                <a:lnTo>
                  <a:pt x="4563315" y="4392190"/>
                </a:lnTo>
                <a:lnTo>
                  <a:pt x="0" y="4392190"/>
                </a:lnTo>
                <a:lnTo>
                  <a:pt x="0" y="0"/>
                </a:lnTo>
                <a:close/>
              </a:path>
            </a:pathLst>
          </a:custGeom>
          <a:blipFill>
            <a:blip r:embed="rId15"/>
            <a:stretch>
              <a:fillRect/>
            </a:stretch>
          </a:blipFill>
        </p:spPr>
        <p:txBody>
          <a:bodyPr/>
          <a:lstStyle/>
          <a:p>
            <a:pPr defTabSz="609630"/>
            <a:endParaRPr lang="en-US" sz="1200">
              <a:solidFill>
                <a:prstClr val="black"/>
              </a:solidFill>
              <a:latin typeface="Calibri"/>
            </a:endParaRPr>
          </a:p>
        </p:txBody>
      </p:sp>
      <p:sp>
        <p:nvSpPr>
          <p:cNvPr id="20" name="Freeform 4">
            <a:extLst>
              <a:ext uri="{FF2B5EF4-FFF2-40B4-BE49-F238E27FC236}">
                <a16:creationId xmlns:a16="http://schemas.microsoft.com/office/drawing/2014/main" id="{D02268EA-AEBD-378D-6E95-498C23367B18}"/>
              </a:ext>
            </a:extLst>
          </p:cNvPr>
          <p:cNvSpPr/>
          <p:nvPr/>
        </p:nvSpPr>
        <p:spPr>
          <a:xfrm>
            <a:off x="4318000" y="2463800"/>
            <a:ext cx="4597329" cy="2946400"/>
          </a:xfrm>
          <a:custGeom>
            <a:avLst/>
            <a:gdLst/>
            <a:ahLst/>
            <a:cxnLst/>
            <a:rect l="l" t="t" r="r" b="b"/>
            <a:pathLst>
              <a:path w="8953393" h="5338460">
                <a:moveTo>
                  <a:pt x="0" y="0"/>
                </a:moveTo>
                <a:lnTo>
                  <a:pt x="8953393" y="0"/>
                </a:lnTo>
                <a:lnTo>
                  <a:pt x="8953393" y="5338460"/>
                </a:lnTo>
                <a:lnTo>
                  <a:pt x="0" y="5338460"/>
                </a:lnTo>
                <a:lnTo>
                  <a:pt x="0" y="0"/>
                </a:lnTo>
                <a:close/>
              </a:path>
            </a:pathLst>
          </a:custGeom>
          <a:blipFill>
            <a:blip r:embed="rId16"/>
            <a:stretch>
              <a:fillRect/>
            </a:stretch>
          </a:blipFill>
        </p:spPr>
        <p:txBody>
          <a:bodyPr/>
          <a:lstStyle/>
          <a:p>
            <a:pPr defTabSz="609630"/>
            <a:endParaRPr lang="en-US" sz="1200">
              <a:solidFill>
                <a:prstClr val="black"/>
              </a:solidFill>
              <a:latin typeface="Calibri"/>
            </a:endParaRPr>
          </a:p>
        </p:txBody>
      </p:sp>
      <p:pic>
        <p:nvPicPr>
          <p:cNvPr id="21" name="OMFG - OMFG - Hello.mp3">
            <a:hlinkClick r:id="" action="ppaction://media"/>
            <a:extLst>
              <a:ext uri="{FF2B5EF4-FFF2-40B4-BE49-F238E27FC236}">
                <a16:creationId xmlns:a16="http://schemas.microsoft.com/office/drawing/2014/main" id="{AA426715-9C29-081F-D173-2E5412249602}"/>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406400" y="258725"/>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20"/>
                                        </p:tgtEl>
                                        <p:attrNameLst>
                                          <p:attrName>r</p:attrName>
                                        </p:attrNameLst>
                                      </p:cBhvr>
                                    </p:animRot>
                                    <p:animRot by="-240000">
                                      <p:cBhvr>
                                        <p:cTn id="11" dur="200" fill="hold">
                                          <p:stCondLst>
                                            <p:cond delay="200"/>
                                          </p:stCondLst>
                                        </p:cTn>
                                        <p:tgtEl>
                                          <p:spTgt spid="20"/>
                                        </p:tgtEl>
                                        <p:attrNameLst>
                                          <p:attrName>r</p:attrName>
                                        </p:attrNameLst>
                                      </p:cBhvr>
                                    </p:animRot>
                                    <p:animRot by="240000">
                                      <p:cBhvr>
                                        <p:cTn id="12" dur="200" fill="hold">
                                          <p:stCondLst>
                                            <p:cond delay="400"/>
                                          </p:stCondLst>
                                        </p:cTn>
                                        <p:tgtEl>
                                          <p:spTgt spid="20"/>
                                        </p:tgtEl>
                                        <p:attrNameLst>
                                          <p:attrName>r</p:attrName>
                                        </p:attrNameLst>
                                      </p:cBhvr>
                                    </p:animRot>
                                    <p:animRot by="-240000">
                                      <p:cBhvr>
                                        <p:cTn id="13" dur="200" fill="hold">
                                          <p:stCondLst>
                                            <p:cond delay="600"/>
                                          </p:stCondLst>
                                        </p:cTn>
                                        <p:tgtEl>
                                          <p:spTgt spid="20"/>
                                        </p:tgtEl>
                                        <p:attrNameLst>
                                          <p:attrName>r</p:attrName>
                                        </p:attrNameLst>
                                      </p:cBhvr>
                                    </p:animRot>
                                    <p:animRot by="120000">
                                      <p:cBhvr>
                                        <p:cTn id="14" dur="200" fill="hold">
                                          <p:stCondLst>
                                            <p:cond delay="800"/>
                                          </p:stCondLst>
                                        </p:cTn>
                                        <p:tgtEl>
                                          <p:spTgt spid="20"/>
                                        </p:tgtEl>
                                        <p:attrNameLst>
                                          <p:attrName>r</p:attrName>
                                        </p:attrNameLst>
                                      </p:cBhvr>
                                    </p:animRot>
                                  </p:childTnLst>
                                </p:cTn>
                              </p:par>
                              <p:par>
                                <p:cTn id="15" presetID="32" presetClass="emph" presetSubtype="0" repeatCount="indefinite" fill="hold" nodeType="withEffect">
                                  <p:stCondLst>
                                    <p:cond delay="0"/>
                                  </p:stCondLst>
                                  <p:childTnLst>
                                    <p:animRot by="120000">
                                      <p:cBhvr>
                                        <p:cTn id="16" dur="100" fill="hold">
                                          <p:stCondLst>
                                            <p:cond delay="0"/>
                                          </p:stCondLst>
                                        </p:cTn>
                                        <p:tgtEl>
                                          <p:spTgt spid="17"/>
                                        </p:tgtEl>
                                        <p:attrNameLst>
                                          <p:attrName>r</p:attrName>
                                        </p:attrNameLst>
                                      </p:cBhvr>
                                    </p:animRot>
                                    <p:animRot by="-240000">
                                      <p:cBhvr>
                                        <p:cTn id="17" dur="200" fill="hold">
                                          <p:stCondLst>
                                            <p:cond delay="200"/>
                                          </p:stCondLst>
                                        </p:cTn>
                                        <p:tgtEl>
                                          <p:spTgt spid="17"/>
                                        </p:tgtEl>
                                        <p:attrNameLst>
                                          <p:attrName>r</p:attrName>
                                        </p:attrNameLst>
                                      </p:cBhvr>
                                    </p:animRot>
                                    <p:animRot by="240000">
                                      <p:cBhvr>
                                        <p:cTn id="18" dur="200" fill="hold">
                                          <p:stCondLst>
                                            <p:cond delay="400"/>
                                          </p:stCondLst>
                                        </p:cTn>
                                        <p:tgtEl>
                                          <p:spTgt spid="17"/>
                                        </p:tgtEl>
                                        <p:attrNameLst>
                                          <p:attrName>r</p:attrName>
                                        </p:attrNameLst>
                                      </p:cBhvr>
                                    </p:animRot>
                                    <p:animRot by="-240000">
                                      <p:cBhvr>
                                        <p:cTn id="19" dur="200" fill="hold">
                                          <p:stCondLst>
                                            <p:cond delay="600"/>
                                          </p:stCondLst>
                                        </p:cTn>
                                        <p:tgtEl>
                                          <p:spTgt spid="17"/>
                                        </p:tgtEl>
                                        <p:attrNameLst>
                                          <p:attrName>r</p:attrName>
                                        </p:attrNameLst>
                                      </p:cBhvr>
                                    </p:animRot>
                                    <p:animRot by="120000">
                                      <p:cBhvr>
                                        <p:cTn id="20" dur="200" fill="hold">
                                          <p:stCondLst>
                                            <p:cond delay="800"/>
                                          </p:stCondLst>
                                        </p:cTn>
                                        <p:tgtEl>
                                          <p:spTgt spid="17"/>
                                        </p:tgtEl>
                                        <p:attrNameLst>
                                          <p:attrName>r</p:attrName>
                                        </p:attrNameLst>
                                      </p:cBhvr>
                                    </p:animRot>
                                  </p:childTnLst>
                                </p:cTn>
                              </p:par>
                              <p:par>
                                <p:cTn id="21" presetID="32" presetClass="emph" presetSubtype="0" repeatCount="indefinite" fill="hold" nodeType="withEffect">
                                  <p:stCondLst>
                                    <p:cond delay="0"/>
                                  </p:stCondLst>
                                  <p:childTnLst>
                                    <p:animRot by="120000">
                                      <p:cBhvr>
                                        <p:cTn id="22" dur="100" fill="hold">
                                          <p:stCondLst>
                                            <p:cond delay="0"/>
                                          </p:stCondLst>
                                        </p:cTn>
                                        <p:tgtEl>
                                          <p:spTgt spid="18"/>
                                        </p:tgtEl>
                                        <p:attrNameLst>
                                          <p:attrName>r</p:attrName>
                                        </p:attrNameLst>
                                      </p:cBhvr>
                                    </p:animRot>
                                    <p:animRot by="-240000">
                                      <p:cBhvr>
                                        <p:cTn id="23" dur="200" fill="hold">
                                          <p:stCondLst>
                                            <p:cond delay="200"/>
                                          </p:stCondLst>
                                        </p:cTn>
                                        <p:tgtEl>
                                          <p:spTgt spid="18"/>
                                        </p:tgtEl>
                                        <p:attrNameLst>
                                          <p:attrName>r</p:attrName>
                                        </p:attrNameLst>
                                      </p:cBhvr>
                                    </p:animRot>
                                    <p:animRot by="240000">
                                      <p:cBhvr>
                                        <p:cTn id="24" dur="200" fill="hold">
                                          <p:stCondLst>
                                            <p:cond delay="400"/>
                                          </p:stCondLst>
                                        </p:cTn>
                                        <p:tgtEl>
                                          <p:spTgt spid="18"/>
                                        </p:tgtEl>
                                        <p:attrNameLst>
                                          <p:attrName>r</p:attrName>
                                        </p:attrNameLst>
                                      </p:cBhvr>
                                    </p:animRot>
                                    <p:animRot by="-240000">
                                      <p:cBhvr>
                                        <p:cTn id="25" dur="200" fill="hold">
                                          <p:stCondLst>
                                            <p:cond delay="600"/>
                                          </p:stCondLst>
                                        </p:cTn>
                                        <p:tgtEl>
                                          <p:spTgt spid="18"/>
                                        </p:tgtEl>
                                        <p:attrNameLst>
                                          <p:attrName>r</p:attrName>
                                        </p:attrNameLst>
                                      </p:cBhvr>
                                    </p:animRot>
                                    <p:animRot by="120000">
                                      <p:cBhvr>
                                        <p:cTn id="26" dur="200" fill="hold">
                                          <p:stCondLst>
                                            <p:cond delay="800"/>
                                          </p:stCondLst>
                                        </p:cTn>
                                        <p:tgtEl>
                                          <p:spTgt spid="18"/>
                                        </p:tgtEl>
                                        <p:attrNameLst>
                                          <p:attrName>r</p:attrName>
                                        </p:attrNameLst>
                                      </p:cBhvr>
                                    </p:animRot>
                                  </p:childTnLst>
                                </p:cTn>
                              </p:par>
                              <p:par>
                                <p:cTn id="27" presetID="1" presetClass="mediacall" presetSubtype="0" fill="hold" nodeType="withEffect">
                                  <p:stCondLst>
                                    <p:cond delay="0"/>
                                  </p:stCondLst>
                                  <p:childTnLst>
                                    <p:cmd type="call" cmd="playFrom(0.0)">
                                      <p:cBhvr>
                                        <p:cTn id="28"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21"/>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8C1D9"/>
        </a:solidFill>
        <a:effectLst/>
      </p:bgPr>
    </p:bg>
    <p:spTree>
      <p:nvGrpSpPr>
        <p:cNvPr id="1" name=""/>
        <p:cNvGrpSpPr/>
        <p:nvPr/>
      </p:nvGrpSpPr>
      <p:grpSpPr>
        <a:xfrm>
          <a:off x="0" y="0"/>
          <a:ext cx="0" cy="0"/>
          <a:chOff x="0" y="0"/>
          <a:chExt cx="0" cy="0"/>
        </a:xfrm>
      </p:grpSpPr>
      <p:sp>
        <p:nvSpPr>
          <p:cNvPr id="2" name="Freeform 2"/>
          <p:cNvSpPr/>
          <p:nvPr/>
        </p:nvSpPr>
        <p:spPr>
          <a:xfrm>
            <a:off x="0" y="0"/>
            <a:ext cx="12192000" cy="69342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2083" r="-2083"/>
            </a:stretch>
          </a:blipFill>
        </p:spPr>
        <p:txBody>
          <a:bodyPr/>
          <a:lstStyle/>
          <a:p>
            <a:pPr defTabSz="609630"/>
            <a:endParaRPr lang="en-US" sz="1200">
              <a:solidFill>
                <a:prstClr val="black"/>
              </a:solidFill>
              <a:latin typeface="Calibri"/>
            </a:endParaRPr>
          </a:p>
        </p:txBody>
      </p:sp>
      <p:pic>
        <p:nvPicPr>
          <p:cNvPr id="3" name="Picture 3"/>
          <p:cNvPicPr>
            <a:picLocks noChangeAspect="1"/>
          </p:cNvPicPr>
          <p:nvPr/>
        </p:nvPicPr>
        <p:blipFill>
          <a:blip r:embed="rId4"/>
          <a:srcRect/>
          <a:stretch>
            <a:fillRect/>
          </a:stretch>
        </p:blipFill>
        <p:spPr>
          <a:xfrm>
            <a:off x="11023600" y="3022600"/>
            <a:ext cx="1259016" cy="931672"/>
          </a:xfrm>
          <a:prstGeom prst="rect">
            <a:avLst/>
          </a:prstGeom>
        </p:spPr>
      </p:pic>
      <p:grpSp>
        <p:nvGrpSpPr>
          <p:cNvPr id="9" name="Group 8">
            <a:extLst>
              <a:ext uri="{FF2B5EF4-FFF2-40B4-BE49-F238E27FC236}">
                <a16:creationId xmlns:a16="http://schemas.microsoft.com/office/drawing/2014/main" id="{45734F80-F5DB-A505-0C11-F188E2B9DDFC}"/>
              </a:ext>
            </a:extLst>
          </p:cNvPr>
          <p:cNvGrpSpPr/>
          <p:nvPr/>
        </p:nvGrpSpPr>
        <p:grpSpPr>
          <a:xfrm rot="625082">
            <a:off x="8210852" y="3595485"/>
            <a:ext cx="3765461" cy="2616456"/>
            <a:chOff x="3733800" y="2628900"/>
            <a:chExt cx="11163193" cy="7943850"/>
          </a:xfrm>
        </p:grpSpPr>
        <p:sp>
          <p:nvSpPr>
            <p:cNvPr id="7" name="Freeform 4">
              <a:extLst>
                <a:ext uri="{FF2B5EF4-FFF2-40B4-BE49-F238E27FC236}">
                  <a16:creationId xmlns:a16="http://schemas.microsoft.com/office/drawing/2014/main" id="{F1E4C7C0-86C3-962E-AD38-5B221113A583}"/>
                </a:ext>
              </a:extLst>
            </p:cNvPr>
            <p:cNvSpPr/>
            <p:nvPr/>
          </p:nvSpPr>
          <p:spPr>
            <a:xfrm>
              <a:off x="5943600" y="2628900"/>
              <a:ext cx="8953393" cy="5338460"/>
            </a:xfrm>
            <a:custGeom>
              <a:avLst/>
              <a:gdLst/>
              <a:ahLst/>
              <a:cxnLst/>
              <a:rect l="l" t="t" r="r" b="b"/>
              <a:pathLst>
                <a:path w="8953393" h="5338460">
                  <a:moveTo>
                    <a:pt x="0" y="0"/>
                  </a:moveTo>
                  <a:lnTo>
                    <a:pt x="8953393" y="0"/>
                  </a:lnTo>
                  <a:lnTo>
                    <a:pt x="8953393" y="5338460"/>
                  </a:lnTo>
                  <a:lnTo>
                    <a:pt x="0" y="5338460"/>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pic>
          <p:nvPicPr>
            <p:cNvPr id="8" name="Picture 7">
              <a:extLst>
                <a:ext uri="{FF2B5EF4-FFF2-40B4-BE49-F238E27FC236}">
                  <a16:creationId xmlns:a16="http://schemas.microsoft.com/office/drawing/2014/main" id="{178508B0-B555-B57B-EEF8-8D3BF37BD7C2}"/>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4829" b="96885" l="9817" r="89684">
                          <a14:foregroundMark x1="55907" y1="9346" x2="64693" y2="42967"/>
                          <a14:foregroundMark x1="56240" y1="4829" x2="65058" y2="4829"/>
                          <a14:foregroundMark x1="44260" y1="75545" x2="37770" y2="81776"/>
                          <a14:foregroundMark x1="37770" y1="81776" x2="39933" y2="93769"/>
                          <a14:foregroundMark x1="39933" y1="93769" x2="47088" y2="83022"/>
                          <a14:foregroundMark x1="47088" y1="83022" x2="48586" y2="75545"/>
                          <a14:foregroundMark x1="39434" y1="96885" x2="46755" y2="91900"/>
                          <a14:foregroundMark x1="46755" y1="91900" x2="52080" y2="85514"/>
                          <a14:foregroundMark x1="49917" y1="86137" x2="44426" y2="95794"/>
                          <a14:foregroundMark x1="44426" y1="95794" x2="35774" y2="90654"/>
                          <a14:foregroundMark x1="35774" y1="90654" x2="35607" y2="83801"/>
                          <a14:backgroundMark x1="59068" y1="48910" x2="76539" y2="47975"/>
                          <a14:backgroundMark x1="76539" y1="47975" x2="76872" y2="47975"/>
                          <a14:backgroundMark x1="57571" y1="52492" x2="78037" y2="52960"/>
                          <a14:backgroundMark x1="55574" y1="61994" x2="79368" y2="61994"/>
                          <a14:backgroundMark x1="55907" y1="70093" x2="87354" y2="66199"/>
                          <a14:backgroundMark x1="64226" y1="47196" x2="84859" y2="43458"/>
                          <a14:backgroundMark x1="63561" y1="45794" x2="69218" y2="44704"/>
                          <a14:backgroundMark x1="64725" y1="44237" x2="68220" y2="44237"/>
                          <a14:backgroundMark x1="54077" y1="63707" x2="70050" y2="64642"/>
                          <a14:backgroundMark x1="64226" y1="44548" x2="75541" y2="43925"/>
                          <a14:backgroundMark x1="75541" y1="43925" x2="75874" y2="43925"/>
                          <a14:backgroundMark x1="63561" y1="44704" x2="78203" y2="43769"/>
                        </a14:backgroundRemoval>
                      </a14:imgEffect>
                    </a14:imgLayer>
                  </a14:imgProps>
                </a:ext>
              </a:extLst>
            </a:blip>
            <a:stretch>
              <a:fillRect/>
            </a:stretch>
          </p:blipFill>
          <p:spPr>
            <a:xfrm>
              <a:off x="3733800" y="3238500"/>
              <a:ext cx="6865863" cy="7334250"/>
            </a:xfrm>
            <a:prstGeom prst="rect">
              <a:avLst/>
            </a:prstGeom>
          </p:spPr>
        </p:pic>
      </p:grpSp>
      <p:pic>
        <p:nvPicPr>
          <p:cNvPr id="10" name="11" descr="Ảnh có chứa hình mẫu, phim hoạt hình, cười, biểu tượng cảm xúc&#10;&#10;Mô tả được tạo tự động">
            <a:hlinkClick r:id="rId8" action="ppaction://hlinksldjump"/>
            <a:extLst>
              <a:ext uri="{FF2B5EF4-FFF2-40B4-BE49-F238E27FC236}">
                <a16:creationId xmlns:a16="http://schemas.microsoft.com/office/drawing/2014/main" id="{45337C8A-AE5A-C037-AD92-A651578EC1F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045951">
            <a:off x="222652" y="146452"/>
            <a:ext cx="1641261" cy="1641261"/>
          </a:xfrm>
          <a:prstGeom prst="rect">
            <a:avLst/>
          </a:prstGeom>
        </p:spPr>
      </p:pic>
      <p:grpSp>
        <p:nvGrpSpPr>
          <p:cNvPr id="13" name="Group 12">
            <a:extLst>
              <a:ext uri="{FF2B5EF4-FFF2-40B4-BE49-F238E27FC236}">
                <a16:creationId xmlns:a16="http://schemas.microsoft.com/office/drawing/2014/main" id="{DE5B7FCB-3DD0-E90D-96FB-3EC7C101D89F}"/>
              </a:ext>
            </a:extLst>
          </p:cNvPr>
          <p:cNvGrpSpPr/>
          <p:nvPr/>
        </p:nvGrpSpPr>
        <p:grpSpPr>
          <a:xfrm>
            <a:off x="1981200" y="635000"/>
            <a:ext cx="8940800" cy="995209"/>
            <a:chOff x="3048000" y="1028700"/>
            <a:chExt cx="13411200" cy="1492813"/>
          </a:xfrm>
        </p:grpSpPr>
        <p:sp>
          <p:nvSpPr>
            <p:cNvPr id="11" name="TextBox 10">
              <a:extLst>
                <a:ext uri="{FF2B5EF4-FFF2-40B4-BE49-F238E27FC236}">
                  <a16:creationId xmlns:a16="http://schemas.microsoft.com/office/drawing/2014/main" id="{6A254A53-46D8-E208-55EC-9DF856E81C0C}"/>
                </a:ext>
              </a:extLst>
            </p:cNvPr>
            <p:cNvSpPr txBox="1"/>
            <p:nvPr/>
          </p:nvSpPr>
          <p:spPr>
            <a:xfrm>
              <a:off x="3048000" y="1028700"/>
              <a:ext cx="13411200" cy="1492813"/>
            </a:xfrm>
            <a:prstGeom prst="rect">
              <a:avLst/>
            </a:prstGeom>
            <a:noFill/>
          </p:spPr>
          <p:txBody>
            <a:bodyPr wrap="square" rtlCol="0">
              <a:spAutoFit/>
            </a:bodyPr>
            <a:lstStyle/>
            <a:p>
              <a:pPr algn="ctr" defTabSz="609630">
                <a:defRPr/>
              </a:pPr>
              <a:r>
                <a:rPr lang="en-US" sz="5867" dirty="0">
                  <a:ln w="317500">
                    <a:solidFill>
                      <a:prstClr val="white"/>
                    </a:solidFill>
                  </a:ln>
                  <a:solidFill>
                    <a:srgbClr val="FF0066"/>
                  </a:solidFill>
                  <a:latin typeface="SVN-Ziclets" panose="02000603000000000000" pitchFamily="2" charset="0"/>
                </a:rPr>
                <a:t>GIẢI CỨU BIỂN XANH</a:t>
              </a:r>
            </a:p>
          </p:txBody>
        </p:sp>
        <p:sp>
          <p:nvSpPr>
            <p:cNvPr id="12" name="TextBox 11">
              <a:extLst>
                <a:ext uri="{FF2B5EF4-FFF2-40B4-BE49-F238E27FC236}">
                  <a16:creationId xmlns:a16="http://schemas.microsoft.com/office/drawing/2014/main" id="{2DCD54E5-B4D9-82B5-815C-F6F5BF44B2F1}"/>
                </a:ext>
              </a:extLst>
            </p:cNvPr>
            <p:cNvSpPr txBox="1"/>
            <p:nvPr/>
          </p:nvSpPr>
          <p:spPr>
            <a:xfrm>
              <a:off x="3048000" y="1028700"/>
              <a:ext cx="13411200" cy="1492813"/>
            </a:xfrm>
            <a:prstGeom prst="rect">
              <a:avLst/>
            </a:prstGeom>
            <a:noFill/>
          </p:spPr>
          <p:txBody>
            <a:bodyPr wrap="square" rtlCol="0">
              <a:spAutoFit/>
            </a:bodyPr>
            <a:lstStyle/>
            <a:p>
              <a:pPr algn="ctr" defTabSz="609630">
                <a:defRPr/>
              </a:pPr>
              <a:r>
                <a:rPr lang="en-US" sz="5867" dirty="0">
                  <a:solidFill>
                    <a:srgbClr val="FF0066"/>
                  </a:solidFill>
                  <a:latin typeface="SVN-Ziclets" panose="02000603000000000000" pitchFamily="2" charset="0"/>
                </a:rPr>
                <a:t>GIẢI </a:t>
              </a:r>
              <a:r>
                <a:rPr lang="en-US" sz="5867" dirty="0">
                  <a:solidFill>
                    <a:srgbClr val="00B050"/>
                  </a:solidFill>
                  <a:latin typeface="SVN-Ziclets" panose="02000603000000000000" pitchFamily="2" charset="0"/>
                </a:rPr>
                <a:t>CỨU</a:t>
              </a:r>
              <a:r>
                <a:rPr lang="en-US" sz="5867" dirty="0">
                  <a:solidFill>
                    <a:srgbClr val="FF0066"/>
                  </a:solidFill>
                  <a:latin typeface="SVN-Ziclets" panose="02000603000000000000" pitchFamily="2" charset="0"/>
                </a:rPr>
                <a:t> </a:t>
              </a:r>
              <a:r>
                <a:rPr lang="en-US" sz="5867" dirty="0">
                  <a:solidFill>
                    <a:srgbClr val="2390E1"/>
                  </a:solidFill>
                  <a:latin typeface="SVN-Ziclets" panose="02000603000000000000" pitchFamily="2" charset="0"/>
                </a:rPr>
                <a:t>BIỂN</a:t>
              </a:r>
              <a:r>
                <a:rPr lang="en-US" sz="5867" dirty="0">
                  <a:solidFill>
                    <a:srgbClr val="FF0066"/>
                  </a:solidFill>
                  <a:latin typeface="SVN-Ziclets" panose="02000603000000000000" pitchFamily="2" charset="0"/>
                </a:rPr>
                <a:t> </a:t>
              </a:r>
              <a:r>
                <a:rPr lang="en-US" sz="5867" dirty="0">
                  <a:solidFill>
                    <a:srgbClr val="FF3300"/>
                  </a:solidFill>
                  <a:latin typeface="SVN-Ziclets" panose="02000603000000000000" pitchFamily="2" charset="0"/>
                </a:rPr>
                <a:t>XANH</a:t>
              </a:r>
            </a:p>
          </p:txBody>
        </p:sp>
      </p:grpSp>
      <p:sp>
        <p:nvSpPr>
          <p:cNvPr id="14" name="3">
            <a:hlinkClick r:id="rId10" action="ppaction://hlinksldjump"/>
            <a:extLst>
              <a:ext uri="{FF2B5EF4-FFF2-40B4-BE49-F238E27FC236}">
                <a16:creationId xmlns:a16="http://schemas.microsoft.com/office/drawing/2014/main" id="{C95A7120-35E8-EAD6-6F1F-883428795828}"/>
              </a:ext>
            </a:extLst>
          </p:cNvPr>
          <p:cNvSpPr/>
          <p:nvPr/>
        </p:nvSpPr>
        <p:spPr>
          <a:xfrm>
            <a:off x="2387600" y="4902200"/>
            <a:ext cx="660400" cy="406400"/>
          </a:xfrm>
          <a:custGeom>
            <a:avLst/>
            <a:gdLst/>
            <a:ahLst/>
            <a:cxnLst/>
            <a:rect l="l" t="t" r="r" b="b"/>
            <a:pathLst>
              <a:path w="3003811" h="2185272">
                <a:moveTo>
                  <a:pt x="0" y="0"/>
                </a:moveTo>
                <a:lnTo>
                  <a:pt x="3003811" y="0"/>
                </a:lnTo>
                <a:lnTo>
                  <a:pt x="3003811" y="2185273"/>
                </a:lnTo>
                <a:lnTo>
                  <a:pt x="0" y="2185273"/>
                </a:lnTo>
                <a:lnTo>
                  <a:pt x="0" y="0"/>
                </a:lnTo>
                <a:close/>
              </a:path>
            </a:pathLst>
          </a:custGeom>
          <a:blipFill>
            <a:blip r:embed="rId11"/>
            <a:stretch>
              <a:fillRect/>
            </a:stretch>
          </a:blipFill>
        </p:spPr>
        <p:txBody>
          <a:bodyPr/>
          <a:lstStyle/>
          <a:p>
            <a:pPr defTabSz="609630"/>
            <a:endParaRPr lang="en-US" sz="1200">
              <a:solidFill>
                <a:prstClr val="black"/>
              </a:solidFill>
              <a:latin typeface="Calibri"/>
            </a:endParaRPr>
          </a:p>
        </p:txBody>
      </p:sp>
      <p:sp>
        <p:nvSpPr>
          <p:cNvPr id="15" name="2">
            <a:hlinkClick r:id="rId12" action="ppaction://hlinksldjump"/>
            <a:extLst>
              <a:ext uri="{FF2B5EF4-FFF2-40B4-BE49-F238E27FC236}">
                <a16:creationId xmlns:a16="http://schemas.microsoft.com/office/drawing/2014/main" id="{8862EFB0-FDEA-EA86-64AB-40DCA2C09B5D}"/>
              </a:ext>
            </a:extLst>
          </p:cNvPr>
          <p:cNvSpPr/>
          <p:nvPr/>
        </p:nvSpPr>
        <p:spPr>
          <a:xfrm rot="4122649">
            <a:off x="4297978" y="3520106"/>
            <a:ext cx="649645" cy="837265"/>
          </a:xfrm>
          <a:custGeom>
            <a:avLst/>
            <a:gdLst/>
            <a:ahLst/>
            <a:cxnLst/>
            <a:rect l="l" t="t" r="r" b="b"/>
            <a:pathLst>
              <a:path w="2728870" h="3002883">
                <a:moveTo>
                  <a:pt x="0" y="0"/>
                </a:moveTo>
                <a:lnTo>
                  <a:pt x="2728870" y="0"/>
                </a:lnTo>
                <a:lnTo>
                  <a:pt x="2728870" y="3002882"/>
                </a:lnTo>
                <a:lnTo>
                  <a:pt x="0" y="300288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defTabSz="609630"/>
            <a:endParaRPr lang="en-US" sz="1200">
              <a:solidFill>
                <a:prstClr val="black"/>
              </a:solidFill>
              <a:latin typeface="Calibri"/>
            </a:endParaRPr>
          </a:p>
        </p:txBody>
      </p:sp>
      <p:sp>
        <p:nvSpPr>
          <p:cNvPr id="16" name="1">
            <a:hlinkClick r:id="rId15" action="ppaction://hlinksldjump"/>
            <a:extLst>
              <a:ext uri="{FF2B5EF4-FFF2-40B4-BE49-F238E27FC236}">
                <a16:creationId xmlns:a16="http://schemas.microsoft.com/office/drawing/2014/main" id="{AFD68FCF-01EF-4EC4-0FAE-D100F10FA1D7}"/>
              </a:ext>
            </a:extLst>
          </p:cNvPr>
          <p:cNvSpPr/>
          <p:nvPr/>
        </p:nvSpPr>
        <p:spPr>
          <a:xfrm>
            <a:off x="6350000" y="3937001"/>
            <a:ext cx="508000" cy="711200"/>
          </a:xfrm>
          <a:custGeom>
            <a:avLst/>
            <a:gdLst/>
            <a:ahLst/>
            <a:cxnLst/>
            <a:rect l="l" t="t" r="r" b="b"/>
            <a:pathLst>
              <a:path w="1753732" h="2845813">
                <a:moveTo>
                  <a:pt x="0" y="0"/>
                </a:moveTo>
                <a:lnTo>
                  <a:pt x="1753732" y="0"/>
                </a:lnTo>
                <a:lnTo>
                  <a:pt x="1753732" y="2845814"/>
                </a:lnTo>
                <a:lnTo>
                  <a:pt x="0" y="2845814"/>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pPr defTabSz="609630"/>
            <a:endParaRPr lang="en-US" sz="1200">
              <a:solidFill>
                <a:prstClr val="black"/>
              </a:solidFill>
              <a:latin typeface="Calibri"/>
            </a:endParaRPr>
          </a:p>
        </p:txBody>
      </p:sp>
      <p:pic>
        <p:nvPicPr>
          <p:cNvPr id="4" name="4" descr="Snack package icon cartoon style Royalty Free Vector Image">
            <a:hlinkClick r:id="rId18" action="ppaction://hlinksldjump"/>
            <a:extLst>
              <a:ext uri="{FF2B5EF4-FFF2-40B4-BE49-F238E27FC236}">
                <a16:creationId xmlns:a16="http://schemas.microsoft.com/office/drawing/2014/main" id="{D2ADDA20-B5CF-1718-6134-C619802C5742}"/>
              </a:ext>
            </a:extLst>
          </p:cNvPr>
          <p:cNvPicPr>
            <a:picLocks noChangeAspect="1" noChangeArrowheads="1"/>
          </p:cNvPicPr>
          <p:nvPr/>
        </p:nvPicPr>
        <p:blipFill rotWithShape="1">
          <a:blip r:embed="rId19" cstate="print">
            <a:extLst>
              <a:ext uri="{BEBA8EAE-BF5A-486C-A8C5-ECC9F3942E4B}">
                <a14:imgProps xmlns:a14="http://schemas.microsoft.com/office/drawing/2010/main">
                  <a14:imgLayer r:embed="rId20">
                    <a14:imgEffect>
                      <a14:backgroundRemoval t="0" b="90000" l="10000" r="90000"/>
                    </a14:imgEffect>
                  </a14:imgLayer>
                </a14:imgProps>
              </a:ext>
              <a:ext uri="{28A0092B-C50C-407E-A947-70E740481C1C}">
                <a14:useLocalDpi xmlns:a14="http://schemas.microsoft.com/office/drawing/2010/main" val="0"/>
              </a:ext>
            </a:extLst>
          </a:blip>
          <a:srcRect l="23167" r="23233" b="9784"/>
          <a:stretch/>
        </p:blipFill>
        <p:spPr bwMode="auto">
          <a:xfrm rot="4620586">
            <a:off x="701020" y="3801949"/>
            <a:ext cx="387572" cy="704522"/>
          </a:xfrm>
          <a:prstGeom prst="rect">
            <a:avLst/>
          </a:prstGeom>
          <a:noFill/>
          <a:extLst>
            <a:ext uri="{909E8E84-426E-40DD-AFC4-6F175D3DCCD1}">
              <a14:hiddenFill xmlns:a14="http://schemas.microsoft.com/office/drawing/2010/main">
                <a:solidFill>
                  <a:srgbClr val="FFFFFF"/>
                </a:solidFill>
              </a14:hiddenFill>
            </a:ext>
          </a:extLst>
        </p:spPr>
      </p:pic>
      <p:pic>
        <p:nvPicPr>
          <p:cNvPr id="5" name="0" descr="Káº¿t quáº£ hÃ¬nh áº£nh cho win text gif">
            <a:extLst>
              <a:ext uri="{FF2B5EF4-FFF2-40B4-BE49-F238E27FC236}">
                <a16:creationId xmlns:a16="http://schemas.microsoft.com/office/drawing/2014/main" id="{3D358F8C-5F58-C097-665E-5FD49438ECA8}"/>
              </a:ext>
            </a:extLst>
          </p:cNvPr>
          <p:cNvPicPr>
            <a:picLocks noChangeAspect="1" noChangeArrowheads="1" noCrop="1"/>
          </p:cNvPicPr>
          <p:nvPr/>
        </p:nvPicPr>
        <p:blipFill>
          <a:blip r:embed="rId21">
            <a:extLst>
              <a:ext uri="{28A0092B-C50C-407E-A947-70E740481C1C}">
                <a14:useLocalDpi xmlns:a14="http://schemas.microsoft.com/office/drawing/2010/main" val="0"/>
              </a:ext>
            </a:extLst>
          </a:blip>
          <a:srcRect/>
          <a:stretch>
            <a:fillRect/>
          </a:stretch>
        </p:blipFill>
        <p:spPr bwMode="auto">
          <a:xfrm>
            <a:off x="3759200" y="1701800"/>
            <a:ext cx="3595044" cy="3595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1308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6"/>
                    </p:tgtEl>
                  </p:cond>
                </p:stCondLst>
                <p:endSync evt="end" delay="0">
                  <p:rtn val="all"/>
                </p:endSync>
                <p:childTnLst>
                  <p:par>
                    <p:cTn id="10" fill="hold">
                      <p:stCondLst>
                        <p:cond delay="0"/>
                      </p:stCondLst>
                      <p:childTnLst>
                        <p:par>
                          <p:cTn id="11" fill="hold">
                            <p:stCondLst>
                              <p:cond delay="0"/>
                            </p:stCondLst>
                            <p:childTnLst>
                              <p:par>
                                <p:cTn id="12" presetID="0" presetClass="path" presetSubtype="0" accel="50000" decel="50000" fill="hold" nodeType="clickEffect">
                                  <p:stCondLst>
                                    <p:cond delay="0"/>
                                  </p:stCondLst>
                                  <p:childTnLst>
                                    <p:animMotion origin="layout" path="M -0.06875 -0.0446 L -0.06875 -0.04445 C -0.07291 -0.04337 -0.07691 -0.04213 -0.0809 -0.0409 C -0.08211 -0.04043 -0.08342 -0.04043 -0.08463 -0.04028 C -0.08715 -0.03951 -0.08958 -0.03843 -0.09218 -0.03781 C -0.10078 -0.03549 -0.10954 -0.03411 -0.11796 -0.03164 C -0.12083 -0.03087 -0.12369 -0.02978 -0.12647 -0.02932 C -0.12942 -0.02855 -0.13263 -0.0284 -0.13567 -0.02762 C -0.15052 -0.02469 -0.13949 -0.02608 -0.15251 -0.02392 C -0.15434 -0.02346 -0.15625 -0.02346 -0.15798 -0.02315 C -0.16119 -0.02238 -0.16414 -0.02145 -0.16718 -0.02068 C -0.16909 -0.02022 -0.171 -0.02022 -0.17283 -0.01991 C -0.17387 -0.01975 -0.17473 -0.01945 -0.17569 -0.01929 C -0.18038 -0.01806 -0.18203 -0.01806 -0.18585 -0.01682 C -0.18741 -0.0162 -0.19036 -0.01528 -0.19036 -0.01497 " pathEditMode="relative" rAng="0" ptsTypes="AAAAAAAAAAAAAAA">
                                      <p:cBhvr>
                                        <p:cTn id="13" dur="2000" fill="hold"/>
                                        <p:tgtEl>
                                          <p:spTgt spid="9"/>
                                        </p:tgtEl>
                                        <p:attrNameLst>
                                          <p:attrName>ppt_x</p:attrName>
                                          <p:attrName>ppt_y</p:attrName>
                                        </p:attrNameLst>
                                      </p:cBhvr>
                                      <p:rCtr x="-6085" y="1481"/>
                                    </p:animMotion>
                                  </p:childTnLst>
                                </p:cTn>
                              </p:par>
                            </p:childTnLst>
                          </p:cTn>
                        </p:par>
                        <p:par>
                          <p:cTn id="14" fill="hold">
                            <p:stCondLst>
                              <p:cond delay="2000"/>
                            </p:stCondLst>
                            <p:childTnLst>
                              <p:par>
                                <p:cTn id="15" presetID="53" presetClass="exit" presetSubtype="32" fill="hold" nodeType="afterEffect">
                                  <p:stCondLst>
                                    <p:cond delay="0"/>
                                  </p:stCondLst>
                                  <p:childTnLst>
                                    <p:anim calcmode="lin" valueType="num">
                                      <p:cBhvr>
                                        <p:cTn id="16" dur="500"/>
                                        <p:tgtEl>
                                          <p:spTgt spid="16"/>
                                        </p:tgtEl>
                                        <p:attrNameLst>
                                          <p:attrName>ppt_w</p:attrName>
                                        </p:attrNameLst>
                                      </p:cBhvr>
                                      <p:tavLst>
                                        <p:tav tm="0">
                                          <p:val>
                                            <p:strVal val="ppt_w"/>
                                          </p:val>
                                        </p:tav>
                                        <p:tav tm="100000">
                                          <p:val>
                                            <p:fltVal val="0"/>
                                          </p:val>
                                        </p:tav>
                                      </p:tavLst>
                                    </p:anim>
                                    <p:anim calcmode="lin" valueType="num">
                                      <p:cBhvr>
                                        <p:cTn id="17" dur="500"/>
                                        <p:tgtEl>
                                          <p:spTgt spid="16"/>
                                        </p:tgtEl>
                                        <p:attrNameLst>
                                          <p:attrName>ppt_h</p:attrName>
                                        </p:attrNameLst>
                                      </p:cBhvr>
                                      <p:tavLst>
                                        <p:tav tm="0">
                                          <p:val>
                                            <p:strVal val="ppt_h"/>
                                          </p:val>
                                        </p:tav>
                                        <p:tav tm="100000">
                                          <p:val>
                                            <p:fltVal val="0"/>
                                          </p:val>
                                        </p:tav>
                                      </p:tavLst>
                                    </p:anim>
                                    <p:animEffect transition="out" filter="fade">
                                      <p:cBhvr>
                                        <p:cTn id="18" dur="500"/>
                                        <p:tgtEl>
                                          <p:spTgt spid="16"/>
                                        </p:tgtEl>
                                      </p:cBhvr>
                                    </p:animEffect>
                                    <p:set>
                                      <p:cBhvr>
                                        <p:cTn id="19"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0" presetClass="path" presetSubtype="0" accel="50000" decel="50000" fill="hold" nodeType="clickEffect">
                                  <p:stCondLst>
                                    <p:cond delay="0"/>
                                  </p:stCondLst>
                                  <p:childTnLst>
                                    <p:animMotion origin="layout" path="M -0.19618 -0.03056 L -0.19618 -0.03056 C -0.20208 -0.03164 -0.20789 -0.0321 -0.21371 -0.03364 C -0.22083 -0.03534 -0.23185 -0.04028 -0.23871 -0.04398 C -0.2421 -0.04568 -0.24548 -0.04722 -0.24869 -0.04985 C -0.25234 -0.05278 -0.25607 -0.0554 -0.25954 -0.0588 C -0.26718 -0.0659 -0.25876 -0.06142 -0.26623 -0.06466 C -0.26701 -0.06574 -0.26779 -0.06698 -0.26875 -0.06759 C -0.26979 -0.06837 -0.27118 -0.0679 -0.27204 -0.06914 C -0.28116 -0.08179 -0.27013 -0.07639 -0.28368 -0.08395 C -0.28559 -0.08503 -0.28758 -0.08472 -0.28958 -0.08534 C -0.2921 -0.08627 -0.29453 -0.0875 -0.29704 -0.08843 C -0.30295 -0.09028 -0.30338 -0.08951 -0.30954 -0.09136 C -0.32586 -0.09614 -0.30963 -0.0929 -0.32708 -0.09583 C -0.3414 -0.10432 -0.32717 -0.09707 -0.34618 -0.1017 C -0.34843 -0.10216 -0.3506 -0.10386 -0.35286 -0.10463 C -0.35477 -0.1054 -0.35677 -0.10556 -0.35868 -0.10617 C -0.36345 -0.10756 -0.36814 -0.10895 -0.37291 -0.11049 C -0.37569 -0.11157 -0.37847 -0.11235 -0.38125 -0.11358 C -0.38229 -0.11404 -0.38342 -0.11466 -0.38454 -0.11497 C -0.3848 -0.11512 -0.38506 -0.11497 -0.38533 -0.11497 " pathEditMode="relative" ptsTypes="AAAAAAAAAAAAAAAAAAAAA">
                                      <p:cBhvr>
                                        <p:cTn id="24" dur="2000" fill="hold"/>
                                        <p:tgtEl>
                                          <p:spTgt spid="9"/>
                                        </p:tgtEl>
                                        <p:attrNameLst>
                                          <p:attrName>ppt_x</p:attrName>
                                          <p:attrName>ppt_y</p:attrName>
                                        </p:attrNameLst>
                                      </p:cBhvr>
                                    </p:animMotion>
                                  </p:childTnLst>
                                </p:cTn>
                              </p:par>
                            </p:childTnLst>
                          </p:cTn>
                        </p:par>
                        <p:par>
                          <p:cTn id="25" fill="hold">
                            <p:stCondLst>
                              <p:cond delay="2000"/>
                            </p:stCondLst>
                            <p:childTnLst>
                              <p:par>
                                <p:cTn id="26" presetID="53" presetClass="exit" presetSubtype="32" fill="hold" nodeType="afterEffect">
                                  <p:stCondLst>
                                    <p:cond delay="0"/>
                                  </p:stCondLst>
                                  <p:childTnLst>
                                    <p:anim calcmode="lin" valueType="num">
                                      <p:cBhvr>
                                        <p:cTn id="27" dur="500"/>
                                        <p:tgtEl>
                                          <p:spTgt spid="15"/>
                                        </p:tgtEl>
                                        <p:attrNameLst>
                                          <p:attrName>ppt_w</p:attrName>
                                        </p:attrNameLst>
                                      </p:cBhvr>
                                      <p:tavLst>
                                        <p:tav tm="0">
                                          <p:val>
                                            <p:strVal val="ppt_w"/>
                                          </p:val>
                                        </p:tav>
                                        <p:tav tm="100000">
                                          <p:val>
                                            <p:fltVal val="0"/>
                                          </p:val>
                                        </p:tav>
                                      </p:tavLst>
                                    </p:anim>
                                    <p:anim calcmode="lin" valueType="num">
                                      <p:cBhvr>
                                        <p:cTn id="28" dur="500"/>
                                        <p:tgtEl>
                                          <p:spTgt spid="15"/>
                                        </p:tgtEl>
                                        <p:attrNameLst>
                                          <p:attrName>ppt_h</p:attrName>
                                        </p:attrNameLst>
                                      </p:cBhvr>
                                      <p:tavLst>
                                        <p:tav tm="0">
                                          <p:val>
                                            <p:strVal val="ppt_h"/>
                                          </p:val>
                                        </p:tav>
                                        <p:tav tm="100000">
                                          <p:val>
                                            <p:fltVal val="0"/>
                                          </p:val>
                                        </p:tav>
                                      </p:tavLst>
                                    </p:anim>
                                    <p:animEffect transition="out" filter="fade">
                                      <p:cBhvr>
                                        <p:cTn id="29" dur="500"/>
                                        <p:tgtEl>
                                          <p:spTgt spid="15"/>
                                        </p:tgtEl>
                                      </p:cBhvr>
                                    </p:animEffect>
                                    <p:set>
                                      <p:cBhvr>
                                        <p:cTn id="30"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31" restart="whenNotActive" fill="hold" evtFilter="cancelBubble" nodeType="interactiveSeq">
                <p:stCondLst>
                  <p:cond evt="onClick" delay="0">
                    <p:tgtEl>
                      <p:spTgt spid="14"/>
                    </p:tgtEl>
                  </p:cond>
                </p:stCondLst>
                <p:endSync evt="end" delay="0">
                  <p:rtn val="all"/>
                </p:endSync>
                <p:childTnLst>
                  <p:par>
                    <p:cTn id="32" fill="hold">
                      <p:stCondLst>
                        <p:cond delay="0"/>
                      </p:stCondLst>
                      <p:childTnLst>
                        <p:par>
                          <p:cTn id="33" fill="hold">
                            <p:stCondLst>
                              <p:cond delay="0"/>
                            </p:stCondLst>
                            <p:childTnLst>
                              <p:par>
                                <p:cTn id="34" presetID="0" presetClass="path" presetSubtype="0" accel="50000" decel="50000" fill="hold" nodeType="clickEffect">
                                  <p:stCondLst>
                                    <p:cond delay="0"/>
                                  </p:stCondLst>
                                  <p:childTnLst>
                                    <p:animMotion origin="layout" path="M -0.45373 -0.12531 L -0.45373 -0.12531 C -0.475 -0.11374 -0.45633 -0.12685 -0.47039 -0.11049 C -0.473 -0.10756 -0.47621 -0.10633 -0.47873 -0.10309 C -0.48177 -0.09938 -0.48914 -0.08318 -0.49123 -0.07948 C -0.49791 -0.06759 -0.49435 -0.07624 -0.5013 -0.06605 C -0.50277 -0.06389 -0.5039 -0.0608 -0.50546 -0.05864 C -0.51093 -0.05108 -0.51605 -0.04522 -0.52213 -0.03951 C -0.52369 -0.03781 -0.52543 -0.03642 -0.52708 -0.03503 C -0.52821 -0.03256 -0.52934 -0.03009 -0.53046 -0.02762 C -0.53515 -0.01605 -0.53211 -0.02161 -0.53454 -0.01713 " pathEditMode="relative" ptsTypes="AAAAAAAAAAA">
                                      <p:cBhvr>
                                        <p:cTn id="35" dur="2000" fill="hold"/>
                                        <p:tgtEl>
                                          <p:spTgt spid="9"/>
                                        </p:tgtEl>
                                        <p:attrNameLst>
                                          <p:attrName>ppt_x</p:attrName>
                                          <p:attrName>ppt_y</p:attrName>
                                        </p:attrNameLst>
                                      </p:cBhvr>
                                    </p:animMotion>
                                  </p:childTnLst>
                                </p:cTn>
                              </p:par>
                            </p:childTnLst>
                          </p:cTn>
                        </p:par>
                        <p:par>
                          <p:cTn id="36" fill="hold">
                            <p:stCondLst>
                              <p:cond delay="2000"/>
                            </p:stCondLst>
                            <p:childTnLst>
                              <p:par>
                                <p:cTn id="37" presetID="53" presetClass="exit" presetSubtype="32" fill="hold" nodeType="afterEffect">
                                  <p:stCondLst>
                                    <p:cond delay="0"/>
                                  </p:stCondLst>
                                  <p:childTnLst>
                                    <p:anim calcmode="lin" valueType="num">
                                      <p:cBhvr>
                                        <p:cTn id="38" dur="500"/>
                                        <p:tgtEl>
                                          <p:spTgt spid="14"/>
                                        </p:tgtEl>
                                        <p:attrNameLst>
                                          <p:attrName>ppt_w</p:attrName>
                                        </p:attrNameLst>
                                      </p:cBhvr>
                                      <p:tavLst>
                                        <p:tav tm="0">
                                          <p:val>
                                            <p:strVal val="ppt_w"/>
                                          </p:val>
                                        </p:tav>
                                        <p:tav tm="100000">
                                          <p:val>
                                            <p:fltVal val="0"/>
                                          </p:val>
                                        </p:tav>
                                      </p:tavLst>
                                    </p:anim>
                                    <p:anim calcmode="lin" valueType="num">
                                      <p:cBhvr>
                                        <p:cTn id="39" dur="500"/>
                                        <p:tgtEl>
                                          <p:spTgt spid="14"/>
                                        </p:tgtEl>
                                        <p:attrNameLst>
                                          <p:attrName>ppt_h</p:attrName>
                                        </p:attrNameLst>
                                      </p:cBhvr>
                                      <p:tavLst>
                                        <p:tav tm="0">
                                          <p:val>
                                            <p:strVal val="ppt_h"/>
                                          </p:val>
                                        </p:tav>
                                        <p:tav tm="100000">
                                          <p:val>
                                            <p:fltVal val="0"/>
                                          </p:val>
                                        </p:tav>
                                      </p:tavLst>
                                    </p:anim>
                                    <p:animEffect transition="out" filter="fade">
                                      <p:cBhvr>
                                        <p:cTn id="40" dur="500"/>
                                        <p:tgtEl>
                                          <p:spTgt spid="14"/>
                                        </p:tgtEl>
                                      </p:cBhvr>
                                    </p:animEffect>
                                    <p:set>
                                      <p:cBhvr>
                                        <p:cTn id="41"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42" restart="whenNotActive" fill="hold" evtFilter="cancelBubble" nodeType="interactiveSeq">
                <p:stCondLst>
                  <p:cond evt="onClick" delay="0">
                    <p:tgtEl>
                      <p:spTgt spid="4"/>
                    </p:tgtEl>
                  </p:cond>
                </p:stCondLst>
                <p:endSync evt="end" delay="0">
                  <p:rtn val="all"/>
                </p:endSync>
                <p:childTnLst>
                  <p:par>
                    <p:cTn id="43" fill="hold">
                      <p:stCondLst>
                        <p:cond delay="0"/>
                      </p:stCondLst>
                      <p:childTnLst>
                        <p:par>
                          <p:cTn id="44" fill="hold">
                            <p:stCondLst>
                              <p:cond delay="0"/>
                            </p:stCondLst>
                            <p:childTnLst>
                              <p:par>
                                <p:cTn id="45" presetID="0" presetClass="path" presetSubtype="0" accel="50000" decel="50000" fill="hold" nodeType="clickEffect">
                                  <p:stCondLst>
                                    <p:cond delay="0"/>
                                  </p:stCondLst>
                                  <p:childTnLst>
                                    <p:animMotion origin="layout" path="M -0.53454 -0.01713 L -0.53454 -0.01698 C -0.53845 -0.01652 -0.5421 -0.01636 -0.54583 -0.01559 C -0.54869 -0.01497 -0.55156 -0.0125 -0.55451 -0.0125 C -0.56284 -0.01297 -0.57109 -0.01559 -0.57942 -0.01713 C -0.58567 -0.02531 -0.59175 -0.03272 -0.5973 -0.04383 C -0.59861 -0.0463 -0.59965 -0.04892 -0.60104 -0.05124 C -0.60199 -0.05294 -0.60321 -0.05386 -0.60416 -0.05571 C -0.60529 -0.05787 -0.60616 -0.06096 -0.6072 -0.06328 C -0.60789 -0.0642 -0.6085 -0.06497 -0.60911 -0.06621 C -0.60998 -0.06791 -0.61059 -0.07037 -0.61154 -0.07207 C -0.6125 -0.07392 -0.6138 -0.0747 -0.61475 -0.07655 C -0.61649 -0.0801 -0.61744 -0.08658 -0.61961 -0.08858 C -0.62031 -0.08889 -0.62092 -0.0892 -0.62152 -0.08982 C -0.62239 -0.09074 -0.62317 -0.09198 -0.62395 -0.09291 C -0.62482 -0.09352 -0.62569 -0.09352 -0.62647 -0.09445 C -0.62725 -0.09522 -0.62812 -0.09661 -0.62899 -0.09738 C -0.63524 -0.10309 -0.63281 -0.10062 -0.63767 -0.10324 C -0.63932 -0.10402 -0.64097 -0.10525 -0.6427 -0.10633 C -0.6434 -0.10679 -0.64427 -0.10679 -0.64513 -0.10772 C -0.648 -0.11111 -0.64661 -0.11065 -0.64869 -0.11065 " pathEditMode="relative" rAng="0" ptsTypes="AAAAAAAAAAAAAAAAAAAAA">
                                      <p:cBhvr>
                                        <p:cTn id="46" dur="2000" fill="hold"/>
                                        <p:tgtEl>
                                          <p:spTgt spid="9"/>
                                        </p:tgtEl>
                                        <p:attrNameLst>
                                          <p:attrName>ppt_x</p:attrName>
                                          <p:attrName>ppt_y</p:attrName>
                                        </p:attrNameLst>
                                      </p:cBhvr>
                                      <p:rCtr x="-5712" y="-4460"/>
                                    </p:animMotion>
                                  </p:childTnLst>
                                </p:cTn>
                              </p:par>
                            </p:childTnLst>
                          </p:cTn>
                        </p:par>
                        <p:par>
                          <p:cTn id="47" fill="hold">
                            <p:stCondLst>
                              <p:cond delay="2000"/>
                            </p:stCondLst>
                            <p:childTnLst>
                              <p:par>
                                <p:cTn id="48" presetID="53" presetClass="exit" presetSubtype="32" fill="hold" nodeType="afterEffect">
                                  <p:stCondLst>
                                    <p:cond delay="0"/>
                                  </p:stCondLst>
                                  <p:childTnLst>
                                    <p:anim calcmode="lin" valueType="num">
                                      <p:cBhvr>
                                        <p:cTn id="49" dur="500"/>
                                        <p:tgtEl>
                                          <p:spTgt spid="4"/>
                                        </p:tgtEl>
                                        <p:attrNameLst>
                                          <p:attrName>ppt_w</p:attrName>
                                        </p:attrNameLst>
                                      </p:cBhvr>
                                      <p:tavLst>
                                        <p:tav tm="0">
                                          <p:val>
                                            <p:strVal val="ppt_w"/>
                                          </p:val>
                                        </p:tav>
                                        <p:tav tm="100000">
                                          <p:val>
                                            <p:fltVal val="0"/>
                                          </p:val>
                                        </p:tav>
                                      </p:tavLst>
                                    </p:anim>
                                    <p:anim calcmode="lin" valueType="num">
                                      <p:cBhvr>
                                        <p:cTn id="50" dur="500"/>
                                        <p:tgtEl>
                                          <p:spTgt spid="4"/>
                                        </p:tgtEl>
                                        <p:attrNameLst>
                                          <p:attrName>ppt_h</p:attrName>
                                        </p:attrNameLst>
                                      </p:cBhvr>
                                      <p:tavLst>
                                        <p:tav tm="0">
                                          <p:val>
                                            <p:strVal val="ppt_h"/>
                                          </p:val>
                                        </p:tav>
                                        <p:tav tm="100000">
                                          <p:val>
                                            <p:fltVal val="0"/>
                                          </p:val>
                                        </p:tav>
                                      </p:tavLst>
                                    </p:anim>
                                    <p:animEffect transition="out" filter="fade">
                                      <p:cBhvr>
                                        <p:cTn id="51" dur="500"/>
                                        <p:tgtEl>
                                          <p:spTgt spid="4"/>
                                        </p:tgtEl>
                                      </p:cBhvr>
                                    </p:animEffect>
                                    <p:set>
                                      <p:cBhvr>
                                        <p:cTn id="52"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53" restart="whenNotActive" fill="hold" evtFilter="cancelBubble" nodeType="interactiveSeq">
                <p:stCondLst>
                  <p:cond evt="onClick" delay="0">
                    <p:tgtEl>
                      <p:spTgt spid="10"/>
                    </p:tgtEl>
                  </p:cond>
                </p:stCondLst>
                <p:endSync evt="end" delay="0">
                  <p:rtn val="all"/>
                </p:endSync>
                <p:childTnLst>
                  <p:par>
                    <p:cTn id="54" fill="hold">
                      <p:stCondLst>
                        <p:cond delay="0"/>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5"/>
                                        </p:tgtEl>
                                        <p:attrNameLst>
                                          <p:attrName>style.visibility</p:attrName>
                                        </p:attrNameLst>
                                      </p:cBhvr>
                                      <p:to>
                                        <p:strVal val="visible"/>
                                      </p:to>
                                    </p:set>
                                    <p:animEffect transition="in" filter="fade">
                                      <p:cBhvr>
                                        <p:cTn id="58" dur="500"/>
                                        <p:tgtEl>
                                          <p:spTgt spid="5"/>
                                        </p:tgtEl>
                                      </p:cBhvr>
                                    </p:animEffect>
                                  </p:childTnLst>
                                  <p:subTnLst>
                                    <p:audio>
                                      <p:cMediaNode>
                                        <p:cTn display="0" masterRel="sameClick">
                                          <p:stCondLst>
                                            <p:cond evt="begin" delay="0">
                                              <p:tn val="56"/>
                                            </p:cond>
                                          </p:stCondLst>
                                          <p:endCondLst>
                                            <p:cond evt="onStopAudio" delay="0">
                                              <p:tgtEl>
                                                <p:sldTgt/>
                                              </p:tgtEl>
                                            </p:cond>
                                          </p:endCondLst>
                                        </p:cTn>
                                        <p:tgtEl>
                                          <p:sndTgt r:embed="rId2" name="Tieng-yeah-tre-con-www_nhacchuongvui_com.wav"/>
                                        </p:tgtEl>
                                      </p:cMediaNode>
                                    </p:audio>
                                  </p:subTnLst>
                                </p:cTn>
                              </p:par>
                            </p:childTnLst>
                          </p:cTn>
                        </p:par>
                      </p:childTnLst>
                    </p:cTn>
                  </p:par>
                </p:childTnLst>
              </p:cTn>
              <p:nextCondLst>
                <p:cond evt="onClick" delay="0">
                  <p:tgtEl>
                    <p:spTgt spid="10"/>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CD9C0BB7-918C-4EE9-B2BB-489A78689C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9" y="0"/>
            <a:ext cx="12192000" cy="6858000"/>
          </a:xfrm>
          <a:prstGeom prst="rect">
            <a:avLst/>
          </a:prstGeom>
        </p:spPr>
      </p:pic>
      <p:cxnSp>
        <p:nvCxnSpPr>
          <p:cNvPr id="38" name="直接连接符 37">
            <a:extLst>
              <a:ext uri="{FF2B5EF4-FFF2-40B4-BE49-F238E27FC236}">
                <a16:creationId xmlns:a16="http://schemas.microsoft.com/office/drawing/2014/main" id="{86A8C4A6-E556-4F39-8227-8526E77E877B}"/>
              </a:ext>
            </a:extLst>
          </p:cNvPr>
          <p:cNvCxnSpPr/>
          <p:nvPr/>
        </p:nvCxnSpPr>
        <p:spPr>
          <a:xfrm>
            <a:off x="6507480" y="1990096"/>
            <a:ext cx="624840"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9" name="直接连接符 38">
            <a:extLst>
              <a:ext uri="{FF2B5EF4-FFF2-40B4-BE49-F238E27FC236}">
                <a16:creationId xmlns:a16="http://schemas.microsoft.com/office/drawing/2014/main" id="{0661B332-7E46-4C7C-B30A-189E6275DC87}"/>
              </a:ext>
            </a:extLst>
          </p:cNvPr>
          <p:cNvCxnSpPr/>
          <p:nvPr/>
        </p:nvCxnSpPr>
        <p:spPr>
          <a:xfrm>
            <a:off x="11426648" y="2006630"/>
            <a:ext cx="624840"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40" name="Picture 3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30751" y="3511426"/>
            <a:ext cx="13114182" cy="3346574"/>
          </a:xfrm>
          <a:prstGeom prst="rect">
            <a:avLst/>
          </a:prstGeom>
        </p:spPr>
      </p:pic>
      <p:pic>
        <p:nvPicPr>
          <p:cNvPr id="41" name="Picture 4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58045" y="266614"/>
            <a:ext cx="6774275" cy="5800473"/>
          </a:xfrm>
          <a:prstGeom prst="rect">
            <a:avLst/>
          </a:prstGeom>
        </p:spPr>
      </p:pic>
      <p:pic>
        <p:nvPicPr>
          <p:cNvPr id="3" name="Picture 2">
            <a:extLst>
              <a:ext uri="{FF2B5EF4-FFF2-40B4-BE49-F238E27FC236}">
                <a16:creationId xmlns:a16="http://schemas.microsoft.com/office/drawing/2014/main" id="{58F179E6-1A30-DDBE-FDBA-F0B6436E6A5F}"/>
              </a:ext>
            </a:extLst>
          </p:cNvPr>
          <p:cNvPicPr>
            <a:picLocks noChangeAspect="1"/>
          </p:cNvPicPr>
          <p:nvPr/>
        </p:nvPicPr>
        <p:blipFill>
          <a:blip r:embed="rId8"/>
          <a:stretch>
            <a:fillRect/>
          </a:stretch>
        </p:blipFill>
        <p:spPr>
          <a:xfrm>
            <a:off x="6342205" y="644793"/>
            <a:ext cx="5712447" cy="1780186"/>
          </a:xfrm>
          <a:prstGeom prst="rect">
            <a:avLst/>
          </a:prstGeom>
        </p:spPr>
      </p:pic>
    </p:spTree>
    <p:extLst>
      <p:ext uri="{BB962C8B-B14F-4D97-AF65-F5344CB8AC3E}">
        <p14:creationId xmlns:p14="http://schemas.microsoft.com/office/powerpoint/2010/main" val="328654952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500"/>
                                  </p:stCondLst>
                                  <p:childTnLst>
                                    <p:set>
                                      <p:cBhvr>
                                        <p:cTn id="11" dur="1" fill="hold">
                                          <p:stCondLst>
                                            <p:cond delay="0"/>
                                          </p:stCondLst>
                                        </p:cTn>
                                        <p:tgtEl>
                                          <p:spTgt spid="38"/>
                                        </p:tgtEl>
                                        <p:attrNameLst>
                                          <p:attrName>style.visibility</p:attrName>
                                        </p:attrNameLst>
                                      </p:cBhvr>
                                      <p:to>
                                        <p:strVal val="visible"/>
                                      </p:to>
                                    </p:set>
                                    <p:animEffect transition="in" filter="wipe(left)">
                                      <p:cBhvr>
                                        <p:cTn id="12" dur="500"/>
                                        <p:tgtEl>
                                          <p:spTgt spid="38"/>
                                        </p:tgtEl>
                                      </p:cBhvr>
                                    </p:animEffect>
                                  </p:childTnLst>
                                </p:cTn>
                              </p:par>
                              <p:par>
                                <p:cTn id="13" presetID="22" presetClass="entr" presetSubtype="2" fill="hold" nodeType="withEffect">
                                  <p:stCondLst>
                                    <p:cond delay="500"/>
                                  </p:stCondLst>
                                  <p:childTnLst>
                                    <p:set>
                                      <p:cBhvr>
                                        <p:cTn id="14" dur="1" fill="hold">
                                          <p:stCondLst>
                                            <p:cond delay="0"/>
                                          </p:stCondLst>
                                        </p:cTn>
                                        <p:tgtEl>
                                          <p:spTgt spid="39"/>
                                        </p:tgtEl>
                                        <p:attrNameLst>
                                          <p:attrName>style.visibility</p:attrName>
                                        </p:attrNameLst>
                                      </p:cBhvr>
                                      <p:to>
                                        <p:strVal val="visible"/>
                                      </p:to>
                                    </p:set>
                                    <p:animEffect transition="in" filter="wipe(right)">
                                      <p:cBhvr>
                                        <p:cTn id="15" dur="500"/>
                                        <p:tgtEl>
                                          <p:spTgt spid="39"/>
                                        </p:tgtEl>
                                      </p:cBhvr>
                                    </p:animEffect>
                                  </p:childTnLst>
                                </p:cTn>
                              </p:par>
                              <p:par>
                                <p:cTn id="16" presetID="2" presetClass="entr" presetSubtype="8" fill="hold" nodeType="withEffect">
                                  <p:stCondLst>
                                    <p:cond delay="0"/>
                                  </p:stCondLst>
                                  <p:childTnLst>
                                    <p:set>
                                      <p:cBhvr>
                                        <p:cTn id="17" dur="1" fill="hold">
                                          <p:stCondLst>
                                            <p:cond delay="0"/>
                                          </p:stCondLst>
                                        </p:cTn>
                                        <p:tgtEl>
                                          <p:spTgt spid="41"/>
                                        </p:tgtEl>
                                        <p:attrNameLst>
                                          <p:attrName>style.visibility</p:attrName>
                                        </p:attrNameLst>
                                      </p:cBhvr>
                                      <p:to>
                                        <p:strVal val="visible"/>
                                      </p:to>
                                    </p:set>
                                    <p:anim calcmode="lin" valueType="num">
                                      <p:cBhvr additive="base">
                                        <p:cTn id="18" dur="1000" fill="hold"/>
                                        <p:tgtEl>
                                          <p:spTgt spid="41"/>
                                        </p:tgtEl>
                                        <p:attrNameLst>
                                          <p:attrName>ppt_x</p:attrName>
                                        </p:attrNameLst>
                                      </p:cBhvr>
                                      <p:tavLst>
                                        <p:tav tm="0">
                                          <p:val>
                                            <p:strVal val="0-#ppt_w/2"/>
                                          </p:val>
                                        </p:tav>
                                        <p:tav tm="100000">
                                          <p:val>
                                            <p:strVal val="#ppt_x"/>
                                          </p:val>
                                        </p:tav>
                                      </p:tavLst>
                                    </p:anim>
                                    <p:anim calcmode="lin" valueType="num">
                                      <p:cBhvr additive="base">
                                        <p:cTn id="19" dur="1000" fill="hold"/>
                                        <p:tgtEl>
                                          <p:spTgt spid="41"/>
                                        </p:tgtEl>
                                        <p:attrNameLst>
                                          <p:attrName>ppt_y</p:attrName>
                                        </p:attrNameLst>
                                      </p:cBhvr>
                                      <p:tavLst>
                                        <p:tav tm="0">
                                          <p:val>
                                            <p:strVal val="#ppt_y"/>
                                          </p:val>
                                        </p:tav>
                                        <p:tav tm="100000">
                                          <p:val>
                                            <p:strVal val="#ppt_y"/>
                                          </p:val>
                                        </p:tav>
                                      </p:tavLst>
                                    </p:anim>
                                  </p:childTnLst>
                                </p:cTn>
                              </p:par>
                              <p:par>
                                <p:cTn id="20" presetID="32" presetClass="emph" presetSubtype="0" repeatCount="indefinite" fill="hold" nodeType="withEffect">
                                  <p:stCondLst>
                                    <p:cond delay="0"/>
                                  </p:stCondLst>
                                  <p:childTnLst>
                                    <p:animRot by="120000">
                                      <p:cBhvr>
                                        <p:cTn id="21" dur="400" fill="hold">
                                          <p:stCondLst>
                                            <p:cond delay="0"/>
                                          </p:stCondLst>
                                        </p:cTn>
                                        <p:tgtEl>
                                          <p:spTgt spid="41"/>
                                        </p:tgtEl>
                                        <p:attrNameLst>
                                          <p:attrName>r</p:attrName>
                                        </p:attrNameLst>
                                      </p:cBhvr>
                                    </p:animRot>
                                    <p:animRot by="-240000">
                                      <p:cBhvr>
                                        <p:cTn id="22" dur="800" fill="hold">
                                          <p:stCondLst>
                                            <p:cond delay="800"/>
                                          </p:stCondLst>
                                        </p:cTn>
                                        <p:tgtEl>
                                          <p:spTgt spid="41"/>
                                        </p:tgtEl>
                                        <p:attrNameLst>
                                          <p:attrName>r</p:attrName>
                                        </p:attrNameLst>
                                      </p:cBhvr>
                                    </p:animRot>
                                    <p:animRot by="240000">
                                      <p:cBhvr>
                                        <p:cTn id="23" dur="800" fill="hold">
                                          <p:stCondLst>
                                            <p:cond delay="1600"/>
                                          </p:stCondLst>
                                        </p:cTn>
                                        <p:tgtEl>
                                          <p:spTgt spid="41"/>
                                        </p:tgtEl>
                                        <p:attrNameLst>
                                          <p:attrName>r</p:attrName>
                                        </p:attrNameLst>
                                      </p:cBhvr>
                                    </p:animRot>
                                    <p:animRot by="-240000">
                                      <p:cBhvr>
                                        <p:cTn id="24" dur="800" fill="hold">
                                          <p:stCondLst>
                                            <p:cond delay="2400"/>
                                          </p:stCondLst>
                                        </p:cTn>
                                        <p:tgtEl>
                                          <p:spTgt spid="41"/>
                                        </p:tgtEl>
                                        <p:attrNameLst>
                                          <p:attrName>r</p:attrName>
                                        </p:attrNameLst>
                                      </p:cBhvr>
                                    </p:animRot>
                                    <p:animRot by="120000">
                                      <p:cBhvr>
                                        <p:cTn id="25" dur="800" fill="hold">
                                          <p:stCondLst>
                                            <p:cond delay="3200"/>
                                          </p:stCondLst>
                                        </p:cTn>
                                        <p:tgtEl>
                                          <p:spTgt spid="4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7636CAE4-CC90-DF2E-3CDB-A6EBA0167246}"/>
              </a:ext>
            </a:extLst>
          </p:cNvPr>
          <p:cNvSpPr/>
          <p:nvPr/>
        </p:nvSpPr>
        <p:spPr>
          <a:xfrm>
            <a:off x="0" y="5080"/>
            <a:ext cx="12192000" cy="6852920"/>
          </a:xfrm>
          <a:custGeom>
            <a:avLst/>
            <a:gdLst/>
            <a:ahLst/>
            <a:cxnLst/>
            <a:rect l="l" t="t" r="r" b="b"/>
            <a:pathLst>
              <a:path w="13167360" h="8229600">
                <a:moveTo>
                  <a:pt x="0" y="0"/>
                </a:moveTo>
                <a:lnTo>
                  <a:pt x="13167360" y="0"/>
                </a:lnTo>
                <a:lnTo>
                  <a:pt x="13167360" y="8229600"/>
                </a:lnTo>
                <a:lnTo>
                  <a:pt x="0" y="8229600"/>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pic>
        <p:nvPicPr>
          <p:cNvPr id="3" name="Am-thanh-tra-loi-sai-www_tiengdong_com">
            <a:hlinkClick r:id="" action="ppaction://media"/>
            <a:extLst>
              <a:ext uri="{FF2B5EF4-FFF2-40B4-BE49-F238E27FC236}">
                <a16:creationId xmlns:a16="http://schemas.microsoft.com/office/drawing/2014/main" id="{DADFCDFB-CD49-F658-2ADF-80BFEBA8E7E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7477" y="632984"/>
            <a:ext cx="487363" cy="487363"/>
          </a:xfrm>
          <a:prstGeom prst="rect">
            <a:avLst/>
          </a:prstGeom>
        </p:spPr>
      </p:pic>
      <p:pic>
        <p:nvPicPr>
          <p:cNvPr id="4" name="Tieng-tinh-tinh-www_nhacchuongvui_com">
            <a:hlinkClick r:id="" action="ppaction://media"/>
            <a:extLst>
              <a:ext uri="{FF2B5EF4-FFF2-40B4-BE49-F238E27FC236}">
                <a16:creationId xmlns:a16="http://schemas.microsoft.com/office/drawing/2014/main" id="{E9734274-AAF1-4AA2-CAFD-9073EB137E68}"/>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10107" y="-242118"/>
            <a:ext cx="487363" cy="487363"/>
          </a:xfrm>
          <a:prstGeom prst="rect">
            <a:avLst/>
          </a:prstGeom>
        </p:spPr>
      </p:pic>
      <p:pic>
        <p:nvPicPr>
          <p:cNvPr id="5" name="Am-thanh-tra-loi-sai-www_tiengdong_com">
            <a:hlinkClick r:id="" action="ppaction://media"/>
            <a:extLst>
              <a:ext uri="{FF2B5EF4-FFF2-40B4-BE49-F238E27FC236}">
                <a16:creationId xmlns:a16="http://schemas.microsoft.com/office/drawing/2014/main" id="{1AA9347B-24EB-711F-0A6B-61B4A645695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7477" y="1407240"/>
            <a:ext cx="487363" cy="487363"/>
          </a:xfrm>
          <a:prstGeom prst="rect">
            <a:avLst/>
          </a:prstGeom>
        </p:spPr>
      </p:pic>
      <p:pic>
        <p:nvPicPr>
          <p:cNvPr id="6" name="Am-thanh-tra-loi-sai-www_tiengdong_com">
            <a:hlinkClick r:id="" action="ppaction://media"/>
            <a:extLst>
              <a:ext uri="{FF2B5EF4-FFF2-40B4-BE49-F238E27FC236}">
                <a16:creationId xmlns:a16="http://schemas.microsoft.com/office/drawing/2014/main" id="{D4F08230-1EED-D73D-C3DA-D21190B354D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7477" y="2181496"/>
            <a:ext cx="487363" cy="487363"/>
          </a:xfrm>
          <a:prstGeom prst="rect">
            <a:avLst/>
          </a:prstGeom>
        </p:spPr>
      </p:pic>
      <p:sp>
        <p:nvSpPr>
          <p:cNvPr id="15" name="Plaque 14">
            <a:extLst>
              <a:ext uri="{FF2B5EF4-FFF2-40B4-BE49-F238E27FC236}">
                <a16:creationId xmlns:a16="http://schemas.microsoft.com/office/drawing/2014/main" id="{6D713FEB-6641-1366-2E03-DAF5F713290B}"/>
              </a:ext>
            </a:extLst>
          </p:cNvPr>
          <p:cNvSpPr/>
          <p:nvPr/>
        </p:nvSpPr>
        <p:spPr>
          <a:xfrm>
            <a:off x="762000" y="482600"/>
            <a:ext cx="10617200" cy="1778000"/>
          </a:xfrm>
          <a:prstGeom prst="plaque">
            <a:avLst/>
          </a:prstGeom>
          <a:solidFill>
            <a:srgbClr val="FFE9B7"/>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Calibri" panose="020F0502020204030204"/>
                <a:ea typeface="+mn-ea"/>
                <a:cs typeface="+mn-cs"/>
              </a:rPr>
              <a:t>Vùng</a:t>
            </a:r>
            <a:r>
              <a:rPr kumimoji="0" lang="en-US" sz="4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002060"/>
                </a:solidFill>
                <a:effectLst/>
                <a:uLnTx/>
                <a:uFillTx/>
                <a:latin typeface="Calibri" panose="020F0502020204030204"/>
                <a:ea typeface="+mn-ea"/>
                <a:cs typeface="+mn-cs"/>
              </a:rPr>
              <a:t>biển</a:t>
            </a:r>
            <a:r>
              <a:rPr kumimoji="0" lang="en-US" sz="4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002060"/>
                </a:solidFill>
                <a:effectLst/>
                <a:uLnTx/>
                <a:uFillTx/>
                <a:latin typeface="Calibri" panose="020F0502020204030204"/>
                <a:ea typeface="+mn-ea"/>
                <a:cs typeface="+mn-cs"/>
              </a:rPr>
              <a:t>Việt</a:t>
            </a:r>
            <a:r>
              <a:rPr kumimoji="0" lang="en-US" sz="4800" b="1" i="0" u="none" strike="noStrike" kern="1200" cap="none" spc="0" normalizeH="0" baseline="0" noProof="0" dirty="0">
                <a:ln>
                  <a:noFill/>
                </a:ln>
                <a:solidFill>
                  <a:srgbClr val="002060"/>
                </a:solidFill>
                <a:effectLst/>
                <a:uLnTx/>
                <a:uFillTx/>
                <a:latin typeface="Calibri" panose="020F0502020204030204"/>
                <a:ea typeface="+mn-ea"/>
                <a:cs typeface="+mn-cs"/>
              </a:rPr>
              <a:t> Nam </a:t>
            </a:r>
            <a:r>
              <a:rPr kumimoji="0" lang="en-US" sz="4800" b="1" i="0" u="none" strike="noStrike" kern="1200" cap="none" spc="0" normalizeH="0" baseline="0" noProof="0" dirty="0" err="1">
                <a:ln>
                  <a:noFill/>
                </a:ln>
                <a:solidFill>
                  <a:srgbClr val="002060"/>
                </a:solidFill>
                <a:effectLst/>
                <a:uLnTx/>
                <a:uFillTx/>
                <a:latin typeface="Calibri" panose="020F0502020204030204"/>
                <a:ea typeface="+mn-ea"/>
                <a:cs typeface="+mn-cs"/>
              </a:rPr>
              <a:t>là</a:t>
            </a:r>
            <a:r>
              <a:rPr kumimoji="0" lang="en-US" sz="4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002060"/>
                </a:solidFill>
                <a:effectLst/>
                <a:uLnTx/>
                <a:uFillTx/>
                <a:latin typeface="Calibri" panose="020F0502020204030204"/>
                <a:ea typeface="+mn-ea"/>
                <a:cs typeface="+mn-cs"/>
              </a:rPr>
              <a:t>một</a:t>
            </a:r>
            <a:r>
              <a:rPr kumimoji="0" lang="en-US" sz="4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002060"/>
                </a:solidFill>
                <a:effectLst/>
                <a:uLnTx/>
                <a:uFillTx/>
                <a:latin typeface="Calibri" panose="020F0502020204030204"/>
                <a:ea typeface="+mn-ea"/>
                <a:cs typeface="+mn-cs"/>
              </a:rPr>
              <a:t>phần</a:t>
            </a:r>
            <a:r>
              <a:rPr kumimoji="0" lang="en-US" sz="4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002060"/>
                </a:solidFill>
                <a:effectLst/>
                <a:uLnTx/>
                <a:uFillTx/>
                <a:latin typeface="Calibri" panose="020F0502020204030204"/>
                <a:ea typeface="+mn-ea"/>
                <a:cs typeface="+mn-cs"/>
              </a:rPr>
              <a:t>của</a:t>
            </a:r>
            <a:r>
              <a:rPr kumimoji="0" lang="en-US" sz="4800" b="1" i="0" u="none" strike="noStrike" kern="1200" cap="none" spc="0" normalizeH="0" baseline="0" noProof="0" dirty="0">
                <a:ln>
                  <a:noFill/>
                </a:ln>
                <a:solidFill>
                  <a:srgbClr val="002060"/>
                </a:solidFill>
                <a:effectLst/>
                <a:uLnTx/>
                <a:uFillTx/>
                <a:latin typeface="Calibri" panose="020F0502020204030204"/>
                <a:ea typeface="+mn-ea"/>
                <a:cs typeface="+mn-cs"/>
              </a:rPr>
              <a:t>:</a:t>
            </a:r>
          </a:p>
        </p:txBody>
      </p:sp>
      <p:grpSp>
        <p:nvGrpSpPr>
          <p:cNvPr id="16" name="Group 15">
            <a:extLst>
              <a:ext uri="{FF2B5EF4-FFF2-40B4-BE49-F238E27FC236}">
                <a16:creationId xmlns:a16="http://schemas.microsoft.com/office/drawing/2014/main" id="{22E2C603-75D8-3290-1144-75E3B2AB3483}"/>
              </a:ext>
            </a:extLst>
          </p:cNvPr>
          <p:cNvGrpSpPr/>
          <p:nvPr/>
        </p:nvGrpSpPr>
        <p:grpSpPr>
          <a:xfrm>
            <a:off x="56494" y="2961443"/>
            <a:ext cx="5703880" cy="1380932"/>
            <a:chOff x="-173819" y="4457700"/>
            <a:chExt cx="8555819" cy="2071397"/>
          </a:xfrm>
        </p:grpSpPr>
        <p:sp>
          <p:nvSpPr>
            <p:cNvPr id="17" name="a">
              <a:extLst>
                <a:ext uri="{FF2B5EF4-FFF2-40B4-BE49-F238E27FC236}">
                  <a16:creationId xmlns:a16="http://schemas.microsoft.com/office/drawing/2014/main" id="{32511F29-B533-50DA-E889-A760F249EE6C}"/>
                </a:ext>
              </a:extLst>
            </p:cNvPr>
            <p:cNvSpPr/>
            <p:nvPr/>
          </p:nvSpPr>
          <p:spPr>
            <a:xfrm>
              <a:off x="1078816" y="4457700"/>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Calibri" panose="020F0502020204030204"/>
                  <a:ea typeface="+mn-ea"/>
                  <a:cs typeface="+mn-cs"/>
                </a:rPr>
                <a:t>Biển</a:t>
              </a:r>
              <a:r>
                <a:rPr kumimoji="0" lang="en-US" sz="36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C00000"/>
                  </a:solidFill>
                  <a:effectLst/>
                  <a:uLnTx/>
                  <a:uFillTx/>
                  <a:latin typeface="Calibri" panose="020F0502020204030204"/>
                  <a:ea typeface="+mn-ea"/>
                  <a:cs typeface="+mn-cs"/>
                </a:rPr>
                <a:t>Đen</a:t>
              </a:r>
              <a:endParaRPr kumimoji="0" lang="en-US" sz="36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pic>
          <p:nvPicPr>
            <p:cNvPr id="18" name="Picture 4">
              <a:extLst>
                <a:ext uri="{FF2B5EF4-FFF2-40B4-BE49-F238E27FC236}">
                  <a16:creationId xmlns:a16="http://schemas.microsoft.com/office/drawing/2014/main" id="{C8B64617-900F-15E1-D66A-5F3741058DCE}"/>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73819" y="4541838"/>
              <a:ext cx="1673184" cy="1853945"/>
            </a:xfrm>
            <a:prstGeom prst="rect">
              <a:avLst/>
            </a:prstGeom>
          </p:spPr>
        </p:pic>
      </p:grpSp>
      <p:grpSp>
        <p:nvGrpSpPr>
          <p:cNvPr id="19" name="Group 18">
            <a:extLst>
              <a:ext uri="{FF2B5EF4-FFF2-40B4-BE49-F238E27FC236}">
                <a16:creationId xmlns:a16="http://schemas.microsoft.com/office/drawing/2014/main" id="{09292C44-B661-BE76-D251-6406512840AD}"/>
              </a:ext>
            </a:extLst>
          </p:cNvPr>
          <p:cNvGrpSpPr/>
          <p:nvPr/>
        </p:nvGrpSpPr>
        <p:grpSpPr>
          <a:xfrm>
            <a:off x="6126115" y="2944734"/>
            <a:ext cx="5714545" cy="1380931"/>
            <a:chOff x="8496419" y="4457700"/>
            <a:chExt cx="8571812" cy="2071397"/>
          </a:xfrm>
        </p:grpSpPr>
        <p:sp>
          <p:nvSpPr>
            <p:cNvPr id="20" name="b">
              <a:extLst>
                <a:ext uri="{FF2B5EF4-FFF2-40B4-BE49-F238E27FC236}">
                  <a16:creationId xmlns:a16="http://schemas.microsoft.com/office/drawing/2014/main" id="{99ABD510-E1EB-876C-BA26-B8F403CE0F0C}"/>
                </a:ext>
              </a:extLst>
            </p:cNvPr>
            <p:cNvSpPr/>
            <p:nvPr/>
          </p:nvSpPr>
          <p:spPr>
            <a:xfrm>
              <a:off x="9765047" y="4457700"/>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Calibri" panose="020F0502020204030204"/>
                  <a:ea typeface="+mn-ea"/>
                  <a:cs typeface="+mn-cs"/>
                </a:rPr>
                <a:t>Biển</a:t>
              </a:r>
              <a:r>
                <a:rPr kumimoji="0" lang="en-US" sz="36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C00000"/>
                  </a:solidFill>
                  <a:effectLst/>
                  <a:uLnTx/>
                  <a:uFillTx/>
                  <a:latin typeface="Calibri" panose="020F0502020204030204"/>
                  <a:ea typeface="+mn-ea"/>
                  <a:cs typeface="+mn-cs"/>
                </a:rPr>
                <a:t>Đỏ</a:t>
              </a:r>
              <a:endParaRPr kumimoji="0" lang="en-US" sz="36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pic>
          <p:nvPicPr>
            <p:cNvPr id="21" name="Picture 11">
              <a:extLst>
                <a:ext uri="{FF2B5EF4-FFF2-40B4-BE49-F238E27FC236}">
                  <a16:creationId xmlns:a16="http://schemas.microsoft.com/office/drawing/2014/main" id="{3A4E46F3-788A-3801-44FD-220D42862034}"/>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8496419" y="4616075"/>
              <a:ext cx="1622039" cy="1804773"/>
            </a:xfrm>
            <a:prstGeom prst="rect">
              <a:avLst/>
            </a:prstGeom>
          </p:spPr>
        </p:pic>
      </p:grpSp>
      <p:grpSp>
        <p:nvGrpSpPr>
          <p:cNvPr id="22" name="Group 21">
            <a:extLst>
              <a:ext uri="{FF2B5EF4-FFF2-40B4-BE49-F238E27FC236}">
                <a16:creationId xmlns:a16="http://schemas.microsoft.com/office/drawing/2014/main" id="{C1A1EFBF-27A1-1662-D7B4-BDF6486CFD48}"/>
              </a:ext>
            </a:extLst>
          </p:cNvPr>
          <p:cNvGrpSpPr/>
          <p:nvPr/>
        </p:nvGrpSpPr>
        <p:grpSpPr>
          <a:xfrm>
            <a:off x="92900" y="4953039"/>
            <a:ext cx="5647743" cy="1380931"/>
            <a:chOff x="-89615" y="7429560"/>
            <a:chExt cx="8471615" cy="2071397"/>
          </a:xfrm>
        </p:grpSpPr>
        <p:sp>
          <p:nvSpPr>
            <p:cNvPr id="23" name="c">
              <a:extLst>
                <a:ext uri="{FF2B5EF4-FFF2-40B4-BE49-F238E27FC236}">
                  <a16:creationId xmlns:a16="http://schemas.microsoft.com/office/drawing/2014/main" id="{BF0EFD80-A7B4-0D6A-6912-0E4A1494E260}"/>
                </a:ext>
              </a:extLst>
            </p:cNvPr>
            <p:cNvSpPr/>
            <p:nvPr/>
          </p:nvSpPr>
          <p:spPr>
            <a:xfrm>
              <a:off x="1078816" y="7429560"/>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Calibri" panose="020F0502020204030204"/>
                  <a:ea typeface="+mn-ea"/>
                  <a:cs typeface="+mn-cs"/>
                </a:rPr>
                <a:t>Biển</a:t>
              </a:r>
              <a:r>
                <a:rPr kumimoji="0" lang="en-US" sz="36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C00000"/>
                  </a:solidFill>
                  <a:effectLst/>
                  <a:uLnTx/>
                  <a:uFillTx/>
                  <a:latin typeface="Calibri" panose="020F0502020204030204"/>
                  <a:ea typeface="+mn-ea"/>
                  <a:cs typeface="+mn-cs"/>
                </a:rPr>
                <a:t>Bắc</a:t>
              </a:r>
              <a:endParaRPr kumimoji="0" lang="en-US" sz="36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pic>
          <p:nvPicPr>
            <p:cNvPr id="24" name="Picture 12">
              <a:extLst>
                <a:ext uri="{FF2B5EF4-FFF2-40B4-BE49-F238E27FC236}">
                  <a16:creationId xmlns:a16="http://schemas.microsoft.com/office/drawing/2014/main" id="{613F08F2-9D02-9F81-87B4-808EE847A763}"/>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89615" y="7563827"/>
              <a:ext cx="1634189" cy="1783562"/>
            </a:xfrm>
            <a:prstGeom prst="rect">
              <a:avLst/>
            </a:prstGeom>
          </p:spPr>
        </p:pic>
      </p:grpSp>
      <p:grpSp>
        <p:nvGrpSpPr>
          <p:cNvPr id="25" name="Group 24">
            <a:extLst>
              <a:ext uri="{FF2B5EF4-FFF2-40B4-BE49-F238E27FC236}">
                <a16:creationId xmlns:a16="http://schemas.microsoft.com/office/drawing/2014/main" id="{EA08A774-90B1-AFF5-924F-D9242F46BEA0}"/>
              </a:ext>
            </a:extLst>
          </p:cNvPr>
          <p:cNvGrpSpPr/>
          <p:nvPr/>
        </p:nvGrpSpPr>
        <p:grpSpPr>
          <a:xfrm>
            <a:off x="6212640" y="4920397"/>
            <a:ext cx="5682943" cy="1380931"/>
            <a:chOff x="8543814" y="7429559"/>
            <a:chExt cx="8524415" cy="2071397"/>
          </a:xfrm>
        </p:grpSpPr>
        <p:sp>
          <p:nvSpPr>
            <p:cNvPr id="26" name="d">
              <a:extLst>
                <a:ext uri="{FF2B5EF4-FFF2-40B4-BE49-F238E27FC236}">
                  <a16:creationId xmlns:a16="http://schemas.microsoft.com/office/drawing/2014/main" id="{A183D5A6-99C3-2DA3-5B10-7E03631C47CA}"/>
                </a:ext>
              </a:extLst>
            </p:cNvPr>
            <p:cNvSpPr/>
            <p:nvPr/>
          </p:nvSpPr>
          <p:spPr>
            <a:xfrm>
              <a:off x="9765045" y="7429559"/>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Calibri" panose="020F0502020204030204"/>
                  <a:ea typeface="+mn-ea"/>
                  <a:cs typeface="+mn-cs"/>
                </a:rPr>
                <a:t>Biển</a:t>
              </a:r>
              <a:r>
                <a:rPr kumimoji="0" lang="en-US" sz="36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C00000"/>
                  </a:solidFill>
                  <a:effectLst/>
                  <a:uLnTx/>
                  <a:uFillTx/>
                  <a:latin typeface="Calibri" panose="020F0502020204030204"/>
                  <a:ea typeface="+mn-ea"/>
                  <a:cs typeface="+mn-cs"/>
                </a:rPr>
                <a:t>Đông</a:t>
              </a:r>
              <a:endParaRPr kumimoji="0" lang="en-US" sz="36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pic>
          <p:nvPicPr>
            <p:cNvPr id="27" name="Picture 13">
              <a:extLst>
                <a:ext uri="{FF2B5EF4-FFF2-40B4-BE49-F238E27FC236}">
                  <a16:creationId xmlns:a16="http://schemas.microsoft.com/office/drawing/2014/main" id="{26B28975-9BDC-C2FD-ECD7-FBA7E99536A5}"/>
                </a:ext>
              </a:extLst>
            </p:cNvPr>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8543814" y="7624598"/>
              <a:ext cx="1516632" cy="1666628"/>
            </a:xfrm>
            <a:prstGeom prst="rect">
              <a:avLst/>
            </a:prstGeom>
          </p:spPr>
        </p:pic>
      </p:grpSp>
      <p:pic>
        <p:nvPicPr>
          <p:cNvPr id="28" name="Đúng">
            <a:extLst>
              <a:ext uri="{FF2B5EF4-FFF2-40B4-BE49-F238E27FC236}">
                <a16:creationId xmlns:a16="http://schemas.microsoft.com/office/drawing/2014/main" id="{06795E1F-ACCB-D0FA-D959-AE7DE4E02CE9}"/>
              </a:ext>
            </a:extLst>
          </p:cNvPr>
          <p:cNvPicPr>
            <a:picLocks noChangeAspect="1"/>
          </p:cNvPicPr>
          <p:nvPr/>
        </p:nvPicPr>
        <p:blipFill>
          <a:blip r:embed="rId17">
            <a:extLst>
              <a:ext uri="{BEBA8EAE-BF5A-486C-A8C5-ECC9F3942E4B}">
                <a14:imgProps xmlns:a14="http://schemas.microsoft.com/office/drawing/2010/main">
                  <a14:imgLayer r:embed="rId18">
                    <a14:imgEffect>
                      <a14:sharpenSoften amount="25000"/>
                    </a14:imgEffect>
                    <a14:imgEffect>
                      <a14:brightnessContrast bright="-30000" contrast="71000"/>
                    </a14:imgEffect>
                  </a14:imgLayer>
                </a14:imgProps>
              </a:ext>
              <a:ext uri="{28A0092B-C50C-407E-A947-70E740481C1C}">
                <a14:useLocalDpi xmlns:a14="http://schemas.microsoft.com/office/drawing/2010/main" val="0"/>
              </a:ext>
            </a:extLst>
          </a:blip>
          <a:stretch>
            <a:fillRect/>
          </a:stretch>
        </p:blipFill>
        <p:spPr>
          <a:xfrm>
            <a:off x="6070600" y="5009799"/>
            <a:ext cx="1486303" cy="1189041"/>
          </a:xfrm>
          <a:prstGeom prst="rect">
            <a:avLst/>
          </a:prstGeom>
        </p:spPr>
      </p:pic>
      <p:sp>
        <p:nvSpPr>
          <p:cNvPr id="29" name="Freeform 2">
            <a:hlinkClick r:id="rId19" action="ppaction://hlinksldjump"/>
            <a:extLst>
              <a:ext uri="{FF2B5EF4-FFF2-40B4-BE49-F238E27FC236}">
                <a16:creationId xmlns:a16="http://schemas.microsoft.com/office/drawing/2014/main" id="{D4573923-18EE-258C-9A1E-D4569CF108CA}"/>
              </a:ext>
            </a:extLst>
          </p:cNvPr>
          <p:cNvSpPr/>
          <p:nvPr/>
        </p:nvSpPr>
        <p:spPr>
          <a:xfrm>
            <a:off x="10210800" y="1427480"/>
            <a:ext cx="1981200" cy="1320889"/>
          </a:xfrm>
          <a:custGeom>
            <a:avLst/>
            <a:gdLst/>
            <a:ahLst/>
            <a:cxnLst/>
            <a:rect l="l" t="t" r="r" b="b"/>
            <a:pathLst>
              <a:path w="5542028" h="3505333">
                <a:moveTo>
                  <a:pt x="0" y="0"/>
                </a:moveTo>
                <a:lnTo>
                  <a:pt x="5542028" y="0"/>
                </a:lnTo>
                <a:lnTo>
                  <a:pt x="5542028" y="3505333"/>
                </a:lnTo>
                <a:lnTo>
                  <a:pt x="0" y="3505333"/>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txBody>
          <a:bodyPr/>
          <a:lstStyle/>
          <a:p>
            <a:pPr defTabSz="609630"/>
            <a:endParaRPr lang="en-US" sz="1200">
              <a:solidFill>
                <a:prstClr val="black"/>
              </a:solidFill>
              <a:latin typeface="Calibri"/>
            </a:endParaRPr>
          </a:p>
        </p:txBody>
      </p:sp>
    </p:spTree>
    <p:extLst>
      <p:ext uri="{BB962C8B-B14F-4D97-AF65-F5344CB8AC3E}">
        <p14:creationId xmlns:p14="http://schemas.microsoft.com/office/powerpoint/2010/main" val="376912333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2000">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14:bounceEnd="72000">
                                          <p:cBhvr additive="base">
                                            <p:cTn id="7" dur="1000" fill="hold"/>
                                            <p:tgtEl>
                                              <p:spTgt spid="16"/>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72000">
                                      <p:stCondLst>
                                        <p:cond delay="500"/>
                                      </p:stCondLst>
                                      <p:childTnLst>
                                        <p:set>
                                          <p:cBhvr>
                                            <p:cTn id="10" dur="1" fill="hold">
                                              <p:stCondLst>
                                                <p:cond delay="0"/>
                                              </p:stCondLst>
                                            </p:cTn>
                                            <p:tgtEl>
                                              <p:spTgt spid="22"/>
                                            </p:tgtEl>
                                            <p:attrNameLst>
                                              <p:attrName>style.visibility</p:attrName>
                                            </p:attrNameLst>
                                          </p:cBhvr>
                                          <p:to>
                                            <p:strVal val="visible"/>
                                          </p:to>
                                        </p:set>
                                        <p:anim calcmode="lin" valueType="num" p14:bounceEnd="72000">
                                          <p:cBhvr additive="base">
                                            <p:cTn id="11" dur="1000" fill="hold"/>
                                            <p:tgtEl>
                                              <p:spTgt spid="22"/>
                                            </p:tgtEl>
                                            <p:attrNameLst>
                                              <p:attrName>ppt_x</p:attrName>
                                            </p:attrNameLst>
                                          </p:cBhvr>
                                          <p:tavLst>
                                            <p:tav tm="0">
                                              <p:val>
                                                <p:strVal val="#ppt_x"/>
                                              </p:val>
                                            </p:tav>
                                            <p:tav tm="100000">
                                              <p:val>
                                                <p:strVal val="#ppt_x"/>
                                              </p:val>
                                            </p:tav>
                                          </p:tavLst>
                                        </p:anim>
                                        <p:anim calcmode="lin" valueType="num" p14:bounceEnd="72000">
                                          <p:cBhvr additive="base">
                                            <p:cTn id="12" dur="1000" fill="hold"/>
                                            <p:tgtEl>
                                              <p:spTgt spid="2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72000">
                                      <p:stCondLst>
                                        <p:cond delay="1000"/>
                                      </p:stCondLst>
                                      <p:childTnLst>
                                        <p:set>
                                          <p:cBhvr>
                                            <p:cTn id="14" dur="1" fill="hold">
                                              <p:stCondLst>
                                                <p:cond delay="0"/>
                                              </p:stCondLst>
                                            </p:cTn>
                                            <p:tgtEl>
                                              <p:spTgt spid="19"/>
                                            </p:tgtEl>
                                            <p:attrNameLst>
                                              <p:attrName>style.visibility</p:attrName>
                                            </p:attrNameLst>
                                          </p:cBhvr>
                                          <p:to>
                                            <p:strVal val="visible"/>
                                          </p:to>
                                        </p:set>
                                        <p:anim calcmode="lin" valueType="num" p14:bounceEnd="72000">
                                          <p:cBhvr additive="base">
                                            <p:cTn id="15" dur="1000" fill="hold"/>
                                            <p:tgtEl>
                                              <p:spTgt spid="19"/>
                                            </p:tgtEl>
                                            <p:attrNameLst>
                                              <p:attrName>ppt_x</p:attrName>
                                            </p:attrNameLst>
                                          </p:cBhvr>
                                          <p:tavLst>
                                            <p:tav tm="0">
                                              <p:val>
                                                <p:strVal val="#ppt_x"/>
                                              </p:val>
                                            </p:tav>
                                            <p:tav tm="100000">
                                              <p:val>
                                                <p:strVal val="#ppt_x"/>
                                              </p:val>
                                            </p:tav>
                                          </p:tavLst>
                                        </p:anim>
                                        <p:anim calcmode="lin" valueType="num" p14:bounceEnd="72000">
                                          <p:cBhvr additive="base">
                                            <p:cTn id="16" dur="1000" fill="hold"/>
                                            <p:tgtEl>
                                              <p:spTgt spid="1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72000">
                                      <p:stCondLst>
                                        <p:cond delay="1500"/>
                                      </p:stCondLst>
                                      <p:childTnLst>
                                        <p:set>
                                          <p:cBhvr>
                                            <p:cTn id="18" dur="1" fill="hold">
                                              <p:stCondLst>
                                                <p:cond delay="0"/>
                                              </p:stCondLst>
                                            </p:cTn>
                                            <p:tgtEl>
                                              <p:spTgt spid="25"/>
                                            </p:tgtEl>
                                            <p:attrNameLst>
                                              <p:attrName>style.visibility</p:attrName>
                                            </p:attrNameLst>
                                          </p:cBhvr>
                                          <p:to>
                                            <p:strVal val="visible"/>
                                          </p:to>
                                        </p:set>
                                        <p:anim calcmode="lin" valueType="num" p14:bounceEnd="72000">
                                          <p:cBhvr additive="base">
                                            <p:cTn id="19" dur="10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20"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6"/>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5120" fill="hold"/>
                                            <p:tgtEl>
                                              <p:spTgt spid="3"/>
                                            </p:tgtEl>
                                          </p:cBhvr>
                                        </p:cmd>
                                      </p:childTnLst>
                                    </p:cTn>
                                  </p:par>
                                  <p:par>
                                    <p:cTn id="26" presetID="26" presetClass="emph" presetSubtype="0" fill="hold" nodeType="withEffect">
                                      <p:stCondLst>
                                        <p:cond delay="0"/>
                                      </p:stCondLst>
                                      <p:childTnLst>
                                        <p:animEffect transition="out" filter="fade">
                                          <p:cBhvr>
                                            <p:cTn id="27" dur="500" tmFilter="0, 0; .2, .5; .8, .5; 1, 0"/>
                                            <p:tgtEl>
                                              <p:spTgt spid="16"/>
                                            </p:tgtEl>
                                          </p:cBhvr>
                                        </p:animEffect>
                                        <p:animScale>
                                          <p:cBhvr>
                                            <p:cTn id="28" dur="250" autoRev="1" fill="hold"/>
                                            <p:tgtEl>
                                              <p:spTgt spid="16"/>
                                            </p:tgtEl>
                                          </p:cBhvr>
                                          <p:by x="105000" y="105000"/>
                                        </p:animScale>
                                      </p:childTnLst>
                                    </p:cTn>
                                  </p:par>
                                </p:childTnLst>
                              </p:cTn>
                            </p:par>
                          </p:childTnLst>
                        </p:cTn>
                      </p:par>
                    </p:childTnLst>
                  </p:cTn>
                  <p:nextCondLst>
                    <p:cond evt="onClick" delay="0">
                      <p:tgtEl>
                        <p:spTgt spid="16"/>
                      </p:tgtEl>
                    </p:cond>
                  </p:nextCondLst>
                </p:seq>
                <p:seq concurrent="1" nextAc="seek">
                  <p:cTn id="29" restart="whenNotActive" fill="hold" evtFilter="cancelBubble" nodeType="interactiveSeq">
                    <p:stCondLst>
                      <p:cond evt="onClick" delay="0">
                        <p:tgtEl>
                          <p:spTgt spid="22"/>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withEffect">
                                      <p:stCondLst>
                                        <p:cond delay="0"/>
                                      </p:stCondLst>
                                      <p:childTnLst>
                                        <p:cmd type="call" cmd="playFrom(0.0)">
                                          <p:cBhvr>
                                            <p:cTn id="33" dur="5120" fill="hold"/>
                                            <p:tgtEl>
                                              <p:spTgt spid="5"/>
                                            </p:tgtEl>
                                          </p:cBhvr>
                                        </p:cmd>
                                      </p:childTnLst>
                                    </p:cTn>
                                  </p:par>
                                  <p:par>
                                    <p:cTn id="34" presetID="26" presetClass="emph" presetSubtype="0" fill="hold" nodeType="withEffect">
                                      <p:stCondLst>
                                        <p:cond delay="0"/>
                                      </p:stCondLst>
                                      <p:childTnLst>
                                        <p:animEffect transition="out" filter="fade">
                                          <p:cBhvr>
                                            <p:cTn id="35" dur="500" tmFilter="0, 0; .2, .5; .8, .5; 1, 0"/>
                                            <p:tgtEl>
                                              <p:spTgt spid="22"/>
                                            </p:tgtEl>
                                          </p:cBhvr>
                                        </p:animEffect>
                                        <p:animScale>
                                          <p:cBhvr>
                                            <p:cTn id="36" dur="250" autoRev="1" fill="hold"/>
                                            <p:tgtEl>
                                              <p:spTgt spid="22"/>
                                            </p:tgtEl>
                                          </p:cBhvr>
                                          <p:by x="105000" y="105000"/>
                                        </p:animScale>
                                      </p:childTnLst>
                                    </p:cTn>
                                  </p:par>
                                </p:childTnLst>
                              </p:cTn>
                            </p:par>
                          </p:childTnLst>
                        </p:cTn>
                      </p:par>
                    </p:childTnLst>
                  </p:cTn>
                  <p:nextCondLst>
                    <p:cond evt="onClick" delay="0">
                      <p:tgtEl>
                        <p:spTgt spid="22"/>
                      </p:tgtEl>
                    </p:cond>
                  </p:nextCondLst>
                </p:seq>
                <p:seq concurrent="1" nextAc="seek">
                  <p:cTn id="37" restart="whenNotActive" fill="hold" evtFilter="cancelBubble" nodeType="interactiveSeq">
                    <p:stCondLst>
                      <p:cond evt="onClick" delay="0">
                        <p:tgtEl>
                          <p:spTgt spid="25"/>
                        </p:tgtEl>
                      </p:cond>
                    </p:stCondLst>
                    <p:endSync evt="end" delay="0">
                      <p:rtn val="all"/>
                    </p:endSync>
                    <p:childTnLst>
                      <p:par>
                        <p:cTn id="38" fill="hold">
                          <p:stCondLst>
                            <p:cond delay="0"/>
                          </p:stCondLst>
                          <p:childTnLst>
                            <p:par>
                              <p:cTn id="39" fill="hold">
                                <p:stCondLst>
                                  <p:cond delay="0"/>
                                </p:stCondLst>
                                <p:childTnLst>
                                  <p:par>
                                    <p:cTn id="40" presetID="26" presetClass="emph" presetSubtype="0" fill="hold" nodeType="withEffect">
                                      <p:stCondLst>
                                        <p:cond delay="0"/>
                                      </p:stCondLst>
                                      <p:childTnLst>
                                        <p:animEffect transition="out" filter="fade">
                                          <p:cBhvr>
                                            <p:cTn id="41" dur="500" tmFilter="0, 0; .2, .5; .8, .5; 1, 0"/>
                                            <p:tgtEl>
                                              <p:spTgt spid="25"/>
                                            </p:tgtEl>
                                          </p:cBhvr>
                                        </p:animEffect>
                                        <p:animScale>
                                          <p:cBhvr>
                                            <p:cTn id="42" dur="250" autoRev="1" fill="hold"/>
                                            <p:tgtEl>
                                              <p:spTgt spid="25"/>
                                            </p:tgtEl>
                                          </p:cBhvr>
                                          <p:by x="105000" y="105000"/>
                                        </p:animScale>
                                      </p:childTnLst>
                                    </p:cTn>
                                  </p:par>
                                  <p:par>
                                    <p:cTn id="43" presetID="49" presetClass="entr" presetSubtype="0" decel="100000" fill="hold" nodeType="withEffect">
                                      <p:stCondLst>
                                        <p:cond delay="0"/>
                                      </p:stCondLst>
                                      <p:childTnLst>
                                        <p:set>
                                          <p:cBhvr>
                                            <p:cTn id="44" dur="1" fill="hold">
                                              <p:stCondLst>
                                                <p:cond delay="0"/>
                                              </p:stCondLst>
                                            </p:cTn>
                                            <p:tgtEl>
                                              <p:spTgt spid="28"/>
                                            </p:tgtEl>
                                            <p:attrNameLst>
                                              <p:attrName>style.visibility</p:attrName>
                                            </p:attrNameLst>
                                          </p:cBhvr>
                                          <p:to>
                                            <p:strVal val="visible"/>
                                          </p:to>
                                        </p:set>
                                        <p:anim calcmode="lin" valueType="num">
                                          <p:cBhvr>
                                            <p:cTn id="45" dur="500" fill="hold"/>
                                            <p:tgtEl>
                                              <p:spTgt spid="28"/>
                                            </p:tgtEl>
                                            <p:attrNameLst>
                                              <p:attrName>ppt_w</p:attrName>
                                            </p:attrNameLst>
                                          </p:cBhvr>
                                          <p:tavLst>
                                            <p:tav tm="0">
                                              <p:val>
                                                <p:fltVal val="0"/>
                                              </p:val>
                                            </p:tav>
                                            <p:tav tm="100000">
                                              <p:val>
                                                <p:strVal val="#ppt_w"/>
                                              </p:val>
                                            </p:tav>
                                          </p:tavLst>
                                        </p:anim>
                                        <p:anim calcmode="lin" valueType="num">
                                          <p:cBhvr>
                                            <p:cTn id="46" dur="500" fill="hold"/>
                                            <p:tgtEl>
                                              <p:spTgt spid="28"/>
                                            </p:tgtEl>
                                            <p:attrNameLst>
                                              <p:attrName>ppt_h</p:attrName>
                                            </p:attrNameLst>
                                          </p:cBhvr>
                                          <p:tavLst>
                                            <p:tav tm="0">
                                              <p:val>
                                                <p:fltVal val="0"/>
                                              </p:val>
                                            </p:tav>
                                            <p:tav tm="100000">
                                              <p:val>
                                                <p:strVal val="#ppt_h"/>
                                              </p:val>
                                            </p:tav>
                                          </p:tavLst>
                                        </p:anim>
                                        <p:anim calcmode="lin" valueType="num">
                                          <p:cBhvr>
                                            <p:cTn id="47" dur="500" fill="hold"/>
                                            <p:tgtEl>
                                              <p:spTgt spid="28"/>
                                            </p:tgtEl>
                                            <p:attrNameLst>
                                              <p:attrName>style.rotation</p:attrName>
                                            </p:attrNameLst>
                                          </p:cBhvr>
                                          <p:tavLst>
                                            <p:tav tm="0">
                                              <p:val>
                                                <p:fltVal val="360"/>
                                              </p:val>
                                            </p:tav>
                                            <p:tav tm="100000">
                                              <p:val>
                                                <p:fltVal val="0"/>
                                              </p:val>
                                            </p:tav>
                                          </p:tavLst>
                                        </p:anim>
                                        <p:animEffect transition="in" filter="fade">
                                          <p:cBhvr>
                                            <p:cTn id="48" dur="500"/>
                                            <p:tgtEl>
                                              <p:spTgt spid="28"/>
                                            </p:tgtEl>
                                          </p:cBhvr>
                                        </p:animEffect>
                                      </p:childTnLst>
                                    </p:cTn>
                                  </p:par>
                                  <p:par>
                                    <p:cTn id="49" presetID="1" presetClass="mediacall" presetSubtype="0" fill="hold" nodeType="withEffect">
                                      <p:stCondLst>
                                        <p:cond delay="0"/>
                                      </p:stCondLst>
                                      <p:childTnLst>
                                        <p:cmd type="call" cmd="playFrom(0.0)">
                                          <p:cBhvr>
                                            <p:cTn id="50" dur="3448" fill="hold"/>
                                            <p:tgtEl>
                                              <p:spTgt spid="4"/>
                                            </p:tgtEl>
                                          </p:cBhvr>
                                        </p:cmd>
                                      </p:childTnLst>
                                    </p:cTn>
                                  </p:par>
                                  <p:par>
                                    <p:cTn id="51" presetID="32" presetClass="emph" presetSubtype="0" fill="hold" nodeType="withEffect">
                                      <p:stCondLst>
                                        <p:cond delay="0"/>
                                      </p:stCondLst>
                                      <p:childTnLst>
                                        <p:animRot by="120000">
                                          <p:cBhvr>
                                            <p:cTn id="52" dur="100" fill="hold">
                                              <p:stCondLst>
                                                <p:cond delay="0"/>
                                              </p:stCondLst>
                                            </p:cTn>
                                            <p:tgtEl>
                                              <p:spTgt spid="28"/>
                                            </p:tgtEl>
                                            <p:attrNameLst>
                                              <p:attrName>r</p:attrName>
                                            </p:attrNameLst>
                                          </p:cBhvr>
                                        </p:animRot>
                                        <p:animRot by="-240000">
                                          <p:cBhvr>
                                            <p:cTn id="53" dur="200" fill="hold">
                                              <p:stCondLst>
                                                <p:cond delay="200"/>
                                              </p:stCondLst>
                                            </p:cTn>
                                            <p:tgtEl>
                                              <p:spTgt spid="28"/>
                                            </p:tgtEl>
                                            <p:attrNameLst>
                                              <p:attrName>r</p:attrName>
                                            </p:attrNameLst>
                                          </p:cBhvr>
                                        </p:animRot>
                                        <p:animRot by="240000">
                                          <p:cBhvr>
                                            <p:cTn id="54" dur="200" fill="hold">
                                              <p:stCondLst>
                                                <p:cond delay="400"/>
                                              </p:stCondLst>
                                            </p:cTn>
                                            <p:tgtEl>
                                              <p:spTgt spid="28"/>
                                            </p:tgtEl>
                                            <p:attrNameLst>
                                              <p:attrName>r</p:attrName>
                                            </p:attrNameLst>
                                          </p:cBhvr>
                                        </p:animRot>
                                        <p:animRot by="-240000">
                                          <p:cBhvr>
                                            <p:cTn id="55" dur="200" fill="hold">
                                              <p:stCondLst>
                                                <p:cond delay="600"/>
                                              </p:stCondLst>
                                            </p:cTn>
                                            <p:tgtEl>
                                              <p:spTgt spid="28"/>
                                            </p:tgtEl>
                                            <p:attrNameLst>
                                              <p:attrName>r</p:attrName>
                                            </p:attrNameLst>
                                          </p:cBhvr>
                                        </p:animRot>
                                        <p:animRot by="120000">
                                          <p:cBhvr>
                                            <p:cTn id="56" dur="200" fill="hold">
                                              <p:stCondLst>
                                                <p:cond delay="800"/>
                                              </p:stCondLst>
                                            </p:cTn>
                                            <p:tgtEl>
                                              <p:spTgt spid="28"/>
                                            </p:tgtEl>
                                            <p:attrNameLst>
                                              <p:attrName>r</p:attrName>
                                            </p:attrNameLst>
                                          </p:cBhvr>
                                        </p:animRot>
                                      </p:childTnLst>
                                    </p:cTn>
                                  </p:par>
                                  <p:par>
                                    <p:cTn id="57" presetID="31" presetClass="exit" presetSubtype="0" fill="hold" nodeType="withEffect">
                                      <p:stCondLst>
                                        <p:cond delay="0"/>
                                      </p:stCondLst>
                                      <p:childTnLst>
                                        <p:anim calcmode="lin" valueType="num">
                                          <p:cBhvr>
                                            <p:cTn id="58" dur="1000"/>
                                            <p:tgtEl>
                                              <p:spTgt spid="16"/>
                                            </p:tgtEl>
                                            <p:attrNameLst>
                                              <p:attrName>ppt_w</p:attrName>
                                            </p:attrNameLst>
                                          </p:cBhvr>
                                          <p:tavLst>
                                            <p:tav tm="0">
                                              <p:val>
                                                <p:strVal val="ppt_w"/>
                                              </p:val>
                                            </p:tav>
                                            <p:tav tm="100000">
                                              <p:val>
                                                <p:fltVal val="0"/>
                                              </p:val>
                                            </p:tav>
                                          </p:tavLst>
                                        </p:anim>
                                        <p:anim calcmode="lin" valueType="num">
                                          <p:cBhvr>
                                            <p:cTn id="59" dur="1000"/>
                                            <p:tgtEl>
                                              <p:spTgt spid="16"/>
                                            </p:tgtEl>
                                            <p:attrNameLst>
                                              <p:attrName>ppt_h</p:attrName>
                                            </p:attrNameLst>
                                          </p:cBhvr>
                                          <p:tavLst>
                                            <p:tav tm="0">
                                              <p:val>
                                                <p:strVal val="ppt_h"/>
                                              </p:val>
                                            </p:tav>
                                            <p:tav tm="100000">
                                              <p:val>
                                                <p:fltVal val="0"/>
                                              </p:val>
                                            </p:tav>
                                          </p:tavLst>
                                        </p:anim>
                                        <p:anim calcmode="lin" valueType="num">
                                          <p:cBhvr>
                                            <p:cTn id="60" dur="1000"/>
                                            <p:tgtEl>
                                              <p:spTgt spid="16"/>
                                            </p:tgtEl>
                                            <p:attrNameLst>
                                              <p:attrName>style.rotation</p:attrName>
                                            </p:attrNameLst>
                                          </p:cBhvr>
                                          <p:tavLst>
                                            <p:tav tm="0">
                                              <p:val>
                                                <p:fltVal val="0"/>
                                              </p:val>
                                            </p:tav>
                                            <p:tav tm="100000">
                                              <p:val>
                                                <p:fltVal val="90"/>
                                              </p:val>
                                            </p:tav>
                                          </p:tavLst>
                                        </p:anim>
                                        <p:animEffect transition="out" filter="fade">
                                          <p:cBhvr>
                                            <p:cTn id="61" dur="1000"/>
                                            <p:tgtEl>
                                              <p:spTgt spid="16"/>
                                            </p:tgtEl>
                                          </p:cBhvr>
                                        </p:animEffect>
                                        <p:set>
                                          <p:cBhvr>
                                            <p:cTn id="62" dur="1" fill="hold">
                                              <p:stCondLst>
                                                <p:cond delay="999"/>
                                              </p:stCondLst>
                                            </p:cTn>
                                            <p:tgtEl>
                                              <p:spTgt spid="16"/>
                                            </p:tgtEl>
                                            <p:attrNameLst>
                                              <p:attrName>style.visibility</p:attrName>
                                            </p:attrNameLst>
                                          </p:cBhvr>
                                          <p:to>
                                            <p:strVal val="hidden"/>
                                          </p:to>
                                        </p:set>
                                      </p:childTnLst>
                                    </p:cTn>
                                  </p:par>
                                  <p:par>
                                    <p:cTn id="63" presetID="31" presetClass="exit" presetSubtype="0" fill="hold" nodeType="withEffect">
                                      <p:stCondLst>
                                        <p:cond delay="0"/>
                                      </p:stCondLst>
                                      <p:childTnLst>
                                        <p:anim calcmode="lin" valueType="num">
                                          <p:cBhvr>
                                            <p:cTn id="64" dur="1000"/>
                                            <p:tgtEl>
                                              <p:spTgt spid="19"/>
                                            </p:tgtEl>
                                            <p:attrNameLst>
                                              <p:attrName>ppt_w</p:attrName>
                                            </p:attrNameLst>
                                          </p:cBhvr>
                                          <p:tavLst>
                                            <p:tav tm="0">
                                              <p:val>
                                                <p:strVal val="ppt_w"/>
                                              </p:val>
                                            </p:tav>
                                            <p:tav tm="100000">
                                              <p:val>
                                                <p:fltVal val="0"/>
                                              </p:val>
                                            </p:tav>
                                          </p:tavLst>
                                        </p:anim>
                                        <p:anim calcmode="lin" valueType="num">
                                          <p:cBhvr>
                                            <p:cTn id="65" dur="1000"/>
                                            <p:tgtEl>
                                              <p:spTgt spid="19"/>
                                            </p:tgtEl>
                                            <p:attrNameLst>
                                              <p:attrName>ppt_h</p:attrName>
                                            </p:attrNameLst>
                                          </p:cBhvr>
                                          <p:tavLst>
                                            <p:tav tm="0">
                                              <p:val>
                                                <p:strVal val="ppt_h"/>
                                              </p:val>
                                            </p:tav>
                                            <p:tav tm="100000">
                                              <p:val>
                                                <p:fltVal val="0"/>
                                              </p:val>
                                            </p:tav>
                                          </p:tavLst>
                                        </p:anim>
                                        <p:anim calcmode="lin" valueType="num">
                                          <p:cBhvr>
                                            <p:cTn id="66" dur="1000"/>
                                            <p:tgtEl>
                                              <p:spTgt spid="19"/>
                                            </p:tgtEl>
                                            <p:attrNameLst>
                                              <p:attrName>style.rotation</p:attrName>
                                            </p:attrNameLst>
                                          </p:cBhvr>
                                          <p:tavLst>
                                            <p:tav tm="0">
                                              <p:val>
                                                <p:fltVal val="0"/>
                                              </p:val>
                                            </p:tav>
                                            <p:tav tm="100000">
                                              <p:val>
                                                <p:fltVal val="90"/>
                                              </p:val>
                                            </p:tav>
                                          </p:tavLst>
                                        </p:anim>
                                        <p:animEffect transition="out" filter="fade">
                                          <p:cBhvr>
                                            <p:cTn id="67" dur="1000"/>
                                            <p:tgtEl>
                                              <p:spTgt spid="19"/>
                                            </p:tgtEl>
                                          </p:cBhvr>
                                        </p:animEffect>
                                        <p:set>
                                          <p:cBhvr>
                                            <p:cTn id="68" dur="1" fill="hold">
                                              <p:stCondLst>
                                                <p:cond delay="999"/>
                                              </p:stCondLst>
                                            </p:cTn>
                                            <p:tgtEl>
                                              <p:spTgt spid="19"/>
                                            </p:tgtEl>
                                            <p:attrNameLst>
                                              <p:attrName>style.visibility</p:attrName>
                                            </p:attrNameLst>
                                          </p:cBhvr>
                                          <p:to>
                                            <p:strVal val="hidden"/>
                                          </p:to>
                                        </p:set>
                                      </p:childTnLst>
                                    </p:cTn>
                                  </p:par>
                                  <p:par>
                                    <p:cTn id="69" presetID="31" presetClass="exit" presetSubtype="0" fill="hold" nodeType="withEffect">
                                      <p:stCondLst>
                                        <p:cond delay="0"/>
                                      </p:stCondLst>
                                      <p:childTnLst>
                                        <p:anim calcmode="lin" valueType="num">
                                          <p:cBhvr>
                                            <p:cTn id="70" dur="1000"/>
                                            <p:tgtEl>
                                              <p:spTgt spid="22"/>
                                            </p:tgtEl>
                                            <p:attrNameLst>
                                              <p:attrName>ppt_w</p:attrName>
                                            </p:attrNameLst>
                                          </p:cBhvr>
                                          <p:tavLst>
                                            <p:tav tm="0">
                                              <p:val>
                                                <p:strVal val="ppt_w"/>
                                              </p:val>
                                            </p:tav>
                                            <p:tav tm="100000">
                                              <p:val>
                                                <p:fltVal val="0"/>
                                              </p:val>
                                            </p:tav>
                                          </p:tavLst>
                                        </p:anim>
                                        <p:anim calcmode="lin" valueType="num">
                                          <p:cBhvr>
                                            <p:cTn id="71" dur="1000"/>
                                            <p:tgtEl>
                                              <p:spTgt spid="22"/>
                                            </p:tgtEl>
                                            <p:attrNameLst>
                                              <p:attrName>ppt_h</p:attrName>
                                            </p:attrNameLst>
                                          </p:cBhvr>
                                          <p:tavLst>
                                            <p:tav tm="0">
                                              <p:val>
                                                <p:strVal val="ppt_h"/>
                                              </p:val>
                                            </p:tav>
                                            <p:tav tm="100000">
                                              <p:val>
                                                <p:fltVal val="0"/>
                                              </p:val>
                                            </p:tav>
                                          </p:tavLst>
                                        </p:anim>
                                        <p:anim calcmode="lin" valueType="num">
                                          <p:cBhvr>
                                            <p:cTn id="72" dur="1000"/>
                                            <p:tgtEl>
                                              <p:spTgt spid="22"/>
                                            </p:tgtEl>
                                            <p:attrNameLst>
                                              <p:attrName>style.rotation</p:attrName>
                                            </p:attrNameLst>
                                          </p:cBhvr>
                                          <p:tavLst>
                                            <p:tav tm="0">
                                              <p:val>
                                                <p:fltVal val="0"/>
                                              </p:val>
                                            </p:tav>
                                            <p:tav tm="100000">
                                              <p:val>
                                                <p:fltVal val="90"/>
                                              </p:val>
                                            </p:tav>
                                          </p:tavLst>
                                        </p:anim>
                                        <p:animEffect transition="out" filter="fade">
                                          <p:cBhvr>
                                            <p:cTn id="73" dur="1000"/>
                                            <p:tgtEl>
                                              <p:spTgt spid="22"/>
                                            </p:tgtEl>
                                          </p:cBhvr>
                                        </p:animEffect>
                                        <p:set>
                                          <p:cBhvr>
                                            <p:cTn id="74"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75" restart="whenNotActive" fill="hold" evtFilter="cancelBubble" nodeType="interactiveSeq">
                    <p:stCondLst>
                      <p:cond evt="onClick" delay="0">
                        <p:tgtEl>
                          <p:spTgt spid="19"/>
                        </p:tgtEl>
                      </p:cond>
                    </p:stCondLst>
                    <p:endSync evt="end" delay="0">
                      <p:rtn val="all"/>
                    </p:endSync>
                    <p:childTnLst>
                      <p:par>
                        <p:cTn id="76" fill="hold">
                          <p:stCondLst>
                            <p:cond delay="0"/>
                          </p:stCondLst>
                          <p:childTnLst>
                            <p:par>
                              <p:cTn id="77" fill="hold">
                                <p:stCondLst>
                                  <p:cond delay="0"/>
                                </p:stCondLst>
                                <p:childTnLst>
                                  <p:par>
                                    <p:cTn id="78" presetID="26" presetClass="emph" presetSubtype="0" fill="hold" nodeType="clickEffect">
                                      <p:stCondLst>
                                        <p:cond delay="0"/>
                                      </p:stCondLst>
                                      <p:childTnLst>
                                        <p:animEffect transition="out" filter="fade">
                                          <p:cBhvr>
                                            <p:cTn id="79" dur="500" tmFilter="0, 0; .2, .5; .8, .5; 1, 0"/>
                                            <p:tgtEl>
                                              <p:spTgt spid="19"/>
                                            </p:tgtEl>
                                          </p:cBhvr>
                                        </p:animEffect>
                                        <p:animScale>
                                          <p:cBhvr>
                                            <p:cTn id="80" dur="250" autoRev="1" fill="hold"/>
                                            <p:tgtEl>
                                              <p:spTgt spid="19"/>
                                            </p:tgtEl>
                                          </p:cBhvr>
                                          <p:by x="105000" y="105000"/>
                                        </p:animScale>
                                      </p:childTnLst>
                                    </p:cTn>
                                  </p:par>
                                  <p:par>
                                    <p:cTn id="81" presetID="1" presetClass="mediacall" presetSubtype="0" fill="hold" nodeType="withEffect">
                                      <p:stCondLst>
                                        <p:cond delay="0"/>
                                      </p:stCondLst>
                                      <p:childTnLst>
                                        <p:cmd type="call" cmd="playFrom(0.0)">
                                          <p:cBhvr>
                                            <p:cTn id="82" dur="5120" fill="hold"/>
                                            <p:tgtEl>
                                              <p:spTgt spid="6"/>
                                            </p:tgtEl>
                                          </p:cBhvr>
                                        </p:cmd>
                                      </p:childTnLst>
                                    </p:cTn>
                                  </p:par>
                                </p:childTnLst>
                              </p:cTn>
                            </p:par>
                          </p:childTnLst>
                        </p:cTn>
                      </p:par>
                    </p:childTnLst>
                  </p:cTn>
                  <p:nextCondLst>
                    <p:cond evt="onClick" delay="0">
                      <p:tgtEl>
                        <p:spTgt spid="19"/>
                      </p:tgtEl>
                    </p:cond>
                  </p:nextCondLst>
                </p:seq>
                <p:audio>
                  <p:cMediaNode vol="80000">
                    <p:cTn id="83" fill="hold" display="0">
                      <p:stCondLst>
                        <p:cond delay="indefinite"/>
                      </p:stCondLst>
                      <p:endCondLst>
                        <p:cond evt="onStopAudio" delay="0">
                          <p:tgtEl>
                            <p:sldTgt/>
                          </p:tgtEl>
                        </p:cond>
                      </p:endCondLst>
                    </p:cTn>
                    <p:tgtEl>
                      <p:spTgt spid="3"/>
                    </p:tgtEl>
                  </p:cMediaNode>
                </p:audio>
                <p:audio>
                  <p:cMediaNode vol="80000">
                    <p:cTn id="84" fill="hold" display="0">
                      <p:stCondLst>
                        <p:cond delay="indefinite"/>
                      </p:stCondLst>
                      <p:endCondLst>
                        <p:cond evt="onStopAudio" delay="0">
                          <p:tgtEl>
                            <p:sldTgt/>
                          </p:tgtEl>
                        </p:cond>
                      </p:endCondLst>
                    </p:cTn>
                    <p:tgtEl>
                      <p:spTgt spid="4"/>
                    </p:tgtEl>
                  </p:cMediaNode>
                </p:audio>
                <p:audio>
                  <p:cMediaNode vol="80000">
                    <p:cTn id="85" fill="hold" display="0">
                      <p:stCondLst>
                        <p:cond delay="indefinite"/>
                      </p:stCondLst>
                      <p:endCondLst>
                        <p:cond evt="onStopAudio" delay="0">
                          <p:tgtEl>
                            <p:sldTgt/>
                          </p:tgtEl>
                        </p:cond>
                      </p:endCondLst>
                    </p:cTn>
                    <p:tgtEl>
                      <p:spTgt spid="5"/>
                    </p:tgtEl>
                  </p:cMediaNode>
                </p:audio>
                <p:audio>
                  <p:cMediaNode vol="80000">
                    <p:cTn id="86" fill="hold" display="0">
                      <p:stCondLst>
                        <p:cond delay="indefinite"/>
                      </p:stCondLst>
                      <p:endCondLst>
                        <p:cond evt="onStopAudio" delay="0">
                          <p:tgtEl>
                            <p:sldTgt/>
                          </p:tgtEl>
                        </p:cond>
                      </p:endCondLst>
                    </p:cTn>
                    <p:tgtEl>
                      <p:spTgt spid="6"/>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ppt_x"/>
                                              </p:val>
                                            </p:tav>
                                            <p:tav tm="100000">
                                              <p:val>
                                                <p:strVal val="#ppt_x"/>
                                              </p:val>
                                            </p:tav>
                                          </p:tavLst>
                                        </p:anim>
                                        <p:anim calcmode="lin" valueType="num">
                                          <p:cBhvr additive="base">
                                            <p:cTn id="8" dur="10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50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1000" fill="hold"/>
                                            <p:tgtEl>
                                              <p:spTgt spid="22"/>
                                            </p:tgtEl>
                                            <p:attrNameLst>
                                              <p:attrName>ppt_x</p:attrName>
                                            </p:attrNameLst>
                                          </p:cBhvr>
                                          <p:tavLst>
                                            <p:tav tm="0">
                                              <p:val>
                                                <p:strVal val="#ppt_x"/>
                                              </p:val>
                                            </p:tav>
                                            <p:tav tm="100000">
                                              <p:val>
                                                <p:strVal val="#ppt_x"/>
                                              </p:val>
                                            </p:tav>
                                          </p:tavLst>
                                        </p:anim>
                                        <p:anim calcmode="lin" valueType="num">
                                          <p:cBhvr additive="base">
                                            <p:cTn id="12" dur="1000" fill="hold"/>
                                            <p:tgtEl>
                                              <p:spTgt spid="2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100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1000" fill="hold"/>
                                            <p:tgtEl>
                                              <p:spTgt spid="19"/>
                                            </p:tgtEl>
                                            <p:attrNameLst>
                                              <p:attrName>ppt_x</p:attrName>
                                            </p:attrNameLst>
                                          </p:cBhvr>
                                          <p:tavLst>
                                            <p:tav tm="0">
                                              <p:val>
                                                <p:strVal val="#ppt_x"/>
                                              </p:val>
                                            </p:tav>
                                            <p:tav tm="100000">
                                              <p:val>
                                                <p:strVal val="#ppt_x"/>
                                              </p:val>
                                            </p:tav>
                                          </p:tavLst>
                                        </p:anim>
                                        <p:anim calcmode="lin" valueType="num">
                                          <p:cBhvr additive="base">
                                            <p:cTn id="16" dur="1000" fill="hold"/>
                                            <p:tgtEl>
                                              <p:spTgt spid="1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150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1000" fill="hold"/>
                                            <p:tgtEl>
                                              <p:spTgt spid="25"/>
                                            </p:tgtEl>
                                            <p:attrNameLst>
                                              <p:attrName>ppt_x</p:attrName>
                                            </p:attrNameLst>
                                          </p:cBhvr>
                                          <p:tavLst>
                                            <p:tav tm="0">
                                              <p:val>
                                                <p:strVal val="#ppt_x"/>
                                              </p:val>
                                            </p:tav>
                                            <p:tav tm="100000">
                                              <p:val>
                                                <p:strVal val="#ppt_x"/>
                                              </p:val>
                                            </p:tav>
                                          </p:tavLst>
                                        </p:anim>
                                        <p:anim calcmode="lin" valueType="num">
                                          <p:cBhvr additive="base">
                                            <p:cTn id="20"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6"/>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5120" fill="hold"/>
                                            <p:tgtEl>
                                              <p:spTgt spid="3"/>
                                            </p:tgtEl>
                                          </p:cBhvr>
                                        </p:cmd>
                                      </p:childTnLst>
                                    </p:cTn>
                                  </p:par>
                                  <p:par>
                                    <p:cTn id="26" presetID="26" presetClass="emph" presetSubtype="0" fill="hold" nodeType="withEffect">
                                      <p:stCondLst>
                                        <p:cond delay="0"/>
                                      </p:stCondLst>
                                      <p:childTnLst>
                                        <p:animEffect transition="out" filter="fade">
                                          <p:cBhvr>
                                            <p:cTn id="27" dur="500" tmFilter="0, 0; .2, .5; .8, .5; 1, 0"/>
                                            <p:tgtEl>
                                              <p:spTgt spid="16"/>
                                            </p:tgtEl>
                                          </p:cBhvr>
                                        </p:animEffect>
                                        <p:animScale>
                                          <p:cBhvr>
                                            <p:cTn id="28" dur="250" autoRev="1" fill="hold"/>
                                            <p:tgtEl>
                                              <p:spTgt spid="16"/>
                                            </p:tgtEl>
                                          </p:cBhvr>
                                          <p:by x="105000" y="105000"/>
                                        </p:animScale>
                                      </p:childTnLst>
                                    </p:cTn>
                                  </p:par>
                                </p:childTnLst>
                              </p:cTn>
                            </p:par>
                          </p:childTnLst>
                        </p:cTn>
                      </p:par>
                    </p:childTnLst>
                  </p:cTn>
                  <p:nextCondLst>
                    <p:cond evt="onClick" delay="0">
                      <p:tgtEl>
                        <p:spTgt spid="16"/>
                      </p:tgtEl>
                    </p:cond>
                  </p:nextCondLst>
                </p:seq>
                <p:seq concurrent="1" nextAc="seek">
                  <p:cTn id="29" restart="whenNotActive" fill="hold" evtFilter="cancelBubble" nodeType="interactiveSeq">
                    <p:stCondLst>
                      <p:cond evt="onClick" delay="0">
                        <p:tgtEl>
                          <p:spTgt spid="22"/>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withEffect">
                                      <p:stCondLst>
                                        <p:cond delay="0"/>
                                      </p:stCondLst>
                                      <p:childTnLst>
                                        <p:cmd type="call" cmd="playFrom(0.0)">
                                          <p:cBhvr>
                                            <p:cTn id="33" dur="5120" fill="hold"/>
                                            <p:tgtEl>
                                              <p:spTgt spid="5"/>
                                            </p:tgtEl>
                                          </p:cBhvr>
                                        </p:cmd>
                                      </p:childTnLst>
                                    </p:cTn>
                                  </p:par>
                                  <p:par>
                                    <p:cTn id="34" presetID="26" presetClass="emph" presetSubtype="0" fill="hold" nodeType="withEffect">
                                      <p:stCondLst>
                                        <p:cond delay="0"/>
                                      </p:stCondLst>
                                      <p:childTnLst>
                                        <p:animEffect transition="out" filter="fade">
                                          <p:cBhvr>
                                            <p:cTn id="35" dur="500" tmFilter="0, 0; .2, .5; .8, .5; 1, 0"/>
                                            <p:tgtEl>
                                              <p:spTgt spid="22"/>
                                            </p:tgtEl>
                                          </p:cBhvr>
                                        </p:animEffect>
                                        <p:animScale>
                                          <p:cBhvr>
                                            <p:cTn id="36" dur="250" autoRev="1" fill="hold"/>
                                            <p:tgtEl>
                                              <p:spTgt spid="22"/>
                                            </p:tgtEl>
                                          </p:cBhvr>
                                          <p:by x="105000" y="105000"/>
                                        </p:animScale>
                                      </p:childTnLst>
                                    </p:cTn>
                                  </p:par>
                                </p:childTnLst>
                              </p:cTn>
                            </p:par>
                          </p:childTnLst>
                        </p:cTn>
                      </p:par>
                    </p:childTnLst>
                  </p:cTn>
                  <p:nextCondLst>
                    <p:cond evt="onClick" delay="0">
                      <p:tgtEl>
                        <p:spTgt spid="22"/>
                      </p:tgtEl>
                    </p:cond>
                  </p:nextCondLst>
                </p:seq>
                <p:seq concurrent="1" nextAc="seek">
                  <p:cTn id="37" restart="whenNotActive" fill="hold" evtFilter="cancelBubble" nodeType="interactiveSeq">
                    <p:stCondLst>
                      <p:cond evt="onClick" delay="0">
                        <p:tgtEl>
                          <p:spTgt spid="25"/>
                        </p:tgtEl>
                      </p:cond>
                    </p:stCondLst>
                    <p:endSync evt="end" delay="0">
                      <p:rtn val="all"/>
                    </p:endSync>
                    <p:childTnLst>
                      <p:par>
                        <p:cTn id="38" fill="hold">
                          <p:stCondLst>
                            <p:cond delay="0"/>
                          </p:stCondLst>
                          <p:childTnLst>
                            <p:par>
                              <p:cTn id="39" fill="hold">
                                <p:stCondLst>
                                  <p:cond delay="0"/>
                                </p:stCondLst>
                                <p:childTnLst>
                                  <p:par>
                                    <p:cTn id="40" presetID="26" presetClass="emph" presetSubtype="0" fill="hold" nodeType="withEffect">
                                      <p:stCondLst>
                                        <p:cond delay="0"/>
                                      </p:stCondLst>
                                      <p:childTnLst>
                                        <p:animEffect transition="out" filter="fade">
                                          <p:cBhvr>
                                            <p:cTn id="41" dur="500" tmFilter="0, 0; .2, .5; .8, .5; 1, 0"/>
                                            <p:tgtEl>
                                              <p:spTgt spid="25"/>
                                            </p:tgtEl>
                                          </p:cBhvr>
                                        </p:animEffect>
                                        <p:animScale>
                                          <p:cBhvr>
                                            <p:cTn id="42" dur="250" autoRev="1" fill="hold"/>
                                            <p:tgtEl>
                                              <p:spTgt spid="25"/>
                                            </p:tgtEl>
                                          </p:cBhvr>
                                          <p:by x="105000" y="105000"/>
                                        </p:animScale>
                                      </p:childTnLst>
                                    </p:cTn>
                                  </p:par>
                                  <p:par>
                                    <p:cTn id="43" presetID="49" presetClass="entr" presetSubtype="0" decel="100000" fill="hold" nodeType="withEffect">
                                      <p:stCondLst>
                                        <p:cond delay="0"/>
                                      </p:stCondLst>
                                      <p:childTnLst>
                                        <p:set>
                                          <p:cBhvr>
                                            <p:cTn id="44" dur="1" fill="hold">
                                              <p:stCondLst>
                                                <p:cond delay="0"/>
                                              </p:stCondLst>
                                            </p:cTn>
                                            <p:tgtEl>
                                              <p:spTgt spid="28"/>
                                            </p:tgtEl>
                                            <p:attrNameLst>
                                              <p:attrName>style.visibility</p:attrName>
                                            </p:attrNameLst>
                                          </p:cBhvr>
                                          <p:to>
                                            <p:strVal val="visible"/>
                                          </p:to>
                                        </p:set>
                                        <p:anim calcmode="lin" valueType="num">
                                          <p:cBhvr>
                                            <p:cTn id="45" dur="500" fill="hold"/>
                                            <p:tgtEl>
                                              <p:spTgt spid="28"/>
                                            </p:tgtEl>
                                            <p:attrNameLst>
                                              <p:attrName>ppt_w</p:attrName>
                                            </p:attrNameLst>
                                          </p:cBhvr>
                                          <p:tavLst>
                                            <p:tav tm="0">
                                              <p:val>
                                                <p:fltVal val="0"/>
                                              </p:val>
                                            </p:tav>
                                            <p:tav tm="100000">
                                              <p:val>
                                                <p:strVal val="#ppt_w"/>
                                              </p:val>
                                            </p:tav>
                                          </p:tavLst>
                                        </p:anim>
                                        <p:anim calcmode="lin" valueType="num">
                                          <p:cBhvr>
                                            <p:cTn id="46" dur="500" fill="hold"/>
                                            <p:tgtEl>
                                              <p:spTgt spid="28"/>
                                            </p:tgtEl>
                                            <p:attrNameLst>
                                              <p:attrName>ppt_h</p:attrName>
                                            </p:attrNameLst>
                                          </p:cBhvr>
                                          <p:tavLst>
                                            <p:tav tm="0">
                                              <p:val>
                                                <p:fltVal val="0"/>
                                              </p:val>
                                            </p:tav>
                                            <p:tav tm="100000">
                                              <p:val>
                                                <p:strVal val="#ppt_h"/>
                                              </p:val>
                                            </p:tav>
                                          </p:tavLst>
                                        </p:anim>
                                        <p:anim calcmode="lin" valueType="num">
                                          <p:cBhvr>
                                            <p:cTn id="47" dur="500" fill="hold"/>
                                            <p:tgtEl>
                                              <p:spTgt spid="28"/>
                                            </p:tgtEl>
                                            <p:attrNameLst>
                                              <p:attrName>style.rotation</p:attrName>
                                            </p:attrNameLst>
                                          </p:cBhvr>
                                          <p:tavLst>
                                            <p:tav tm="0">
                                              <p:val>
                                                <p:fltVal val="360"/>
                                              </p:val>
                                            </p:tav>
                                            <p:tav tm="100000">
                                              <p:val>
                                                <p:fltVal val="0"/>
                                              </p:val>
                                            </p:tav>
                                          </p:tavLst>
                                        </p:anim>
                                        <p:animEffect transition="in" filter="fade">
                                          <p:cBhvr>
                                            <p:cTn id="48" dur="500"/>
                                            <p:tgtEl>
                                              <p:spTgt spid="28"/>
                                            </p:tgtEl>
                                          </p:cBhvr>
                                        </p:animEffect>
                                      </p:childTnLst>
                                    </p:cTn>
                                  </p:par>
                                  <p:par>
                                    <p:cTn id="49" presetID="1" presetClass="mediacall" presetSubtype="0" fill="hold" nodeType="withEffect">
                                      <p:stCondLst>
                                        <p:cond delay="0"/>
                                      </p:stCondLst>
                                      <p:childTnLst>
                                        <p:cmd type="call" cmd="playFrom(0.0)">
                                          <p:cBhvr>
                                            <p:cTn id="50" dur="3448" fill="hold"/>
                                            <p:tgtEl>
                                              <p:spTgt spid="4"/>
                                            </p:tgtEl>
                                          </p:cBhvr>
                                        </p:cmd>
                                      </p:childTnLst>
                                    </p:cTn>
                                  </p:par>
                                  <p:par>
                                    <p:cTn id="51" presetID="32" presetClass="emph" presetSubtype="0" fill="hold" nodeType="withEffect">
                                      <p:stCondLst>
                                        <p:cond delay="0"/>
                                      </p:stCondLst>
                                      <p:childTnLst>
                                        <p:animRot by="120000">
                                          <p:cBhvr>
                                            <p:cTn id="52" dur="100" fill="hold">
                                              <p:stCondLst>
                                                <p:cond delay="0"/>
                                              </p:stCondLst>
                                            </p:cTn>
                                            <p:tgtEl>
                                              <p:spTgt spid="28"/>
                                            </p:tgtEl>
                                            <p:attrNameLst>
                                              <p:attrName>r</p:attrName>
                                            </p:attrNameLst>
                                          </p:cBhvr>
                                        </p:animRot>
                                        <p:animRot by="-240000">
                                          <p:cBhvr>
                                            <p:cTn id="53" dur="200" fill="hold">
                                              <p:stCondLst>
                                                <p:cond delay="200"/>
                                              </p:stCondLst>
                                            </p:cTn>
                                            <p:tgtEl>
                                              <p:spTgt spid="28"/>
                                            </p:tgtEl>
                                            <p:attrNameLst>
                                              <p:attrName>r</p:attrName>
                                            </p:attrNameLst>
                                          </p:cBhvr>
                                        </p:animRot>
                                        <p:animRot by="240000">
                                          <p:cBhvr>
                                            <p:cTn id="54" dur="200" fill="hold">
                                              <p:stCondLst>
                                                <p:cond delay="400"/>
                                              </p:stCondLst>
                                            </p:cTn>
                                            <p:tgtEl>
                                              <p:spTgt spid="28"/>
                                            </p:tgtEl>
                                            <p:attrNameLst>
                                              <p:attrName>r</p:attrName>
                                            </p:attrNameLst>
                                          </p:cBhvr>
                                        </p:animRot>
                                        <p:animRot by="-240000">
                                          <p:cBhvr>
                                            <p:cTn id="55" dur="200" fill="hold">
                                              <p:stCondLst>
                                                <p:cond delay="600"/>
                                              </p:stCondLst>
                                            </p:cTn>
                                            <p:tgtEl>
                                              <p:spTgt spid="28"/>
                                            </p:tgtEl>
                                            <p:attrNameLst>
                                              <p:attrName>r</p:attrName>
                                            </p:attrNameLst>
                                          </p:cBhvr>
                                        </p:animRot>
                                        <p:animRot by="120000">
                                          <p:cBhvr>
                                            <p:cTn id="56" dur="200" fill="hold">
                                              <p:stCondLst>
                                                <p:cond delay="800"/>
                                              </p:stCondLst>
                                            </p:cTn>
                                            <p:tgtEl>
                                              <p:spTgt spid="28"/>
                                            </p:tgtEl>
                                            <p:attrNameLst>
                                              <p:attrName>r</p:attrName>
                                            </p:attrNameLst>
                                          </p:cBhvr>
                                        </p:animRot>
                                      </p:childTnLst>
                                    </p:cTn>
                                  </p:par>
                                  <p:par>
                                    <p:cTn id="57" presetID="31" presetClass="exit" presetSubtype="0" fill="hold" nodeType="withEffect">
                                      <p:stCondLst>
                                        <p:cond delay="0"/>
                                      </p:stCondLst>
                                      <p:childTnLst>
                                        <p:anim calcmode="lin" valueType="num">
                                          <p:cBhvr>
                                            <p:cTn id="58" dur="1000"/>
                                            <p:tgtEl>
                                              <p:spTgt spid="16"/>
                                            </p:tgtEl>
                                            <p:attrNameLst>
                                              <p:attrName>ppt_w</p:attrName>
                                            </p:attrNameLst>
                                          </p:cBhvr>
                                          <p:tavLst>
                                            <p:tav tm="0">
                                              <p:val>
                                                <p:strVal val="ppt_w"/>
                                              </p:val>
                                            </p:tav>
                                            <p:tav tm="100000">
                                              <p:val>
                                                <p:fltVal val="0"/>
                                              </p:val>
                                            </p:tav>
                                          </p:tavLst>
                                        </p:anim>
                                        <p:anim calcmode="lin" valueType="num">
                                          <p:cBhvr>
                                            <p:cTn id="59" dur="1000"/>
                                            <p:tgtEl>
                                              <p:spTgt spid="16"/>
                                            </p:tgtEl>
                                            <p:attrNameLst>
                                              <p:attrName>ppt_h</p:attrName>
                                            </p:attrNameLst>
                                          </p:cBhvr>
                                          <p:tavLst>
                                            <p:tav tm="0">
                                              <p:val>
                                                <p:strVal val="ppt_h"/>
                                              </p:val>
                                            </p:tav>
                                            <p:tav tm="100000">
                                              <p:val>
                                                <p:fltVal val="0"/>
                                              </p:val>
                                            </p:tav>
                                          </p:tavLst>
                                        </p:anim>
                                        <p:anim calcmode="lin" valueType="num">
                                          <p:cBhvr>
                                            <p:cTn id="60" dur="1000"/>
                                            <p:tgtEl>
                                              <p:spTgt spid="16"/>
                                            </p:tgtEl>
                                            <p:attrNameLst>
                                              <p:attrName>style.rotation</p:attrName>
                                            </p:attrNameLst>
                                          </p:cBhvr>
                                          <p:tavLst>
                                            <p:tav tm="0">
                                              <p:val>
                                                <p:fltVal val="0"/>
                                              </p:val>
                                            </p:tav>
                                            <p:tav tm="100000">
                                              <p:val>
                                                <p:fltVal val="90"/>
                                              </p:val>
                                            </p:tav>
                                          </p:tavLst>
                                        </p:anim>
                                        <p:animEffect transition="out" filter="fade">
                                          <p:cBhvr>
                                            <p:cTn id="61" dur="1000"/>
                                            <p:tgtEl>
                                              <p:spTgt spid="16"/>
                                            </p:tgtEl>
                                          </p:cBhvr>
                                        </p:animEffect>
                                        <p:set>
                                          <p:cBhvr>
                                            <p:cTn id="62" dur="1" fill="hold">
                                              <p:stCondLst>
                                                <p:cond delay="999"/>
                                              </p:stCondLst>
                                            </p:cTn>
                                            <p:tgtEl>
                                              <p:spTgt spid="16"/>
                                            </p:tgtEl>
                                            <p:attrNameLst>
                                              <p:attrName>style.visibility</p:attrName>
                                            </p:attrNameLst>
                                          </p:cBhvr>
                                          <p:to>
                                            <p:strVal val="hidden"/>
                                          </p:to>
                                        </p:set>
                                      </p:childTnLst>
                                    </p:cTn>
                                  </p:par>
                                  <p:par>
                                    <p:cTn id="63" presetID="31" presetClass="exit" presetSubtype="0" fill="hold" nodeType="withEffect">
                                      <p:stCondLst>
                                        <p:cond delay="0"/>
                                      </p:stCondLst>
                                      <p:childTnLst>
                                        <p:anim calcmode="lin" valueType="num">
                                          <p:cBhvr>
                                            <p:cTn id="64" dur="1000"/>
                                            <p:tgtEl>
                                              <p:spTgt spid="19"/>
                                            </p:tgtEl>
                                            <p:attrNameLst>
                                              <p:attrName>ppt_w</p:attrName>
                                            </p:attrNameLst>
                                          </p:cBhvr>
                                          <p:tavLst>
                                            <p:tav tm="0">
                                              <p:val>
                                                <p:strVal val="ppt_w"/>
                                              </p:val>
                                            </p:tav>
                                            <p:tav tm="100000">
                                              <p:val>
                                                <p:fltVal val="0"/>
                                              </p:val>
                                            </p:tav>
                                          </p:tavLst>
                                        </p:anim>
                                        <p:anim calcmode="lin" valueType="num">
                                          <p:cBhvr>
                                            <p:cTn id="65" dur="1000"/>
                                            <p:tgtEl>
                                              <p:spTgt spid="19"/>
                                            </p:tgtEl>
                                            <p:attrNameLst>
                                              <p:attrName>ppt_h</p:attrName>
                                            </p:attrNameLst>
                                          </p:cBhvr>
                                          <p:tavLst>
                                            <p:tav tm="0">
                                              <p:val>
                                                <p:strVal val="ppt_h"/>
                                              </p:val>
                                            </p:tav>
                                            <p:tav tm="100000">
                                              <p:val>
                                                <p:fltVal val="0"/>
                                              </p:val>
                                            </p:tav>
                                          </p:tavLst>
                                        </p:anim>
                                        <p:anim calcmode="lin" valueType="num">
                                          <p:cBhvr>
                                            <p:cTn id="66" dur="1000"/>
                                            <p:tgtEl>
                                              <p:spTgt spid="19"/>
                                            </p:tgtEl>
                                            <p:attrNameLst>
                                              <p:attrName>style.rotation</p:attrName>
                                            </p:attrNameLst>
                                          </p:cBhvr>
                                          <p:tavLst>
                                            <p:tav tm="0">
                                              <p:val>
                                                <p:fltVal val="0"/>
                                              </p:val>
                                            </p:tav>
                                            <p:tav tm="100000">
                                              <p:val>
                                                <p:fltVal val="90"/>
                                              </p:val>
                                            </p:tav>
                                          </p:tavLst>
                                        </p:anim>
                                        <p:animEffect transition="out" filter="fade">
                                          <p:cBhvr>
                                            <p:cTn id="67" dur="1000"/>
                                            <p:tgtEl>
                                              <p:spTgt spid="19"/>
                                            </p:tgtEl>
                                          </p:cBhvr>
                                        </p:animEffect>
                                        <p:set>
                                          <p:cBhvr>
                                            <p:cTn id="68" dur="1" fill="hold">
                                              <p:stCondLst>
                                                <p:cond delay="999"/>
                                              </p:stCondLst>
                                            </p:cTn>
                                            <p:tgtEl>
                                              <p:spTgt spid="19"/>
                                            </p:tgtEl>
                                            <p:attrNameLst>
                                              <p:attrName>style.visibility</p:attrName>
                                            </p:attrNameLst>
                                          </p:cBhvr>
                                          <p:to>
                                            <p:strVal val="hidden"/>
                                          </p:to>
                                        </p:set>
                                      </p:childTnLst>
                                    </p:cTn>
                                  </p:par>
                                  <p:par>
                                    <p:cTn id="69" presetID="31" presetClass="exit" presetSubtype="0" fill="hold" nodeType="withEffect">
                                      <p:stCondLst>
                                        <p:cond delay="0"/>
                                      </p:stCondLst>
                                      <p:childTnLst>
                                        <p:anim calcmode="lin" valueType="num">
                                          <p:cBhvr>
                                            <p:cTn id="70" dur="1000"/>
                                            <p:tgtEl>
                                              <p:spTgt spid="22"/>
                                            </p:tgtEl>
                                            <p:attrNameLst>
                                              <p:attrName>ppt_w</p:attrName>
                                            </p:attrNameLst>
                                          </p:cBhvr>
                                          <p:tavLst>
                                            <p:tav tm="0">
                                              <p:val>
                                                <p:strVal val="ppt_w"/>
                                              </p:val>
                                            </p:tav>
                                            <p:tav tm="100000">
                                              <p:val>
                                                <p:fltVal val="0"/>
                                              </p:val>
                                            </p:tav>
                                          </p:tavLst>
                                        </p:anim>
                                        <p:anim calcmode="lin" valueType="num">
                                          <p:cBhvr>
                                            <p:cTn id="71" dur="1000"/>
                                            <p:tgtEl>
                                              <p:spTgt spid="22"/>
                                            </p:tgtEl>
                                            <p:attrNameLst>
                                              <p:attrName>ppt_h</p:attrName>
                                            </p:attrNameLst>
                                          </p:cBhvr>
                                          <p:tavLst>
                                            <p:tav tm="0">
                                              <p:val>
                                                <p:strVal val="ppt_h"/>
                                              </p:val>
                                            </p:tav>
                                            <p:tav tm="100000">
                                              <p:val>
                                                <p:fltVal val="0"/>
                                              </p:val>
                                            </p:tav>
                                          </p:tavLst>
                                        </p:anim>
                                        <p:anim calcmode="lin" valueType="num">
                                          <p:cBhvr>
                                            <p:cTn id="72" dur="1000"/>
                                            <p:tgtEl>
                                              <p:spTgt spid="22"/>
                                            </p:tgtEl>
                                            <p:attrNameLst>
                                              <p:attrName>style.rotation</p:attrName>
                                            </p:attrNameLst>
                                          </p:cBhvr>
                                          <p:tavLst>
                                            <p:tav tm="0">
                                              <p:val>
                                                <p:fltVal val="0"/>
                                              </p:val>
                                            </p:tav>
                                            <p:tav tm="100000">
                                              <p:val>
                                                <p:fltVal val="90"/>
                                              </p:val>
                                            </p:tav>
                                          </p:tavLst>
                                        </p:anim>
                                        <p:animEffect transition="out" filter="fade">
                                          <p:cBhvr>
                                            <p:cTn id="73" dur="1000"/>
                                            <p:tgtEl>
                                              <p:spTgt spid="22"/>
                                            </p:tgtEl>
                                          </p:cBhvr>
                                        </p:animEffect>
                                        <p:set>
                                          <p:cBhvr>
                                            <p:cTn id="74"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75" restart="whenNotActive" fill="hold" evtFilter="cancelBubble" nodeType="interactiveSeq">
                    <p:stCondLst>
                      <p:cond evt="onClick" delay="0">
                        <p:tgtEl>
                          <p:spTgt spid="19"/>
                        </p:tgtEl>
                      </p:cond>
                    </p:stCondLst>
                    <p:endSync evt="end" delay="0">
                      <p:rtn val="all"/>
                    </p:endSync>
                    <p:childTnLst>
                      <p:par>
                        <p:cTn id="76" fill="hold">
                          <p:stCondLst>
                            <p:cond delay="0"/>
                          </p:stCondLst>
                          <p:childTnLst>
                            <p:par>
                              <p:cTn id="77" fill="hold">
                                <p:stCondLst>
                                  <p:cond delay="0"/>
                                </p:stCondLst>
                                <p:childTnLst>
                                  <p:par>
                                    <p:cTn id="78" presetID="26" presetClass="emph" presetSubtype="0" fill="hold" nodeType="clickEffect">
                                      <p:stCondLst>
                                        <p:cond delay="0"/>
                                      </p:stCondLst>
                                      <p:childTnLst>
                                        <p:animEffect transition="out" filter="fade">
                                          <p:cBhvr>
                                            <p:cTn id="79" dur="500" tmFilter="0, 0; .2, .5; .8, .5; 1, 0"/>
                                            <p:tgtEl>
                                              <p:spTgt spid="19"/>
                                            </p:tgtEl>
                                          </p:cBhvr>
                                        </p:animEffect>
                                        <p:animScale>
                                          <p:cBhvr>
                                            <p:cTn id="80" dur="250" autoRev="1" fill="hold"/>
                                            <p:tgtEl>
                                              <p:spTgt spid="19"/>
                                            </p:tgtEl>
                                          </p:cBhvr>
                                          <p:by x="105000" y="105000"/>
                                        </p:animScale>
                                      </p:childTnLst>
                                    </p:cTn>
                                  </p:par>
                                  <p:par>
                                    <p:cTn id="81" presetID="1" presetClass="mediacall" presetSubtype="0" fill="hold" nodeType="withEffect">
                                      <p:stCondLst>
                                        <p:cond delay="0"/>
                                      </p:stCondLst>
                                      <p:childTnLst>
                                        <p:cmd type="call" cmd="playFrom(0.0)">
                                          <p:cBhvr>
                                            <p:cTn id="82" dur="5120" fill="hold"/>
                                            <p:tgtEl>
                                              <p:spTgt spid="6"/>
                                            </p:tgtEl>
                                          </p:cBhvr>
                                        </p:cmd>
                                      </p:childTnLst>
                                    </p:cTn>
                                  </p:par>
                                </p:childTnLst>
                              </p:cTn>
                            </p:par>
                          </p:childTnLst>
                        </p:cTn>
                      </p:par>
                    </p:childTnLst>
                  </p:cTn>
                  <p:nextCondLst>
                    <p:cond evt="onClick" delay="0">
                      <p:tgtEl>
                        <p:spTgt spid="19"/>
                      </p:tgtEl>
                    </p:cond>
                  </p:nextCondLst>
                </p:seq>
                <p:audio>
                  <p:cMediaNode vol="80000">
                    <p:cTn id="83" fill="hold" display="0">
                      <p:stCondLst>
                        <p:cond delay="indefinite"/>
                      </p:stCondLst>
                      <p:endCondLst>
                        <p:cond evt="onStopAudio" delay="0">
                          <p:tgtEl>
                            <p:sldTgt/>
                          </p:tgtEl>
                        </p:cond>
                      </p:endCondLst>
                    </p:cTn>
                    <p:tgtEl>
                      <p:spTgt spid="3"/>
                    </p:tgtEl>
                  </p:cMediaNode>
                </p:audio>
                <p:audio>
                  <p:cMediaNode vol="80000">
                    <p:cTn id="84" fill="hold" display="0">
                      <p:stCondLst>
                        <p:cond delay="indefinite"/>
                      </p:stCondLst>
                      <p:endCondLst>
                        <p:cond evt="onStopAudio" delay="0">
                          <p:tgtEl>
                            <p:sldTgt/>
                          </p:tgtEl>
                        </p:cond>
                      </p:endCondLst>
                    </p:cTn>
                    <p:tgtEl>
                      <p:spTgt spid="4"/>
                    </p:tgtEl>
                  </p:cMediaNode>
                </p:audio>
                <p:audio>
                  <p:cMediaNode vol="80000">
                    <p:cTn id="85" fill="hold" display="0">
                      <p:stCondLst>
                        <p:cond delay="indefinite"/>
                      </p:stCondLst>
                      <p:endCondLst>
                        <p:cond evt="onStopAudio" delay="0">
                          <p:tgtEl>
                            <p:sldTgt/>
                          </p:tgtEl>
                        </p:cond>
                      </p:endCondLst>
                    </p:cTn>
                    <p:tgtEl>
                      <p:spTgt spid="5"/>
                    </p:tgtEl>
                  </p:cMediaNode>
                </p:audio>
                <p:audio>
                  <p:cMediaNode vol="80000">
                    <p:cTn id="86" fill="hold" display="0">
                      <p:stCondLst>
                        <p:cond delay="indefinite"/>
                      </p:stCondLst>
                      <p:endCondLst>
                        <p:cond evt="onStopAudio" delay="0">
                          <p:tgtEl>
                            <p:sldTgt/>
                          </p:tgtEl>
                        </p:cond>
                      </p:endCondLst>
                    </p:cTn>
                    <p:tgtEl>
                      <p:spTgt spid="6"/>
                    </p:tgtEl>
                  </p:cMediaNode>
                </p:audio>
              </p:childTnLst>
            </p:cTn>
          </p:par>
        </p:tn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7636CAE4-CC90-DF2E-3CDB-A6EBA0167246}"/>
              </a:ext>
            </a:extLst>
          </p:cNvPr>
          <p:cNvSpPr/>
          <p:nvPr/>
        </p:nvSpPr>
        <p:spPr>
          <a:xfrm>
            <a:off x="0" y="5080"/>
            <a:ext cx="12192000" cy="6852920"/>
          </a:xfrm>
          <a:custGeom>
            <a:avLst/>
            <a:gdLst/>
            <a:ahLst/>
            <a:cxnLst/>
            <a:rect l="l" t="t" r="r" b="b"/>
            <a:pathLst>
              <a:path w="13167360" h="8229600">
                <a:moveTo>
                  <a:pt x="0" y="0"/>
                </a:moveTo>
                <a:lnTo>
                  <a:pt x="13167360" y="0"/>
                </a:lnTo>
                <a:lnTo>
                  <a:pt x="13167360" y="8229600"/>
                </a:lnTo>
                <a:lnTo>
                  <a:pt x="0" y="8229600"/>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pic>
        <p:nvPicPr>
          <p:cNvPr id="5" name="Am-thanh-tra-loi-sai-www_tiengdong_com">
            <a:hlinkClick r:id="" action="ppaction://media"/>
            <a:extLst>
              <a:ext uri="{FF2B5EF4-FFF2-40B4-BE49-F238E27FC236}">
                <a16:creationId xmlns:a16="http://schemas.microsoft.com/office/drawing/2014/main" id="{29D1DFA7-21C8-1F55-2410-639EEBAD1AC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7477" y="632984"/>
            <a:ext cx="487363" cy="487363"/>
          </a:xfrm>
          <a:prstGeom prst="rect">
            <a:avLst/>
          </a:prstGeom>
        </p:spPr>
      </p:pic>
      <p:pic>
        <p:nvPicPr>
          <p:cNvPr id="6" name="Tieng-tinh-tinh-www_nhacchuongvui_com">
            <a:hlinkClick r:id="" action="ppaction://media"/>
            <a:extLst>
              <a:ext uri="{FF2B5EF4-FFF2-40B4-BE49-F238E27FC236}">
                <a16:creationId xmlns:a16="http://schemas.microsoft.com/office/drawing/2014/main" id="{F3686C95-91E7-E5E8-04A8-240E725AA49D}"/>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10107" y="-242118"/>
            <a:ext cx="487363" cy="487363"/>
          </a:xfrm>
          <a:prstGeom prst="rect">
            <a:avLst/>
          </a:prstGeom>
        </p:spPr>
      </p:pic>
      <p:pic>
        <p:nvPicPr>
          <p:cNvPr id="13" name="Am-thanh-tra-loi-sai-www_tiengdong_com">
            <a:hlinkClick r:id="" action="ppaction://media"/>
            <a:extLst>
              <a:ext uri="{FF2B5EF4-FFF2-40B4-BE49-F238E27FC236}">
                <a16:creationId xmlns:a16="http://schemas.microsoft.com/office/drawing/2014/main" id="{905DDFA2-F331-6659-18F9-AF36E872FC8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7477" y="1407240"/>
            <a:ext cx="487363" cy="487363"/>
          </a:xfrm>
          <a:prstGeom prst="rect">
            <a:avLst/>
          </a:prstGeom>
        </p:spPr>
      </p:pic>
      <p:pic>
        <p:nvPicPr>
          <p:cNvPr id="14" name="Am-thanh-tra-loi-sai-www_tiengdong_com">
            <a:hlinkClick r:id="" action="ppaction://media"/>
            <a:extLst>
              <a:ext uri="{FF2B5EF4-FFF2-40B4-BE49-F238E27FC236}">
                <a16:creationId xmlns:a16="http://schemas.microsoft.com/office/drawing/2014/main" id="{1C5F0DDD-F31F-2326-8007-E08140531D1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7477" y="2181496"/>
            <a:ext cx="487363" cy="487363"/>
          </a:xfrm>
          <a:prstGeom prst="rect">
            <a:avLst/>
          </a:prstGeom>
        </p:spPr>
      </p:pic>
      <p:sp>
        <p:nvSpPr>
          <p:cNvPr id="15" name="Plaque 14">
            <a:extLst>
              <a:ext uri="{FF2B5EF4-FFF2-40B4-BE49-F238E27FC236}">
                <a16:creationId xmlns:a16="http://schemas.microsoft.com/office/drawing/2014/main" id="{B1436B3E-F698-2EAD-A188-7E503538B858}"/>
              </a:ext>
            </a:extLst>
          </p:cNvPr>
          <p:cNvSpPr/>
          <p:nvPr/>
        </p:nvSpPr>
        <p:spPr>
          <a:xfrm>
            <a:off x="762000" y="482600"/>
            <a:ext cx="10617200" cy="1778000"/>
          </a:xfrm>
          <a:prstGeom prst="plaque">
            <a:avLst/>
          </a:prstGeom>
          <a:solidFill>
            <a:srgbClr val="FFE9B7"/>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002060"/>
                </a:solidFill>
              </a:rPr>
              <a:t>Nhiệm vụ của đội Hoàng Sa là gì?</a:t>
            </a:r>
            <a:endParaRPr lang="en-US" sz="4800" b="1" dirty="0">
              <a:solidFill>
                <a:srgbClr val="002060"/>
              </a:solidFill>
            </a:endParaRPr>
          </a:p>
        </p:txBody>
      </p:sp>
      <p:grpSp>
        <p:nvGrpSpPr>
          <p:cNvPr id="16" name="Group 15">
            <a:extLst>
              <a:ext uri="{FF2B5EF4-FFF2-40B4-BE49-F238E27FC236}">
                <a16:creationId xmlns:a16="http://schemas.microsoft.com/office/drawing/2014/main" id="{D7778BF2-2EA3-C8D1-C6AB-992F3B352327}"/>
              </a:ext>
            </a:extLst>
          </p:cNvPr>
          <p:cNvGrpSpPr/>
          <p:nvPr/>
        </p:nvGrpSpPr>
        <p:grpSpPr>
          <a:xfrm>
            <a:off x="56494" y="2961443"/>
            <a:ext cx="5703880" cy="1380932"/>
            <a:chOff x="-173819" y="4457700"/>
            <a:chExt cx="8555819" cy="2071397"/>
          </a:xfrm>
        </p:grpSpPr>
        <p:sp>
          <p:nvSpPr>
            <p:cNvPr id="17" name="a">
              <a:extLst>
                <a:ext uri="{FF2B5EF4-FFF2-40B4-BE49-F238E27FC236}">
                  <a16:creationId xmlns:a16="http://schemas.microsoft.com/office/drawing/2014/main" id="{8761E8E5-4EFA-BD12-42F7-A3ADC15E7424}"/>
                </a:ext>
              </a:extLst>
            </p:cNvPr>
            <p:cNvSpPr/>
            <p:nvPr/>
          </p:nvSpPr>
          <p:spPr>
            <a:xfrm>
              <a:off x="1078816" y="4457700"/>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50000"/>
                </a:lnSpc>
                <a:spcBef>
                  <a:spcPts val="240"/>
                </a:spcBef>
                <a:spcAft>
                  <a:spcPts val="240"/>
                </a:spcAft>
              </a:pPr>
              <a:r>
                <a:rPr lang="vi-VN"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Đánh bắt xa bờ.</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18" name="Picture 4">
              <a:extLst>
                <a:ext uri="{FF2B5EF4-FFF2-40B4-BE49-F238E27FC236}">
                  <a16:creationId xmlns:a16="http://schemas.microsoft.com/office/drawing/2014/main" id="{CA9849F4-714E-5254-5DA7-E105B133A750}"/>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73819" y="4541838"/>
              <a:ext cx="1672324" cy="1852993"/>
            </a:xfrm>
            <a:prstGeom prst="rect">
              <a:avLst/>
            </a:prstGeom>
          </p:spPr>
        </p:pic>
      </p:grpSp>
      <p:grpSp>
        <p:nvGrpSpPr>
          <p:cNvPr id="19" name="Group 18">
            <a:extLst>
              <a:ext uri="{FF2B5EF4-FFF2-40B4-BE49-F238E27FC236}">
                <a16:creationId xmlns:a16="http://schemas.microsoft.com/office/drawing/2014/main" id="{D1AFB18F-CF64-BE15-8509-98CBDE78FDAE}"/>
              </a:ext>
            </a:extLst>
          </p:cNvPr>
          <p:cNvGrpSpPr/>
          <p:nvPr/>
        </p:nvGrpSpPr>
        <p:grpSpPr>
          <a:xfrm>
            <a:off x="6126115" y="2944734"/>
            <a:ext cx="5714545" cy="1380931"/>
            <a:chOff x="8496419" y="4457700"/>
            <a:chExt cx="8571812" cy="2071397"/>
          </a:xfrm>
        </p:grpSpPr>
        <p:sp>
          <p:nvSpPr>
            <p:cNvPr id="20" name="b">
              <a:extLst>
                <a:ext uri="{FF2B5EF4-FFF2-40B4-BE49-F238E27FC236}">
                  <a16:creationId xmlns:a16="http://schemas.microsoft.com/office/drawing/2014/main" id="{0C34CB7A-3408-8897-16B2-234726C3BA55}"/>
                </a:ext>
              </a:extLst>
            </p:cNvPr>
            <p:cNvSpPr/>
            <p:nvPr/>
          </p:nvSpPr>
          <p:spPr>
            <a:xfrm>
              <a:off x="9765047" y="4457700"/>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kern="0" dirty="0">
                  <a:solidFill>
                    <a:srgbClr val="000000"/>
                  </a:solidFill>
                  <a:effectLst/>
                  <a:latin typeface="Cambria" panose="02040503050406030204" pitchFamily="18" charset="0"/>
                  <a:ea typeface="Cambria" panose="02040503050406030204" pitchFamily="18" charset="0"/>
                </a:rPr>
                <a:t>Buôn bán hải sản với các nước bên kia biển Đông.</a:t>
              </a:r>
              <a:endParaRPr lang="en-US" sz="4400" b="1" dirty="0">
                <a:solidFill>
                  <a:srgbClr val="C00000"/>
                </a:solidFill>
                <a:latin typeface="Cambria" panose="02040503050406030204" pitchFamily="18" charset="0"/>
                <a:ea typeface="Cambria" panose="02040503050406030204" pitchFamily="18" charset="0"/>
              </a:endParaRPr>
            </a:p>
          </p:txBody>
        </p:sp>
        <p:pic>
          <p:nvPicPr>
            <p:cNvPr id="21" name="Picture 11">
              <a:extLst>
                <a:ext uri="{FF2B5EF4-FFF2-40B4-BE49-F238E27FC236}">
                  <a16:creationId xmlns:a16="http://schemas.microsoft.com/office/drawing/2014/main" id="{A1B4D784-0D3C-83AA-9E8B-B6DE0354FE5F}"/>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8496419" y="4616075"/>
              <a:ext cx="1622039" cy="1804773"/>
            </a:xfrm>
            <a:prstGeom prst="rect">
              <a:avLst/>
            </a:prstGeom>
          </p:spPr>
        </p:pic>
      </p:grpSp>
      <p:grpSp>
        <p:nvGrpSpPr>
          <p:cNvPr id="22" name="Group 21">
            <a:extLst>
              <a:ext uri="{FF2B5EF4-FFF2-40B4-BE49-F238E27FC236}">
                <a16:creationId xmlns:a16="http://schemas.microsoft.com/office/drawing/2014/main" id="{4B30356C-28A3-08A2-0D05-32065F328CC3}"/>
              </a:ext>
            </a:extLst>
          </p:cNvPr>
          <p:cNvGrpSpPr/>
          <p:nvPr/>
        </p:nvGrpSpPr>
        <p:grpSpPr>
          <a:xfrm>
            <a:off x="92900" y="4953039"/>
            <a:ext cx="5647743" cy="1380931"/>
            <a:chOff x="-89615" y="7429560"/>
            <a:chExt cx="8471615" cy="2071397"/>
          </a:xfrm>
        </p:grpSpPr>
        <p:sp>
          <p:nvSpPr>
            <p:cNvPr id="23" name="c">
              <a:extLst>
                <a:ext uri="{FF2B5EF4-FFF2-40B4-BE49-F238E27FC236}">
                  <a16:creationId xmlns:a16="http://schemas.microsoft.com/office/drawing/2014/main" id="{0330197A-E260-C38B-67A9-A90D42132B4A}"/>
                </a:ext>
              </a:extLst>
            </p:cNvPr>
            <p:cNvSpPr/>
            <p:nvPr/>
          </p:nvSpPr>
          <p:spPr>
            <a:xfrm>
              <a:off x="1078816" y="7429560"/>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50000"/>
                </a:lnSpc>
                <a:spcBef>
                  <a:spcPts val="240"/>
                </a:spcBef>
                <a:spcAft>
                  <a:spcPts val="240"/>
                </a:spcAft>
              </a:pPr>
              <a:r>
                <a:rPr lang="vi-VN"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Thu lượm, khai thác sản vật.</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24" name="Picture 12">
              <a:extLst>
                <a:ext uri="{FF2B5EF4-FFF2-40B4-BE49-F238E27FC236}">
                  <a16:creationId xmlns:a16="http://schemas.microsoft.com/office/drawing/2014/main" id="{55EF4083-B0F5-FC31-FF64-14A59EBDD06C}"/>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89615" y="7563827"/>
              <a:ext cx="1634189" cy="1783562"/>
            </a:xfrm>
            <a:prstGeom prst="rect">
              <a:avLst/>
            </a:prstGeom>
          </p:spPr>
        </p:pic>
      </p:grpSp>
      <p:grpSp>
        <p:nvGrpSpPr>
          <p:cNvPr id="25" name="Group 24">
            <a:extLst>
              <a:ext uri="{FF2B5EF4-FFF2-40B4-BE49-F238E27FC236}">
                <a16:creationId xmlns:a16="http://schemas.microsoft.com/office/drawing/2014/main" id="{72C6EA87-09A2-F3F5-4083-06B05482D631}"/>
              </a:ext>
            </a:extLst>
          </p:cNvPr>
          <p:cNvGrpSpPr/>
          <p:nvPr/>
        </p:nvGrpSpPr>
        <p:grpSpPr>
          <a:xfrm>
            <a:off x="6273600" y="4920397"/>
            <a:ext cx="5621983" cy="1380931"/>
            <a:chOff x="8635254" y="7429559"/>
            <a:chExt cx="8432975" cy="2071397"/>
          </a:xfrm>
        </p:grpSpPr>
        <p:sp>
          <p:nvSpPr>
            <p:cNvPr id="26" name="d">
              <a:extLst>
                <a:ext uri="{FF2B5EF4-FFF2-40B4-BE49-F238E27FC236}">
                  <a16:creationId xmlns:a16="http://schemas.microsoft.com/office/drawing/2014/main" id="{313B9E99-6383-BF60-18FB-87F4A3AA0A93}"/>
                </a:ext>
              </a:extLst>
            </p:cNvPr>
            <p:cNvSpPr/>
            <p:nvPr/>
          </p:nvSpPr>
          <p:spPr>
            <a:xfrm>
              <a:off x="9765045" y="7429559"/>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vi-VN" sz="2800" kern="0" dirty="0">
                  <a:solidFill>
                    <a:srgbClr val="000000"/>
                  </a:solidFill>
                  <a:effectLst/>
                  <a:latin typeface="Cambria" panose="02040503050406030204" pitchFamily="18" charset="0"/>
                  <a:ea typeface="Cambria" panose="02040503050406030204" pitchFamily="18" charset="0"/>
                </a:rPr>
                <a:t>Vận chuyển hàng hóa sang các nước láng giềng.</a:t>
              </a:r>
              <a:endParaRPr lang="en-US" sz="4000" b="1" dirty="0">
                <a:solidFill>
                  <a:srgbClr val="C00000"/>
                </a:solidFill>
                <a:latin typeface="Cambria" panose="02040503050406030204" pitchFamily="18" charset="0"/>
                <a:ea typeface="Cambria" panose="02040503050406030204" pitchFamily="18" charset="0"/>
              </a:endParaRPr>
            </a:p>
          </p:txBody>
        </p:sp>
        <p:pic>
          <p:nvPicPr>
            <p:cNvPr id="27" name="Picture 13">
              <a:extLst>
                <a:ext uri="{FF2B5EF4-FFF2-40B4-BE49-F238E27FC236}">
                  <a16:creationId xmlns:a16="http://schemas.microsoft.com/office/drawing/2014/main" id="{86B5E65F-1F53-91E9-4378-D2F22FBE8EDD}"/>
                </a:ext>
              </a:extLst>
            </p:cNvPr>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8635254" y="7624598"/>
              <a:ext cx="1516632" cy="1666628"/>
            </a:xfrm>
            <a:prstGeom prst="rect">
              <a:avLst/>
            </a:prstGeom>
          </p:spPr>
        </p:pic>
      </p:grpSp>
      <p:pic>
        <p:nvPicPr>
          <p:cNvPr id="28" name="Đúng">
            <a:extLst>
              <a:ext uri="{FF2B5EF4-FFF2-40B4-BE49-F238E27FC236}">
                <a16:creationId xmlns:a16="http://schemas.microsoft.com/office/drawing/2014/main" id="{0DC3E7BF-0D7D-9075-2FE8-0B5C611BF373}"/>
              </a:ext>
            </a:extLst>
          </p:cNvPr>
          <p:cNvPicPr>
            <a:picLocks noChangeAspect="1"/>
          </p:cNvPicPr>
          <p:nvPr/>
        </p:nvPicPr>
        <p:blipFill>
          <a:blip r:embed="rId17">
            <a:extLst>
              <a:ext uri="{BEBA8EAE-BF5A-486C-A8C5-ECC9F3942E4B}">
                <a14:imgProps xmlns:a14="http://schemas.microsoft.com/office/drawing/2010/main">
                  <a14:imgLayer r:embed="rId18">
                    <a14:imgEffect>
                      <a14:sharpenSoften amount="25000"/>
                    </a14:imgEffect>
                    <a14:imgEffect>
                      <a14:brightnessContrast bright="-30000" contrast="71000"/>
                    </a14:imgEffect>
                  </a14:imgLayer>
                </a14:imgProps>
              </a:ext>
              <a:ext uri="{28A0092B-C50C-407E-A947-70E740481C1C}">
                <a14:useLocalDpi xmlns:a14="http://schemas.microsoft.com/office/drawing/2010/main" val="0"/>
              </a:ext>
            </a:extLst>
          </a:blip>
          <a:stretch>
            <a:fillRect/>
          </a:stretch>
        </p:blipFill>
        <p:spPr>
          <a:xfrm>
            <a:off x="18848" y="4972467"/>
            <a:ext cx="1486303" cy="1189041"/>
          </a:xfrm>
          <a:prstGeom prst="rect">
            <a:avLst/>
          </a:prstGeom>
        </p:spPr>
      </p:pic>
      <p:sp>
        <p:nvSpPr>
          <p:cNvPr id="29" name="Freeform 2">
            <a:hlinkClick r:id="rId19" action="ppaction://hlinksldjump"/>
            <a:extLst>
              <a:ext uri="{FF2B5EF4-FFF2-40B4-BE49-F238E27FC236}">
                <a16:creationId xmlns:a16="http://schemas.microsoft.com/office/drawing/2014/main" id="{C56C3461-9DFC-A97D-D77F-005971227BFD}"/>
              </a:ext>
            </a:extLst>
          </p:cNvPr>
          <p:cNvSpPr/>
          <p:nvPr/>
        </p:nvSpPr>
        <p:spPr>
          <a:xfrm>
            <a:off x="10210800" y="1427480"/>
            <a:ext cx="1981200" cy="1320889"/>
          </a:xfrm>
          <a:custGeom>
            <a:avLst/>
            <a:gdLst/>
            <a:ahLst/>
            <a:cxnLst/>
            <a:rect l="l" t="t" r="r" b="b"/>
            <a:pathLst>
              <a:path w="5542028" h="3505333">
                <a:moveTo>
                  <a:pt x="0" y="0"/>
                </a:moveTo>
                <a:lnTo>
                  <a:pt x="5542028" y="0"/>
                </a:lnTo>
                <a:lnTo>
                  <a:pt x="5542028" y="3505333"/>
                </a:lnTo>
                <a:lnTo>
                  <a:pt x="0" y="3505333"/>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txBody>
          <a:bodyPr/>
          <a:lstStyle/>
          <a:p>
            <a:pPr defTabSz="609630"/>
            <a:endParaRPr lang="en-US" sz="1200">
              <a:solidFill>
                <a:prstClr val="black"/>
              </a:solidFill>
              <a:latin typeface="Calibri"/>
            </a:endParaRPr>
          </a:p>
        </p:txBody>
      </p:sp>
    </p:spTree>
    <p:extLst>
      <p:ext uri="{BB962C8B-B14F-4D97-AF65-F5344CB8AC3E}">
        <p14:creationId xmlns:p14="http://schemas.microsoft.com/office/powerpoint/2010/main" val="256196792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2000">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14:bounceEnd="72000">
                                          <p:cBhvr additive="base">
                                            <p:cTn id="7" dur="1000" fill="hold"/>
                                            <p:tgtEl>
                                              <p:spTgt spid="16"/>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72000">
                                      <p:stCondLst>
                                        <p:cond delay="500"/>
                                      </p:stCondLst>
                                      <p:childTnLst>
                                        <p:set>
                                          <p:cBhvr>
                                            <p:cTn id="10" dur="1" fill="hold">
                                              <p:stCondLst>
                                                <p:cond delay="0"/>
                                              </p:stCondLst>
                                            </p:cTn>
                                            <p:tgtEl>
                                              <p:spTgt spid="22"/>
                                            </p:tgtEl>
                                            <p:attrNameLst>
                                              <p:attrName>style.visibility</p:attrName>
                                            </p:attrNameLst>
                                          </p:cBhvr>
                                          <p:to>
                                            <p:strVal val="visible"/>
                                          </p:to>
                                        </p:set>
                                        <p:anim calcmode="lin" valueType="num" p14:bounceEnd="72000">
                                          <p:cBhvr additive="base">
                                            <p:cTn id="11" dur="1000" fill="hold"/>
                                            <p:tgtEl>
                                              <p:spTgt spid="22"/>
                                            </p:tgtEl>
                                            <p:attrNameLst>
                                              <p:attrName>ppt_x</p:attrName>
                                            </p:attrNameLst>
                                          </p:cBhvr>
                                          <p:tavLst>
                                            <p:tav tm="0">
                                              <p:val>
                                                <p:strVal val="#ppt_x"/>
                                              </p:val>
                                            </p:tav>
                                            <p:tav tm="100000">
                                              <p:val>
                                                <p:strVal val="#ppt_x"/>
                                              </p:val>
                                            </p:tav>
                                          </p:tavLst>
                                        </p:anim>
                                        <p:anim calcmode="lin" valueType="num" p14:bounceEnd="72000">
                                          <p:cBhvr additive="base">
                                            <p:cTn id="12" dur="1000" fill="hold"/>
                                            <p:tgtEl>
                                              <p:spTgt spid="2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72000">
                                      <p:stCondLst>
                                        <p:cond delay="1000"/>
                                      </p:stCondLst>
                                      <p:childTnLst>
                                        <p:set>
                                          <p:cBhvr>
                                            <p:cTn id="14" dur="1" fill="hold">
                                              <p:stCondLst>
                                                <p:cond delay="0"/>
                                              </p:stCondLst>
                                            </p:cTn>
                                            <p:tgtEl>
                                              <p:spTgt spid="19"/>
                                            </p:tgtEl>
                                            <p:attrNameLst>
                                              <p:attrName>style.visibility</p:attrName>
                                            </p:attrNameLst>
                                          </p:cBhvr>
                                          <p:to>
                                            <p:strVal val="visible"/>
                                          </p:to>
                                        </p:set>
                                        <p:anim calcmode="lin" valueType="num" p14:bounceEnd="72000">
                                          <p:cBhvr additive="base">
                                            <p:cTn id="15" dur="1000" fill="hold"/>
                                            <p:tgtEl>
                                              <p:spTgt spid="19"/>
                                            </p:tgtEl>
                                            <p:attrNameLst>
                                              <p:attrName>ppt_x</p:attrName>
                                            </p:attrNameLst>
                                          </p:cBhvr>
                                          <p:tavLst>
                                            <p:tav tm="0">
                                              <p:val>
                                                <p:strVal val="#ppt_x"/>
                                              </p:val>
                                            </p:tav>
                                            <p:tav tm="100000">
                                              <p:val>
                                                <p:strVal val="#ppt_x"/>
                                              </p:val>
                                            </p:tav>
                                          </p:tavLst>
                                        </p:anim>
                                        <p:anim calcmode="lin" valueType="num" p14:bounceEnd="72000">
                                          <p:cBhvr additive="base">
                                            <p:cTn id="16" dur="1000" fill="hold"/>
                                            <p:tgtEl>
                                              <p:spTgt spid="1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72000">
                                      <p:stCondLst>
                                        <p:cond delay="1500"/>
                                      </p:stCondLst>
                                      <p:childTnLst>
                                        <p:set>
                                          <p:cBhvr>
                                            <p:cTn id="18" dur="1" fill="hold">
                                              <p:stCondLst>
                                                <p:cond delay="0"/>
                                              </p:stCondLst>
                                            </p:cTn>
                                            <p:tgtEl>
                                              <p:spTgt spid="25"/>
                                            </p:tgtEl>
                                            <p:attrNameLst>
                                              <p:attrName>style.visibility</p:attrName>
                                            </p:attrNameLst>
                                          </p:cBhvr>
                                          <p:to>
                                            <p:strVal val="visible"/>
                                          </p:to>
                                        </p:set>
                                        <p:anim calcmode="lin" valueType="num" p14:bounceEnd="72000">
                                          <p:cBhvr additive="base">
                                            <p:cTn id="19" dur="10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20"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6"/>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5120" fill="hold"/>
                                            <p:tgtEl>
                                              <p:spTgt spid="5"/>
                                            </p:tgtEl>
                                          </p:cBhvr>
                                        </p:cmd>
                                      </p:childTnLst>
                                    </p:cTn>
                                  </p:par>
                                  <p:par>
                                    <p:cTn id="26" presetID="26" presetClass="emph" presetSubtype="0" fill="hold" nodeType="withEffect">
                                      <p:stCondLst>
                                        <p:cond delay="0"/>
                                      </p:stCondLst>
                                      <p:childTnLst>
                                        <p:animEffect transition="out" filter="fade">
                                          <p:cBhvr>
                                            <p:cTn id="27" dur="500" tmFilter="0, 0; .2, .5; .8, .5; 1, 0"/>
                                            <p:tgtEl>
                                              <p:spTgt spid="16"/>
                                            </p:tgtEl>
                                          </p:cBhvr>
                                        </p:animEffect>
                                        <p:animScale>
                                          <p:cBhvr>
                                            <p:cTn id="28" dur="250" autoRev="1" fill="hold"/>
                                            <p:tgtEl>
                                              <p:spTgt spid="16"/>
                                            </p:tgtEl>
                                          </p:cBhvr>
                                          <p:by x="105000" y="105000"/>
                                        </p:animScale>
                                      </p:childTnLst>
                                    </p:cTn>
                                  </p:par>
                                </p:childTnLst>
                              </p:cTn>
                            </p:par>
                          </p:childTnLst>
                        </p:cTn>
                      </p:par>
                    </p:childTnLst>
                  </p:cTn>
                  <p:nextCondLst>
                    <p:cond evt="onClick" delay="0">
                      <p:tgtEl>
                        <p:spTgt spid="16"/>
                      </p:tgtEl>
                    </p:cond>
                  </p:nextCondLst>
                </p:seq>
                <p:seq concurrent="1" nextAc="seek">
                  <p:cTn id="29" restart="whenNotActive" fill="hold" evtFilter="cancelBubble" nodeType="interactiveSeq">
                    <p:stCondLst>
                      <p:cond evt="onClick" delay="0">
                        <p:tgtEl>
                          <p:spTgt spid="22"/>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nodeType="withEffect">
                                      <p:stCondLst>
                                        <p:cond delay="0"/>
                                      </p:stCondLst>
                                      <p:childTnLst>
                                        <p:animEffect transition="out" filter="fade">
                                          <p:cBhvr>
                                            <p:cTn id="33" dur="500" tmFilter="0, 0; .2, .5; .8, .5; 1, 0"/>
                                            <p:tgtEl>
                                              <p:spTgt spid="22"/>
                                            </p:tgtEl>
                                          </p:cBhvr>
                                        </p:animEffect>
                                        <p:animScale>
                                          <p:cBhvr>
                                            <p:cTn id="34" dur="250" autoRev="1" fill="hold"/>
                                            <p:tgtEl>
                                              <p:spTgt spid="22"/>
                                            </p:tgtEl>
                                          </p:cBhvr>
                                          <p:by x="105000" y="105000"/>
                                        </p:animScale>
                                      </p:childTnLst>
                                    </p:cTn>
                                  </p:par>
                                  <p:par>
                                    <p:cTn id="35" presetID="49" presetClass="entr" presetSubtype="0" decel="100000"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p:cTn id="37" dur="500" fill="hold"/>
                                            <p:tgtEl>
                                              <p:spTgt spid="28"/>
                                            </p:tgtEl>
                                            <p:attrNameLst>
                                              <p:attrName>ppt_w</p:attrName>
                                            </p:attrNameLst>
                                          </p:cBhvr>
                                          <p:tavLst>
                                            <p:tav tm="0">
                                              <p:val>
                                                <p:fltVal val="0"/>
                                              </p:val>
                                            </p:tav>
                                            <p:tav tm="100000">
                                              <p:val>
                                                <p:strVal val="#ppt_w"/>
                                              </p:val>
                                            </p:tav>
                                          </p:tavLst>
                                        </p:anim>
                                        <p:anim calcmode="lin" valueType="num">
                                          <p:cBhvr>
                                            <p:cTn id="38" dur="500" fill="hold"/>
                                            <p:tgtEl>
                                              <p:spTgt spid="28"/>
                                            </p:tgtEl>
                                            <p:attrNameLst>
                                              <p:attrName>ppt_h</p:attrName>
                                            </p:attrNameLst>
                                          </p:cBhvr>
                                          <p:tavLst>
                                            <p:tav tm="0">
                                              <p:val>
                                                <p:fltVal val="0"/>
                                              </p:val>
                                            </p:tav>
                                            <p:tav tm="100000">
                                              <p:val>
                                                <p:strVal val="#ppt_h"/>
                                              </p:val>
                                            </p:tav>
                                          </p:tavLst>
                                        </p:anim>
                                        <p:anim calcmode="lin" valueType="num">
                                          <p:cBhvr>
                                            <p:cTn id="39" dur="500" fill="hold"/>
                                            <p:tgtEl>
                                              <p:spTgt spid="28"/>
                                            </p:tgtEl>
                                            <p:attrNameLst>
                                              <p:attrName>style.rotation</p:attrName>
                                            </p:attrNameLst>
                                          </p:cBhvr>
                                          <p:tavLst>
                                            <p:tav tm="0">
                                              <p:val>
                                                <p:fltVal val="360"/>
                                              </p:val>
                                            </p:tav>
                                            <p:tav tm="100000">
                                              <p:val>
                                                <p:fltVal val="0"/>
                                              </p:val>
                                            </p:tav>
                                          </p:tavLst>
                                        </p:anim>
                                        <p:animEffect transition="in" filter="fade">
                                          <p:cBhvr>
                                            <p:cTn id="40" dur="500"/>
                                            <p:tgtEl>
                                              <p:spTgt spid="28"/>
                                            </p:tgtEl>
                                          </p:cBhvr>
                                        </p:animEffect>
                                      </p:childTnLst>
                                    </p:cTn>
                                  </p:par>
                                  <p:par>
                                    <p:cTn id="41" presetID="1" presetClass="mediacall" presetSubtype="0" fill="hold" nodeType="withEffect">
                                      <p:stCondLst>
                                        <p:cond delay="0"/>
                                      </p:stCondLst>
                                      <p:childTnLst>
                                        <p:cmd type="call" cmd="playFrom(0.0)">
                                          <p:cBhvr>
                                            <p:cTn id="42" dur="3448" fill="hold"/>
                                            <p:tgtEl>
                                              <p:spTgt spid="6"/>
                                            </p:tgtEl>
                                          </p:cBhvr>
                                        </p:cmd>
                                      </p:childTnLst>
                                    </p:cTn>
                                  </p:par>
                                  <p:par>
                                    <p:cTn id="43" presetID="32" presetClass="emph" presetSubtype="0" fill="hold" nodeType="withEffect">
                                      <p:stCondLst>
                                        <p:cond delay="0"/>
                                      </p:stCondLst>
                                      <p:childTnLst>
                                        <p:animRot by="120000">
                                          <p:cBhvr>
                                            <p:cTn id="44" dur="100" fill="hold">
                                              <p:stCondLst>
                                                <p:cond delay="0"/>
                                              </p:stCondLst>
                                            </p:cTn>
                                            <p:tgtEl>
                                              <p:spTgt spid="28"/>
                                            </p:tgtEl>
                                            <p:attrNameLst>
                                              <p:attrName>r</p:attrName>
                                            </p:attrNameLst>
                                          </p:cBhvr>
                                        </p:animRot>
                                        <p:animRot by="-240000">
                                          <p:cBhvr>
                                            <p:cTn id="45" dur="200" fill="hold">
                                              <p:stCondLst>
                                                <p:cond delay="200"/>
                                              </p:stCondLst>
                                            </p:cTn>
                                            <p:tgtEl>
                                              <p:spTgt spid="28"/>
                                            </p:tgtEl>
                                            <p:attrNameLst>
                                              <p:attrName>r</p:attrName>
                                            </p:attrNameLst>
                                          </p:cBhvr>
                                        </p:animRot>
                                        <p:animRot by="240000">
                                          <p:cBhvr>
                                            <p:cTn id="46" dur="200" fill="hold">
                                              <p:stCondLst>
                                                <p:cond delay="400"/>
                                              </p:stCondLst>
                                            </p:cTn>
                                            <p:tgtEl>
                                              <p:spTgt spid="28"/>
                                            </p:tgtEl>
                                            <p:attrNameLst>
                                              <p:attrName>r</p:attrName>
                                            </p:attrNameLst>
                                          </p:cBhvr>
                                        </p:animRot>
                                        <p:animRot by="-240000">
                                          <p:cBhvr>
                                            <p:cTn id="47" dur="200" fill="hold">
                                              <p:stCondLst>
                                                <p:cond delay="600"/>
                                              </p:stCondLst>
                                            </p:cTn>
                                            <p:tgtEl>
                                              <p:spTgt spid="28"/>
                                            </p:tgtEl>
                                            <p:attrNameLst>
                                              <p:attrName>r</p:attrName>
                                            </p:attrNameLst>
                                          </p:cBhvr>
                                        </p:animRot>
                                        <p:animRot by="120000">
                                          <p:cBhvr>
                                            <p:cTn id="48" dur="200" fill="hold">
                                              <p:stCondLst>
                                                <p:cond delay="800"/>
                                              </p:stCondLst>
                                            </p:cTn>
                                            <p:tgtEl>
                                              <p:spTgt spid="28"/>
                                            </p:tgtEl>
                                            <p:attrNameLst>
                                              <p:attrName>r</p:attrName>
                                            </p:attrNameLst>
                                          </p:cBhvr>
                                        </p:animRot>
                                      </p:childTnLst>
                                    </p:cTn>
                                  </p:par>
                                  <p:par>
                                    <p:cTn id="49" presetID="31" presetClass="exit" presetSubtype="0" fill="hold" nodeType="withEffect">
                                      <p:stCondLst>
                                        <p:cond delay="0"/>
                                      </p:stCondLst>
                                      <p:childTnLst>
                                        <p:anim calcmode="lin" valueType="num">
                                          <p:cBhvr>
                                            <p:cTn id="50" dur="1000"/>
                                            <p:tgtEl>
                                              <p:spTgt spid="16"/>
                                            </p:tgtEl>
                                            <p:attrNameLst>
                                              <p:attrName>ppt_w</p:attrName>
                                            </p:attrNameLst>
                                          </p:cBhvr>
                                          <p:tavLst>
                                            <p:tav tm="0">
                                              <p:val>
                                                <p:strVal val="ppt_w"/>
                                              </p:val>
                                            </p:tav>
                                            <p:tav tm="100000">
                                              <p:val>
                                                <p:fltVal val="0"/>
                                              </p:val>
                                            </p:tav>
                                          </p:tavLst>
                                        </p:anim>
                                        <p:anim calcmode="lin" valueType="num">
                                          <p:cBhvr>
                                            <p:cTn id="51" dur="1000"/>
                                            <p:tgtEl>
                                              <p:spTgt spid="16"/>
                                            </p:tgtEl>
                                            <p:attrNameLst>
                                              <p:attrName>ppt_h</p:attrName>
                                            </p:attrNameLst>
                                          </p:cBhvr>
                                          <p:tavLst>
                                            <p:tav tm="0">
                                              <p:val>
                                                <p:strVal val="ppt_h"/>
                                              </p:val>
                                            </p:tav>
                                            <p:tav tm="100000">
                                              <p:val>
                                                <p:fltVal val="0"/>
                                              </p:val>
                                            </p:tav>
                                          </p:tavLst>
                                        </p:anim>
                                        <p:anim calcmode="lin" valueType="num">
                                          <p:cBhvr>
                                            <p:cTn id="52" dur="1000"/>
                                            <p:tgtEl>
                                              <p:spTgt spid="16"/>
                                            </p:tgtEl>
                                            <p:attrNameLst>
                                              <p:attrName>style.rotation</p:attrName>
                                            </p:attrNameLst>
                                          </p:cBhvr>
                                          <p:tavLst>
                                            <p:tav tm="0">
                                              <p:val>
                                                <p:fltVal val="0"/>
                                              </p:val>
                                            </p:tav>
                                            <p:tav tm="100000">
                                              <p:val>
                                                <p:fltVal val="90"/>
                                              </p:val>
                                            </p:tav>
                                          </p:tavLst>
                                        </p:anim>
                                        <p:animEffect transition="out" filter="fade">
                                          <p:cBhvr>
                                            <p:cTn id="53" dur="1000"/>
                                            <p:tgtEl>
                                              <p:spTgt spid="16"/>
                                            </p:tgtEl>
                                          </p:cBhvr>
                                        </p:animEffect>
                                        <p:set>
                                          <p:cBhvr>
                                            <p:cTn id="54" dur="1" fill="hold">
                                              <p:stCondLst>
                                                <p:cond delay="999"/>
                                              </p:stCondLst>
                                            </p:cTn>
                                            <p:tgtEl>
                                              <p:spTgt spid="16"/>
                                            </p:tgtEl>
                                            <p:attrNameLst>
                                              <p:attrName>style.visibility</p:attrName>
                                            </p:attrNameLst>
                                          </p:cBhvr>
                                          <p:to>
                                            <p:strVal val="hidden"/>
                                          </p:to>
                                        </p:set>
                                      </p:childTnLst>
                                    </p:cTn>
                                  </p:par>
                                  <p:par>
                                    <p:cTn id="55" presetID="31" presetClass="exit" presetSubtype="0" fill="hold" nodeType="withEffect">
                                      <p:stCondLst>
                                        <p:cond delay="0"/>
                                      </p:stCondLst>
                                      <p:childTnLst>
                                        <p:anim calcmode="lin" valueType="num">
                                          <p:cBhvr>
                                            <p:cTn id="56" dur="1000"/>
                                            <p:tgtEl>
                                              <p:spTgt spid="25"/>
                                            </p:tgtEl>
                                            <p:attrNameLst>
                                              <p:attrName>ppt_w</p:attrName>
                                            </p:attrNameLst>
                                          </p:cBhvr>
                                          <p:tavLst>
                                            <p:tav tm="0">
                                              <p:val>
                                                <p:strVal val="ppt_w"/>
                                              </p:val>
                                            </p:tav>
                                            <p:tav tm="100000">
                                              <p:val>
                                                <p:fltVal val="0"/>
                                              </p:val>
                                            </p:tav>
                                          </p:tavLst>
                                        </p:anim>
                                        <p:anim calcmode="lin" valueType="num">
                                          <p:cBhvr>
                                            <p:cTn id="57" dur="1000"/>
                                            <p:tgtEl>
                                              <p:spTgt spid="25"/>
                                            </p:tgtEl>
                                            <p:attrNameLst>
                                              <p:attrName>ppt_h</p:attrName>
                                            </p:attrNameLst>
                                          </p:cBhvr>
                                          <p:tavLst>
                                            <p:tav tm="0">
                                              <p:val>
                                                <p:strVal val="ppt_h"/>
                                              </p:val>
                                            </p:tav>
                                            <p:tav tm="100000">
                                              <p:val>
                                                <p:fltVal val="0"/>
                                              </p:val>
                                            </p:tav>
                                          </p:tavLst>
                                        </p:anim>
                                        <p:anim calcmode="lin" valueType="num">
                                          <p:cBhvr>
                                            <p:cTn id="58" dur="1000"/>
                                            <p:tgtEl>
                                              <p:spTgt spid="25"/>
                                            </p:tgtEl>
                                            <p:attrNameLst>
                                              <p:attrName>style.rotation</p:attrName>
                                            </p:attrNameLst>
                                          </p:cBhvr>
                                          <p:tavLst>
                                            <p:tav tm="0">
                                              <p:val>
                                                <p:fltVal val="0"/>
                                              </p:val>
                                            </p:tav>
                                            <p:tav tm="100000">
                                              <p:val>
                                                <p:fltVal val="90"/>
                                              </p:val>
                                            </p:tav>
                                          </p:tavLst>
                                        </p:anim>
                                        <p:animEffect transition="out" filter="fade">
                                          <p:cBhvr>
                                            <p:cTn id="59" dur="1000"/>
                                            <p:tgtEl>
                                              <p:spTgt spid="25"/>
                                            </p:tgtEl>
                                          </p:cBhvr>
                                        </p:animEffect>
                                        <p:set>
                                          <p:cBhvr>
                                            <p:cTn id="60" dur="1" fill="hold">
                                              <p:stCondLst>
                                                <p:cond delay="999"/>
                                              </p:stCondLst>
                                            </p:cTn>
                                            <p:tgtEl>
                                              <p:spTgt spid="25"/>
                                            </p:tgtEl>
                                            <p:attrNameLst>
                                              <p:attrName>style.visibility</p:attrName>
                                            </p:attrNameLst>
                                          </p:cBhvr>
                                          <p:to>
                                            <p:strVal val="hidden"/>
                                          </p:to>
                                        </p:set>
                                      </p:childTnLst>
                                    </p:cTn>
                                  </p:par>
                                  <p:par>
                                    <p:cTn id="61" presetID="31" presetClass="exit" presetSubtype="0" fill="hold" nodeType="withEffect">
                                      <p:stCondLst>
                                        <p:cond delay="0"/>
                                      </p:stCondLst>
                                      <p:childTnLst>
                                        <p:anim calcmode="lin" valueType="num">
                                          <p:cBhvr>
                                            <p:cTn id="62" dur="1000"/>
                                            <p:tgtEl>
                                              <p:spTgt spid="19"/>
                                            </p:tgtEl>
                                            <p:attrNameLst>
                                              <p:attrName>ppt_w</p:attrName>
                                            </p:attrNameLst>
                                          </p:cBhvr>
                                          <p:tavLst>
                                            <p:tav tm="0">
                                              <p:val>
                                                <p:strVal val="ppt_w"/>
                                              </p:val>
                                            </p:tav>
                                            <p:tav tm="100000">
                                              <p:val>
                                                <p:fltVal val="0"/>
                                              </p:val>
                                            </p:tav>
                                          </p:tavLst>
                                        </p:anim>
                                        <p:anim calcmode="lin" valueType="num">
                                          <p:cBhvr>
                                            <p:cTn id="63" dur="1000"/>
                                            <p:tgtEl>
                                              <p:spTgt spid="19"/>
                                            </p:tgtEl>
                                            <p:attrNameLst>
                                              <p:attrName>ppt_h</p:attrName>
                                            </p:attrNameLst>
                                          </p:cBhvr>
                                          <p:tavLst>
                                            <p:tav tm="0">
                                              <p:val>
                                                <p:strVal val="ppt_h"/>
                                              </p:val>
                                            </p:tav>
                                            <p:tav tm="100000">
                                              <p:val>
                                                <p:fltVal val="0"/>
                                              </p:val>
                                            </p:tav>
                                          </p:tavLst>
                                        </p:anim>
                                        <p:anim calcmode="lin" valueType="num">
                                          <p:cBhvr>
                                            <p:cTn id="64" dur="1000"/>
                                            <p:tgtEl>
                                              <p:spTgt spid="19"/>
                                            </p:tgtEl>
                                            <p:attrNameLst>
                                              <p:attrName>style.rotation</p:attrName>
                                            </p:attrNameLst>
                                          </p:cBhvr>
                                          <p:tavLst>
                                            <p:tav tm="0">
                                              <p:val>
                                                <p:fltVal val="0"/>
                                              </p:val>
                                            </p:tav>
                                            <p:tav tm="100000">
                                              <p:val>
                                                <p:fltVal val="90"/>
                                              </p:val>
                                            </p:tav>
                                          </p:tavLst>
                                        </p:anim>
                                        <p:animEffect transition="out" filter="fade">
                                          <p:cBhvr>
                                            <p:cTn id="65" dur="1000"/>
                                            <p:tgtEl>
                                              <p:spTgt spid="19"/>
                                            </p:tgtEl>
                                          </p:cBhvr>
                                        </p:animEffect>
                                        <p:set>
                                          <p:cBhvr>
                                            <p:cTn id="66" dur="1" fill="hold">
                                              <p:stCondLst>
                                                <p:cond delay="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67" restart="whenNotActive" fill="hold" evtFilter="cancelBubble" nodeType="interactiveSeq">
                    <p:stCondLst>
                      <p:cond evt="onClick" delay="0">
                        <p:tgtEl>
                          <p:spTgt spid="25"/>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withEffect">
                                      <p:stCondLst>
                                        <p:cond delay="0"/>
                                      </p:stCondLst>
                                      <p:childTnLst>
                                        <p:cmd type="call" cmd="playFrom(0.0)">
                                          <p:cBhvr>
                                            <p:cTn id="71" dur="5120" fill="hold"/>
                                            <p:tgtEl>
                                              <p:spTgt spid="13"/>
                                            </p:tgtEl>
                                          </p:cBhvr>
                                        </p:cmd>
                                      </p:childTnLst>
                                    </p:cTn>
                                  </p:par>
                                  <p:par>
                                    <p:cTn id="72" presetID="26" presetClass="emph" presetSubtype="0" fill="hold" nodeType="withEffect">
                                      <p:stCondLst>
                                        <p:cond delay="0"/>
                                      </p:stCondLst>
                                      <p:childTnLst>
                                        <p:animEffect transition="out" filter="fade">
                                          <p:cBhvr>
                                            <p:cTn id="73" dur="500" tmFilter="0, 0; .2, .5; .8, .5; 1, 0"/>
                                            <p:tgtEl>
                                              <p:spTgt spid="25"/>
                                            </p:tgtEl>
                                          </p:cBhvr>
                                        </p:animEffect>
                                        <p:animScale>
                                          <p:cBhvr>
                                            <p:cTn id="74" dur="250" autoRev="1" fill="hold"/>
                                            <p:tgtEl>
                                              <p:spTgt spid="25"/>
                                            </p:tgtEl>
                                          </p:cBhvr>
                                          <p:by x="105000" y="105000"/>
                                        </p:animScale>
                                      </p:childTnLst>
                                    </p:cTn>
                                  </p:par>
                                </p:childTnLst>
                              </p:cTn>
                            </p:par>
                          </p:childTnLst>
                        </p:cTn>
                      </p:par>
                    </p:childTnLst>
                  </p:cTn>
                  <p:nextCondLst>
                    <p:cond evt="onClick" delay="0">
                      <p:tgtEl>
                        <p:spTgt spid="25"/>
                      </p:tgtEl>
                    </p:cond>
                  </p:nextCondLst>
                </p:seq>
                <p:seq concurrent="1" nextAc="seek">
                  <p:cTn id="75" restart="whenNotActive" fill="hold" evtFilter="cancelBubble" nodeType="interactiveSeq">
                    <p:stCondLst>
                      <p:cond evt="onClick" delay="0">
                        <p:tgtEl>
                          <p:spTgt spid="19"/>
                        </p:tgtEl>
                      </p:cond>
                    </p:stCondLst>
                    <p:endSync evt="end" delay="0">
                      <p:rtn val="all"/>
                    </p:endSync>
                    <p:childTnLst>
                      <p:par>
                        <p:cTn id="76" fill="hold">
                          <p:stCondLst>
                            <p:cond delay="0"/>
                          </p:stCondLst>
                          <p:childTnLst>
                            <p:par>
                              <p:cTn id="77" fill="hold">
                                <p:stCondLst>
                                  <p:cond delay="0"/>
                                </p:stCondLst>
                                <p:childTnLst>
                                  <p:par>
                                    <p:cTn id="78" presetID="26" presetClass="emph" presetSubtype="0" fill="hold" nodeType="clickEffect">
                                      <p:stCondLst>
                                        <p:cond delay="0"/>
                                      </p:stCondLst>
                                      <p:childTnLst>
                                        <p:animEffect transition="out" filter="fade">
                                          <p:cBhvr>
                                            <p:cTn id="79" dur="500" tmFilter="0, 0; .2, .5; .8, .5; 1, 0"/>
                                            <p:tgtEl>
                                              <p:spTgt spid="19"/>
                                            </p:tgtEl>
                                          </p:cBhvr>
                                        </p:animEffect>
                                        <p:animScale>
                                          <p:cBhvr>
                                            <p:cTn id="80" dur="250" autoRev="1" fill="hold"/>
                                            <p:tgtEl>
                                              <p:spTgt spid="19"/>
                                            </p:tgtEl>
                                          </p:cBhvr>
                                          <p:by x="105000" y="105000"/>
                                        </p:animScale>
                                      </p:childTnLst>
                                    </p:cTn>
                                  </p:par>
                                  <p:par>
                                    <p:cTn id="81" presetID="1" presetClass="mediacall" presetSubtype="0" fill="hold" nodeType="withEffect">
                                      <p:stCondLst>
                                        <p:cond delay="0"/>
                                      </p:stCondLst>
                                      <p:childTnLst>
                                        <p:cmd type="call" cmd="playFrom(0.0)">
                                          <p:cBhvr>
                                            <p:cTn id="82" dur="5120" fill="hold"/>
                                            <p:tgtEl>
                                              <p:spTgt spid="14"/>
                                            </p:tgtEl>
                                          </p:cBhvr>
                                        </p:cmd>
                                      </p:childTnLst>
                                    </p:cTn>
                                  </p:par>
                                </p:childTnLst>
                              </p:cTn>
                            </p:par>
                          </p:childTnLst>
                        </p:cTn>
                      </p:par>
                    </p:childTnLst>
                  </p:cTn>
                  <p:nextCondLst>
                    <p:cond evt="onClick" delay="0">
                      <p:tgtEl>
                        <p:spTgt spid="19"/>
                      </p:tgtEl>
                    </p:cond>
                  </p:nextCondLst>
                </p:seq>
                <p:audio>
                  <p:cMediaNode vol="80000">
                    <p:cTn id="83" fill="hold" display="0">
                      <p:stCondLst>
                        <p:cond delay="indefinite"/>
                      </p:stCondLst>
                      <p:endCondLst>
                        <p:cond evt="onStopAudio" delay="0">
                          <p:tgtEl>
                            <p:sldTgt/>
                          </p:tgtEl>
                        </p:cond>
                      </p:endCondLst>
                    </p:cTn>
                    <p:tgtEl>
                      <p:spTgt spid="5"/>
                    </p:tgtEl>
                  </p:cMediaNode>
                </p:audio>
                <p:audio>
                  <p:cMediaNode vol="80000">
                    <p:cTn id="84" fill="hold" display="0">
                      <p:stCondLst>
                        <p:cond delay="indefinite"/>
                      </p:stCondLst>
                      <p:endCondLst>
                        <p:cond evt="onStopAudio" delay="0">
                          <p:tgtEl>
                            <p:sldTgt/>
                          </p:tgtEl>
                        </p:cond>
                      </p:endCondLst>
                    </p:cTn>
                    <p:tgtEl>
                      <p:spTgt spid="6"/>
                    </p:tgtEl>
                  </p:cMediaNode>
                </p:audio>
                <p:audio>
                  <p:cMediaNode vol="80000">
                    <p:cTn id="85" fill="hold" display="0">
                      <p:stCondLst>
                        <p:cond delay="indefinite"/>
                      </p:stCondLst>
                      <p:endCondLst>
                        <p:cond evt="onStopAudio" delay="0">
                          <p:tgtEl>
                            <p:sldTgt/>
                          </p:tgtEl>
                        </p:cond>
                      </p:endCondLst>
                    </p:cTn>
                    <p:tgtEl>
                      <p:spTgt spid="13"/>
                    </p:tgtEl>
                  </p:cMediaNode>
                </p:audio>
                <p:audio>
                  <p:cMediaNode vol="80000">
                    <p:cTn id="86" fill="hold" display="0">
                      <p:stCondLst>
                        <p:cond delay="indefinite"/>
                      </p:stCondLst>
                      <p:endCondLst>
                        <p:cond evt="onStopAudio" delay="0">
                          <p:tgtEl>
                            <p:sldTgt/>
                          </p:tgtEl>
                        </p:cond>
                      </p:endCondLst>
                    </p:cTn>
                    <p:tgtEl>
                      <p:spTgt spid="14"/>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ppt_x"/>
                                              </p:val>
                                            </p:tav>
                                            <p:tav tm="100000">
                                              <p:val>
                                                <p:strVal val="#ppt_x"/>
                                              </p:val>
                                            </p:tav>
                                          </p:tavLst>
                                        </p:anim>
                                        <p:anim calcmode="lin" valueType="num">
                                          <p:cBhvr additive="base">
                                            <p:cTn id="8" dur="10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50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1000" fill="hold"/>
                                            <p:tgtEl>
                                              <p:spTgt spid="22"/>
                                            </p:tgtEl>
                                            <p:attrNameLst>
                                              <p:attrName>ppt_x</p:attrName>
                                            </p:attrNameLst>
                                          </p:cBhvr>
                                          <p:tavLst>
                                            <p:tav tm="0">
                                              <p:val>
                                                <p:strVal val="#ppt_x"/>
                                              </p:val>
                                            </p:tav>
                                            <p:tav tm="100000">
                                              <p:val>
                                                <p:strVal val="#ppt_x"/>
                                              </p:val>
                                            </p:tav>
                                          </p:tavLst>
                                        </p:anim>
                                        <p:anim calcmode="lin" valueType="num">
                                          <p:cBhvr additive="base">
                                            <p:cTn id="12" dur="1000" fill="hold"/>
                                            <p:tgtEl>
                                              <p:spTgt spid="2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100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1000" fill="hold"/>
                                            <p:tgtEl>
                                              <p:spTgt spid="19"/>
                                            </p:tgtEl>
                                            <p:attrNameLst>
                                              <p:attrName>ppt_x</p:attrName>
                                            </p:attrNameLst>
                                          </p:cBhvr>
                                          <p:tavLst>
                                            <p:tav tm="0">
                                              <p:val>
                                                <p:strVal val="#ppt_x"/>
                                              </p:val>
                                            </p:tav>
                                            <p:tav tm="100000">
                                              <p:val>
                                                <p:strVal val="#ppt_x"/>
                                              </p:val>
                                            </p:tav>
                                          </p:tavLst>
                                        </p:anim>
                                        <p:anim calcmode="lin" valueType="num">
                                          <p:cBhvr additive="base">
                                            <p:cTn id="16" dur="1000" fill="hold"/>
                                            <p:tgtEl>
                                              <p:spTgt spid="1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150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1000" fill="hold"/>
                                            <p:tgtEl>
                                              <p:spTgt spid="25"/>
                                            </p:tgtEl>
                                            <p:attrNameLst>
                                              <p:attrName>ppt_x</p:attrName>
                                            </p:attrNameLst>
                                          </p:cBhvr>
                                          <p:tavLst>
                                            <p:tav tm="0">
                                              <p:val>
                                                <p:strVal val="#ppt_x"/>
                                              </p:val>
                                            </p:tav>
                                            <p:tav tm="100000">
                                              <p:val>
                                                <p:strVal val="#ppt_x"/>
                                              </p:val>
                                            </p:tav>
                                          </p:tavLst>
                                        </p:anim>
                                        <p:anim calcmode="lin" valueType="num">
                                          <p:cBhvr additive="base">
                                            <p:cTn id="20"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6"/>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5120" fill="hold"/>
                                            <p:tgtEl>
                                              <p:spTgt spid="5"/>
                                            </p:tgtEl>
                                          </p:cBhvr>
                                        </p:cmd>
                                      </p:childTnLst>
                                    </p:cTn>
                                  </p:par>
                                  <p:par>
                                    <p:cTn id="26" presetID="26" presetClass="emph" presetSubtype="0" fill="hold" nodeType="withEffect">
                                      <p:stCondLst>
                                        <p:cond delay="0"/>
                                      </p:stCondLst>
                                      <p:childTnLst>
                                        <p:animEffect transition="out" filter="fade">
                                          <p:cBhvr>
                                            <p:cTn id="27" dur="500" tmFilter="0, 0; .2, .5; .8, .5; 1, 0"/>
                                            <p:tgtEl>
                                              <p:spTgt spid="16"/>
                                            </p:tgtEl>
                                          </p:cBhvr>
                                        </p:animEffect>
                                        <p:animScale>
                                          <p:cBhvr>
                                            <p:cTn id="28" dur="250" autoRev="1" fill="hold"/>
                                            <p:tgtEl>
                                              <p:spTgt spid="16"/>
                                            </p:tgtEl>
                                          </p:cBhvr>
                                          <p:by x="105000" y="105000"/>
                                        </p:animScale>
                                      </p:childTnLst>
                                    </p:cTn>
                                  </p:par>
                                </p:childTnLst>
                              </p:cTn>
                            </p:par>
                          </p:childTnLst>
                        </p:cTn>
                      </p:par>
                    </p:childTnLst>
                  </p:cTn>
                  <p:nextCondLst>
                    <p:cond evt="onClick" delay="0">
                      <p:tgtEl>
                        <p:spTgt spid="16"/>
                      </p:tgtEl>
                    </p:cond>
                  </p:nextCondLst>
                </p:seq>
                <p:seq concurrent="1" nextAc="seek">
                  <p:cTn id="29" restart="whenNotActive" fill="hold" evtFilter="cancelBubble" nodeType="interactiveSeq">
                    <p:stCondLst>
                      <p:cond evt="onClick" delay="0">
                        <p:tgtEl>
                          <p:spTgt spid="22"/>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nodeType="withEffect">
                                      <p:stCondLst>
                                        <p:cond delay="0"/>
                                      </p:stCondLst>
                                      <p:childTnLst>
                                        <p:animEffect transition="out" filter="fade">
                                          <p:cBhvr>
                                            <p:cTn id="33" dur="500" tmFilter="0, 0; .2, .5; .8, .5; 1, 0"/>
                                            <p:tgtEl>
                                              <p:spTgt spid="22"/>
                                            </p:tgtEl>
                                          </p:cBhvr>
                                        </p:animEffect>
                                        <p:animScale>
                                          <p:cBhvr>
                                            <p:cTn id="34" dur="250" autoRev="1" fill="hold"/>
                                            <p:tgtEl>
                                              <p:spTgt spid="22"/>
                                            </p:tgtEl>
                                          </p:cBhvr>
                                          <p:by x="105000" y="105000"/>
                                        </p:animScale>
                                      </p:childTnLst>
                                    </p:cTn>
                                  </p:par>
                                  <p:par>
                                    <p:cTn id="35" presetID="49" presetClass="entr" presetSubtype="0" decel="100000"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p:cTn id="37" dur="500" fill="hold"/>
                                            <p:tgtEl>
                                              <p:spTgt spid="28"/>
                                            </p:tgtEl>
                                            <p:attrNameLst>
                                              <p:attrName>ppt_w</p:attrName>
                                            </p:attrNameLst>
                                          </p:cBhvr>
                                          <p:tavLst>
                                            <p:tav tm="0">
                                              <p:val>
                                                <p:fltVal val="0"/>
                                              </p:val>
                                            </p:tav>
                                            <p:tav tm="100000">
                                              <p:val>
                                                <p:strVal val="#ppt_w"/>
                                              </p:val>
                                            </p:tav>
                                          </p:tavLst>
                                        </p:anim>
                                        <p:anim calcmode="lin" valueType="num">
                                          <p:cBhvr>
                                            <p:cTn id="38" dur="500" fill="hold"/>
                                            <p:tgtEl>
                                              <p:spTgt spid="28"/>
                                            </p:tgtEl>
                                            <p:attrNameLst>
                                              <p:attrName>ppt_h</p:attrName>
                                            </p:attrNameLst>
                                          </p:cBhvr>
                                          <p:tavLst>
                                            <p:tav tm="0">
                                              <p:val>
                                                <p:fltVal val="0"/>
                                              </p:val>
                                            </p:tav>
                                            <p:tav tm="100000">
                                              <p:val>
                                                <p:strVal val="#ppt_h"/>
                                              </p:val>
                                            </p:tav>
                                          </p:tavLst>
                                        </p:anim>
                                        <p:anim calcmode="lin" valueType="num">
                                          <p:cBhvr>
                                            <p:cTn id="39" dur="500" fill="hold"/>
                                            <p:tgtEl>
                                              <p:spTgt spid="28"/>
                                            </p:tgtEl>
                                            <p:attrNameLst>
                                              <p:attrName>style.rotation</p:attrName>
                                            </p:attrNameLst>
                                          </p:cBhvr>
                                          <p:tavLst>
                                            <p:tav tm="0">
                                              <p:val>
                                                <p:fltVal val="360"/>
                                              </p:val>
                                            </p:tav>
                                            <p:tav tm="100000">
                                              <p:val>
                                                <p:fltVal val="0"/>
                                              </p:val>
                                            </p:tav>
                                          </p:tavLst>
                                        </p:anim>
                                        <p:animEffect transition="in" filter="fade">
                                          <p:cBhvr>
                                            <p:cTn id="40" dur="500"/>
                                            <p:tgtEl>
                                              <p:spTgt spid="28"/>
                                            </p:tgtEl>
                                          </p:cBhvr>
                                        </p:animEffect>
                                      </p:childTnLst>
                                    </p:cTn>
                                  </p:par>
                                  <p:par>
                                    <p:cTn id="41" presetID="1" presetClass="mediacall" presetSubtype="0" fill="hold" nodeType="withEffect">
                                      <p:stCondLst>
                                        <p:cond delay="0"/>
                                      </p:stCondLst>
                                      <p:childTnLst>
                                        <p:cmd type="call" cmd="playFrom(0.0)">
                                          <p:cBhvr>
                                            <p:cTn id="42" dur="3448" fill="hold"/>
                                            <p:tgtEl>
                                              <p:spTgt spid="6"/>
                                            </p:tgtEl>
                                          </p:cBhvr>
                                        </p:cmd>
                                      </p:childTnLst>
                                    </p:cTn>
                                  </p:par>
                                  <p:par>
                                    <p:cTn id="43" presetID="32" presetClass="emph" presetSubtype="0" fill="hold" nodeType="withEffect">
                                      <p:stCondLst>
                                        <p:cond delay="0"/>
                                      </p:stCondLst>
                                      <p:childTnLst>
                                        <p:animRot by="120000">
                                          <p:cBhvr>
                                            <p:cTn id="44" dur="100" fill="hold">
                                              <p:stCondLst>
                                                <p:cond delay="0"/>
                                              </p:stCondLst>
                                            </p:cTn>
                                            <p:tgtEl>
                                              <p:spTgt spid="28"/>
                                            </p:tgtEl>
                                            <p:attrNameLst>
                                              <p:attrName>r</p:attrName>
                                            </p:attrNameLst>
                                          </p:cBhvr>
                                        </p:animRot>
                                        <p:animRot by="-240000">
                                          <p:cBhvr>
                                            <p:cTn id="45" dur="200" fill="hold">
                                              <p:stCondLst>
                                                <p:cond delay="200"/>
                                              </p:stCondLst>
                                            </p:cTn>
                                            <p:tgtEl>
                                              <p:spTgt spid="28"/>
                                            </p:tgtEl>
                                            <p:attrNameLst>
                                              <p:attrName>r</p:attrName>
                                            </p:attrNameLst>
                                          </p:cBhvr>
                                        </p:animRot>
                                        <p:animRot by="240000">
                                          <p:cBhvr>
                                            <p:cTn id="46" dur="200" fill="hold">
                                              <p:stCondLst>
                                                <p:cond delay="400"/>
                                              </p:stCondLst>
                                            </p:cTn>
                                            <p:tgtEl>
                                              <p:spTgt spid="28"/>
                                            </p:tgtEl>
                                            <p:attrNameLst>
                                              <p:attrName>r</p:attrName>
                                            </p:attrNameLst>
                                          </p:cBhvr>
                                        </p:animRot>
                                        <p:animRot by="-240000">
                                          <p:cBhvr>
                                            <p:cTn id="47" dur="200" fill="hold">
                                              <p:stCondLst>
                                                <p:cond delay="600"/>
                                              </p:stCondLst>
                                            </p:cTn>
                                            <p:tgtEl>
                                              <p:spTgt spid="28"/>
                                            </p:tgtEl>
                                            <p:attrNameLst>
                                              <p:attrName>r</p:attrName>
                                            </p:attrNameLst>
                                          </p:cBhvr>
                                        </p:animRot>
                                        <p:animRot by="120000">
                                          <p:cBhvr>
                                            <p:cTn id="48" dur="200" fill="hold">
                                              <p:stCondLst>
                                                <p:cond delay="800"/>
                                              </p:stCondLst>
                                            </p:cTn>
                                            <p:tgtEl>
                                              <p:spTgt spid="28"/>
                                            </p:tgtEl>
                                            <p:attrNameLst>
                                              <p:attrName>r</p:attrName>
                                            </p:attrNameLst>
                                          </p:cBhvr>
                                        </p:animRot>
                                      </p:childTnLst>
                                    </p:cTn>
                                  </p:par>
                                  <p:par>
                                    <p:cTn id="49" presetID="31" presetClass="exit" presetSubtype="0" fill="hold" nodeType="withEffect">
                                      <p:stCondLst>
                                        <p:cond delay="0"/>
                                      </p:stCondLst>
                                      <p:childTnLst>
                                        <p:anim calcmode="lin" valueType="num">
                                          <p:cBhvr>
                                            <p:cTn id="50" dur="1000"/>
                                            <p:tgtEl>
                                              <p:spTgt spid="16"/>
                                            </p:tgtEl>
                                            <p:attrNameLst>
                                              <p:attrName>ppt_w</p:attrName>
                                            </p:attrNameLst>
                                          </p:cBhvr>
                                          <p:tavLst>
                                            <p:tav tm="0">
                                              <p:val>
                                                <p:strVal val="ppt_w"/>
                                              </p:val>
                                            </p:tav>
                                            <p:tav tm="100000">
                                              <p:val>
                                                <p:fltVal val="0"/>
                                              </p:val>
                                            </p:tav>
                                          </p:tavLst>
                                        </p:anim>
                                        <p:anim calcmode="lin" valueType="num">
                                          <p:cBhvr>
                                            <p:cTn id="51" dur="1000"/>
                                            <p:tgtEl>
                                              <p:spTgt spid="16"/>
                                            </p:tgtEl>
                                            <p:attrNameLst>
                                              <p:attrName>ppt_h</p:attrName>
                                            </p:attrNameLst>
                                          </p:cBhvr>
                                          <p:tavLst>
                                            <p:tav tm="0">
                                              <p:val>
                                                <p:strVal val="ppt_h"/>
                                              </p:val>
                                            </p:tav>
                                            <p:tav tm="100000">
                                              <p:val>
                                                <p:fltVal val="0"/>
                                              </p:val>
                                            </p:tav>
                                          </p:tavLst>
                                        </p:anim>
                                        <p:anim calcmode="lin" valueType="num">
                                          <p:cBhvr>
                                            <p:cTn id="52" dur="1000"/>
                                            <p:tgtEl>
                                              <p:spTgt spid="16"/>
                                            </p:tgtEl>
                                            <p:attrNameLst>
                                              <p:attrName>style.rotation</p:attrName>
                                            </p:attrNameLst>
                                          </p:cBhvr>
                                          <p:tavLst>
                                            <p:tav tm="0">
                                              <p:val>
                                                <p:fltVal val="0"/>
                                              </p:val>
                                            </p:tav>
                                            <p:tav tm="100000">
                                              <p:val>
                                                <p:fltVal val="90"/>
                                              </p:val>
                                            </p:tav>
                                          </p:tavLst>
                                        </p:anim>
                                        <p:animEffect transition="out" filter="fade">
                                          <p:cBhvr>
                                            <p:cTn id="53" dur="1000"/>
                                            <p:tgtEl>
                                              <p:spTgt spid="16"/>
                                            </p:tgtEl>
                                          </p:cBhvr>
                                        </p:animEffect>
                                        <p:set>
                                          <p:cBhvr>
                                            <p:cTn id="54" dur="1" fill="hold">
                                              <p:stCondLst>
                                                <p:cond delay="999"/>
                                              </p:stCondLst>
                                            </p:cTn>
                                            <p:tgtEl>
                                              <p:spTgt spid="16"/>
                                            </p:tgtEl>
                                            <p:attrNameLst>
                                              <p:attrName>style.visibility</p:attrName>
                                            </p:attrNameLst>
                                          </p:cBhvr>
                                          <p:to>
                                            <p:strVal val="hidden"/>
                                          </p:to>
                                        </p:set>
                                      </p:childTnLst>
                                    </p:cTn>
                                  </p:par>
                                  <p:par>
                                    <p:cTn id="55" presetID="31" presetClass="exit" presetSubtype="0" fill="hold" nodeType="withEffect">
                                      <p:stCondLst>
                                        <p:cond delay="0"/>
                                      </p:stCondLst>
                                      <p:childTnLst>
                                        <p:anim calcmode="lin" valueType="num">
                                          <p:cBhvr>
                                            <p:cTn id="56" dur="1000"/>
                                            <p:tgtEl>
                                              <p:spTgt spid="25"/>
                                            </p:tgtEl>
                                            <p:attrNameLst>
                                              <p:attrName>ppt_w</p:attrName>
                                            </p:attrNameLst>
                                          </p:cBhvr>
                                          <p:tavLst>
                                            <p:tav tm="0">
                                              <p:val>
                                                <p:strVal val="ppt_w"/>
                                              </p:val>
                                            </p:tav>
                                            <p:tav tm="100000">
                                              <p:val>
                                                <p:fltVal val="0"/>
                                              </p:val>
                                            </p:tav>
                                          </p:tavLst>
                                        </p:anim>
                                        <p:anim calcmode="lin" valueType="num">
                                          <p:cBhvr>
                                            <p:cTn id="57" dur="1000"/>
                                            <p:tgtEl>
                                              <p:spTgt spid="25"/>
                                            </p:tgtEl>
                                            <p:attrNameLst>
                                              <p:attrName>ppt_h</p:attrName>
                                            </p:attrNameLst>
                                          </p:cBhvr>
                                          <p:tavLst>
                                            <p:tav tm="0">
                                              <p:val>
                                                <p:strVal val="ppt_h"/>
                                              </p:val>
                                            </p:tav>
                                            <p:tav tm="100000">
                                              <p:val>
                                                <p:fltVal val="0"/>
                                              </p:val>
                                            </p:tav>
                                          </p:tavLst>
                                        </p:anim>
                                        <p:anim calcmode="lin" valueType="num">
                                          <p:cBhvr>
                                            <p:cTn id="58" dur="1000"/>
                                            <p:tgtEl>
                                              <p:spTgt spid="25"/>
                                            </p:tgtEl>
                                            <p:attrNameLst>
                                              <p:attrName>style.rotation</p:attrName>
                                            </p:attrNameLst>
                                          </p:cBhvr>
                                          <p:tavLst>
                                            <p:tav tm="0">
                                              <p:val>
                                                <p:fltVal val="0"/>
                                              </p:val>
                                            </p:tav>
                                            <p:tav tm="100000">
                                              <p:val>
                                                <p:fltVal val="90"/>
                                              </p:val>
                                            </p:tav>
                                          </p:tavLst>
                                        </p:anim>
                                        <p:animEffect transition="out" filter="fade">
                                          <p:cBhvr>
                                            <p:cTn id="59" dur="1000"/>
                                            <p:tgtEl>
                                              <p:spTgt spid="25"/>
                                            </p:tgtEl>
                                          </p:cBhvr>
                                        </p:animEffect>
                                        <p:set>
                                          <p:cBhvr>
                                            <p:cTn id="60" dur="1" fill="hold">
                                              <p:stCondLst>
                                                <p:cond delay="999"/>
                                              </p:stCondLst>
                                            </p:cTn>
                                            <p:tgtEl>
                                              <p:spTgt spid="25"/>
                                            </p:tgtEl>
                                            <p:attrNameLst>
                                              <p:attrName>style.visibility</p:attrName>
                                            </p:attrNameLst>
                                          </p:cBhvr>
                                          <p:to>
                                            <p:strVal val="hidden"/>
                                          </p:to>
                                        </p:set>
                                      </p:childTnLst>
                                    </p:cTn>
                                  </p:par>
                                  <p:par>
                                    <p:cTn id="61" presetID="31" presetClass="exit" presetSubtype="0" fill="hold" nodeType="withEffect">
                                      <p:stCondLst>
                                        <p:cond delay="0"/>
                                      </p:stCondLst>
                                      <p:childTnLst>
                                        <p:anim calcmode="lin" valueType="num">
                                          <p:cBhvr>
                                            <p:cTn id="62" dur="1000"/>
                                            <p:tgtEl>
                                              <p:spTgt spid="19"/>
                                            </p:tgtEl>
                                            <p:attrNameLst>
                                              <p:attrName>ppt_w</p:attrName>
                                            </p:attrNameLst>
                                          </p:cBhvr>
                                          <p:tavLst>
                                            <p:tav tm="0">
                                              <p:val>
                                                <p:strVal val="ppt_w"/>
                                              </p:val>
                                            </p:tav>
                                            <p:tav tm="100000">
                                              <p:val>
                                                <p:fltVal val="0"/>
                                              </p:val>
                                            </p:tav>
                                          </p:tavLst>
                                        </p:anim>
                                        <p:anim calcmode="lin" valueType="num">
                                          <p:cBhvr>
                                            <p:cTn id="63" dur="1000"/>
                                            <p:tgtEl>
                                              <p:spTgt spid="19"/>
                                            </p:tgtEl>
                                            <p:attrNameLst>
                                              <p:attrName>ppt_h</p:attrName>
                                            </p:attrNameLst>
                                          </p:cBhvr>
                                          <p:tavLst>
                                            <p:tav tm="0">
                                              <p:val>
                                                <p:strVal val="ppt_h"/>
                                              </p:val>
                                            </p:tav>
                                            <p:tav tm="100000">
                                              <p:val>
                                                <p:fltVal val="0"/>
                                              </p:val>
                                            </p:tav>
                                          </p:tavLst>
                                        </p:anim>
                                        <p:anim calcmode="lin" valueType="num">
                                          <p:cBhvr>
                                            <p:cTn id="64" dur="1000"/>
                                            <p:tgtEl>
                                              <p:spTgt spid="19"/>
                                            </p:tgtEl>
                                            <p:attrNameLst>
                                              <p:attrName>style.rotation</p:attrName>
                                            </p:attrNameLst>
                                          </p:cBhvr>
                                          <p:tavLst>
                                            <p:tav tm="0">
                                              <p:val>
                                                <p:fltVal val="0"/>
                                              </p:val>
                                            </p:tav>
                                            <p:tav tm="100000">
                                              <p:val>
                                                <p:fltVal val="90"/>
                                              </p:val>
                                            </p:tav>
                                          </p:tavLst>
                                        </p:anim>
                                        <p:animEffect transition="out" filter="fade">
                                          <p:cBhvr>
                                            <p:cTn id="65" dur="1000"/>
                                            <p:tgtEl>
                                              <p:spTgt spid="19"/>
                                            </p:tgtEl>
                                          </p:cBhvr>
                                        </p:animEffect>
                                        <p:set>
                                          <p:cBhvr>
                                            <p:cTn id="66" dur="1" fill="hold">
                                              <p:stCondLst>
                                                <p:cond delay="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67" restart="whenNotActive" fill="hold" evtFilter="cancelBubble" nodeType="interactiveSeq">
                    <p:stCondLst>
                      <p:cond evt="onClick" delay="0">
                        <p:tgtEl>
                          <p:spTgt spid="25"/>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withEffect">
                                      <p:stCondLst>
                                        <p:cond delay="0"/>
                                      </p:stCondLst>
                                      <p:childTnLst>
                                        <p:cmd type="call" cmd="playFrom(0.0)">
                                          <p:cBhvr>
                                            <p:cTn id="71" dur="5120" fill="hold"/>
                                            <p:tgtEl>
                                              <p:spTgt spid="13"/>
                                            </p:tgtEl>
                                          </p:cBhvr>
                                        </p:cmd>
                                      </p:childTnLst>
                                    </p:cTn>
                                  </p:par>
                                  <p:par>
                                    <p:cTn id="72" presetID="26" presetClass="emph" presetSubtype="0" fill="hold" nodeType="withEffect">
                                      <p:stCondLst>
                                        <p:cond delay="0"/>
                                      </p:stCondLst>
                                      <p:childTnLst>
                                        <p:animEffect transition="out" filter="fade">
                                          <p:cBhvr>
                                            <p:cTn id="73" dur="500" tmFilter="0, 0; .2, .5; .8, .5; 1, 0"/>
                                            <p:tgtEl>
                                              <p:spTgt spid="25"/>
                                            </p:tgtEl>
                                          </p:cBhvr>
                                        </p:animEffect>
                                        <p:animScale>
                                          <p:cBhvr>
                                            <p:cTn id="74" dur="250" autoRev="1" fill="hold"/>
                                            <p:tgtEl>
                                              <p:spTgt spid="25"/>
                                            </p:tgtEl>
                                          </p:cBhvr>
                                          <p:by x="105000" y="105000"/>
                                        </p:animScale>
                                      </p:childTnLst>
                                    </p:cTn>
                                  </p:par>
                                </p:childTnLst>
                              </p:cTn>
                            </p:par>
                          </p:childTnLst>
                        </p:cTn>
                      </p:par>
                    </p:childTnLst>
                  </p:cTn>
                  <p:nextCondLst>
                    <p:cond evt="onClick" delay="0">
                      <p:tgtEl>
                        <p:spTgt spid="25"/>
                      </p:tgtEl>
                    </p:cond>
                  </p:nextCondLst>
                </p:seq>
                <p:seq concurrent="1" nextAc="seek">
                  <p:cTn id="75" restart="whenNotActive" fill="hold" evtFilter="cancelBubble" nodeType="interactiveSeq">
                    <p:stCondLst>
                      <p:cond evt="onClick" delay="0">
                        <p:tgtEl>
                          <p:spTgt spid="19"/>
                        </p:tgtEl>
                      </p:cond>
                    </p:stCondLst>
                    <p:endSync evt="end" delay="0">
                      <p:rtn val="all"/>
                    </p:endSync>
                    <p:childTnLst>
                      <p:par>
                        <p:cTn id="76" fill="hold">
                          <p:stCondLst>
                            <p:cond delay="0"/>
                          </p:stCondLst>
                          <p:childTnLst>
                            <p:par>
                              <p:cTn id="77" fill="hold">
                                <p:stCondLst>
                                  <p:cond delay="0"/>
                                </p:stCondLst>
                                <p:childTnLst>
                                  <p:par>
                                    <p:cTn id="78" presetID="26" presetClass="emph" presetSubtype="0" fill="hold" nodeType="clickEffect">
                                      <p:stCondLst>
                                        <p:cond delay="0"/>
                                      </p:stCondLst>
                                      <p:childTnLst>
                                        <p:animEffect transition="out" filter="fade">
                                          <p:cBhvr>
                                            <p:cTn id="79" dur="500" tmFilter="0, 0; .2, .5; .8, .5; 1, 0"/>
                                            <p:tgtEl>
                                              <p:spTgt spid="19"/>
                                            </p:tgtEl>
                                          </p:cBhvr>
                                        </p:animEffect>
                                        <p:animScale>
                                          <p:cBhvr>
                                            <p:cTn id="80" dur="250" autoRev="1" fill="hold"/>
                                            <p:tgtEl>
                                              <p:spTgt spid="19"/>
                                            </p:tgtEl>
                                          </p:cBhvr>
                                          <p:by x="105000" y="105000"/>
                                        </p:animScale>
                                      </p:childTnLst>
                                    </p:cTn>
                                  </p:par>
                                  <p:par>
                                    <p:cTn id="81" presetID="1" presetClass="mediacall" presetSubtype="0" fill="hold" nodeType="withEffect">
                                      <p:stCondLst>
                                        <p:cond delay="0"/>
                                      </p:stCondLst>
                                      <p:childTnLst>
                                        <p:cmd type="call" cmd="playFrom(0.0)">
                                          <p:cBhvr>
                                            <p:cTn id="82" dur="5120" fill="hold"/>
                                            <p:tgtEl>
                                              <p:spTgt spid="14"/>
                                            </p:tgtEl>
                                          </p:cBhvr>
                                        </p:cmd>
                                      </p:childTnLst>
                                    </p:cTn>
                                  </p:par>
                                </p:childTnLst>
                              </p:cTn>
                            </p:par>
                          </p:childTnLst>
                        </p:cTn>
                      </p:par>
                    </p:childTnLst>
                  </p:cTn>
                  <p:nextCondLst>
                    <p:cond evt="onClick" delay="0">
                      <p:tgtEl>
                        <p:spTgt spid="19"/>
                      </p:tgtEl>
                    </p:cond>
                  </p:nextCondLst>
                </p:seq>
                <p:audio>
                  <p:cMediaNode vol="80000">
                    <p:cTn id="83" fill="hold" display="0">
                      <p:stCondLst>
                        <p:cond delay="indefinite"/>
                      </p:stCondLst>
                      <p:endCondLst>
                        <p:cond evt="onStopAudio" delay="0">
                          <p:tgtEl>
                            <p:sldTgt/>
                          </p:tgtEl>
                        </p:cond>
                      </p:endCondLst>
                    </p:cTn>
                    <p:tgtEl>
                      <p:spTgt spid="5"/>
                    </p:tgtEl>
                  </p:cMediaNode>
                </p:audio>
                <p:audio>
                  <p:cMediaNode vol="80000">
                    <p:cTn id="84" fill="hold" display="0">
                      <p:stCondLst>
                        <p:cond delay="indefinite"/>
                      </p:stCondLst>
                      <p:endCondLst>
                        <p:cond evt="onStopAudio" delay="0">
                          <p:tgtEl>
                            <p:sldTgt/>
                          </p:tgtEl>
                        </p:cond>
                      </p:endCondLst>
                    </p:cTn>
                    <p:tgtEl>
                      <p:spTgt spid="6"/>
                    </p:tgtEl>
                  </p:cMediaNode>
                </p:audio>
                <p:audio>
                  <p:cMediaNode vol="80000">
                    <p:cTn id="85" fill="hold" display="0">
                      <p:stCondLst>
                        <p:cond delay="indefinite"/>
                      </p:stCondLst>
                      <p:endCondLst>
                        <p:cond evt="onStopAudio" delay="0">
                          <p:tgtEl>
                            <p:sldTgt/>
                          </p:tgtEl>
                        </p:cond>
                      </p:endCondLst>
                    </p:cTn>
                    <p:tgtEl>
                      <p:spTgt spid="13"/>
                    </p:tgtEl>
                  </p:cMediaNode>
                </p:audio>
                <p:audio>
                  <p:cMediaNode vol="80000">
                    <p:cTn id="86" fill="hold" display="0">
                      <p:stCondLst>
                        <p:cond delay="indefinite"/>
                      </p:stCondLst>
                      <p:endCondLst>
                        <p:cond evt="onStopAudio" delay="0">
                          <p:tgtEl>
                            <p:sldTgt/>
                          </p:tgtEl>
                        </p:cond>
                      </p:endCondLst>
                    </p:cTn>
                    <p:tgtEl>
                      <p:spTgt spid="14"/>
                    </p:tgtEl>
                  </p:cMediaNode>
                </p:audio>
              </p:childTnLst>
            </p:cTn>
          </p:par>
        </p:tn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7636CAE4-CC90-DF2E-3CDB-A6EBA0167246}"/>
              </a:ext>
            </a:extLst>
          </p:cNvPr>
          <p:cNvSpPr/>
          <p:nvPr/>
        </p:nvSpPr>
        <p:spPr>
          <a:xfrm>
            <a:off x="0" y="5080"/>
            <a:ext cx="12192000" cy="6852920"/>
          </a:xfrm>
          <a:custGeom>
            <a:avLst/>
            <a:gdLst/>
            <a:ahLst/>
            <a:cxnLst/>
            <a:rect l="l" t="t" r="r" b="b"/>
            <a:pathLst>
              <a:path w="13167360" h="8229600">
                <a:moveTo>
                  <a:pt x="0" y="0"/>
                </a:moveTo>
                <a:lnTo>
                  <a:pt x="13167360" y="0"/>
                </a:lnTo>
                <a:lnTo>
                  <a:pt x="13167360" y="8229600"/>
                </a:lnTo>
                <a:lnTo>
                  <a:pt x="0" y="8229600"/>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pic>
        <p:nvPicPr>
          <p:cNvPr id="29" name="Am-thanh-tra-loi-sai-www_tiengdong_com">
            <a:hlinkClick r:id="" action="ppaction://media"/>
            <a:extLst>
              <a:ext uri="{FF2B5EF4-FFF2-40B4-BE49-F238E27FC236}">
                <a16:creationId xmlns:a16="http://schemas.microsoft.com/office/drawing/2014/main" id="{661D6B31-5A22-97EF-4333-2C4BE34CD67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7477" y="632984"/>
            <a:ext cx="487363" cy="487363"/>
          </a:xfrm>
          <a:prstGeom prst="rect">
            <a:avLst/>
          </a:prstGeom>
        </p:spPr>
      </p:pic>
      <p:pic>
        <p:nvPicPr>
          <p:cNvPr id="30" name="Tieng-tinh-tinh-www_nhacchuongvui_com">
            <a:hlinkClick r:id="" action="ppaction://media"/>
            <a:extLst>
              <a:ext uri="{FF2B5EF4-FFF2-40B4-BE49-F238E27FC236}">
                <a16:creationId xmlns:a16="http://schemas.microsoft.com/office/drawing/2014/main" id="{5A1827B7-0F69-9E66-EB0E-BE72F3FB36B9}"/>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10107" y="-242118"/>
            <a:ext cx="487363" cy="487363"/>
          </a:xfrm>
          <a:prstGeom prst="rect">
            <a:avLst/>
          </a:prstGeom>
        </p:spPr>
      </p:pic>
      <p:pic>
        <p:nvPicPr>
          <p:cNvPr id="31" name="Am-thanh-tra-loi-sai-www_tiengdong_com">
            <a:hlinkClick r:id="" action="ppaction://media"/>
            <a:extLst>
              <a:ext uri="{FF2B5EF4-FFF2-40B4-BE49-F238E27FC236}">
                <a16:creationId xmlns:a16="http://schemas.microsoft.com/office/drawing/2014/main" id="{321FCA0B-1850-CF6D-8395-A75F093006E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7477" y="1407240"/>
            <a:ext cx="487363" cy="487363"/>
          </a:xfrm>
          <a:prstGeom prst="rect">
            <a:avLst/>
          </a:prstGeom>
        </p:spPr>
      </p:pic>
      <p:pic>
        <p:nvPicPr>
          <p:cNvPr id="32" name="Am-thanh-tra-loi-sai-www_tiengdong_com">
            <a:hlinkClick r:id="" action="ppaction://media"/>
            <a:extLst>
              <a:ext uri="{FF2B5EF4-FFF2-40B4-BE49-F238E27FC236}">
                <a16:creationId xmlns:a16="http://schemas.microsoft.com/office/drawing/2014/main" id="{75D4D54B-2AF7-8BB1-4846-F3587F7400C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7477" y="2181496"/>
            <a:ext cx="487363" cy="487363"/>
          </a:xfrm>
          <a:prstGeom prst="rect">
            <a:avLst/>
          </a:prstGeom>
        </p:spPr>
      </p:pic>
      <p:sp>
        <p:nvSpPr>
          <p:cNvPr id="33" name="Plaque 32">
            <a:extLst>
              <a:ext uri="{FF2B5EF4-FFF2-40B4-BE49-F238E27FC236}">
                <a16:creationId xmlns:a16="http://schemas.microsoft.com/office/drawing/2014/main" id="{F8FB68F5-8E7A-5740-FC8C-5E3C43B0CBBC}"/>
              </a:ext>
            </a:extLst>
          </p:cNvPr>
          <p:cNvSpPr/>
          <p:nvPr/>
        </p:nvSpPr>
        <p:spPr>
          <a:xfrm>
            <a:off x="762000" y="482600"/>
            <a:ext cx="10617200" cy="1778000"/>
          </a:xfrm>
          <a:prstGeom prst="plaque">
            <a:avLst/>
          </a:prstGeom>
          <a:solidFill>
            <a:srgbClr val="FFE9B7"/>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a:solidFill>
                  <a:srgbClr val="002060"/>
                </a:solidFill>
              </a:rPr>
              <a:t>Ý nào dưới đây không đúng khi nói về vùng biển nước ta?</a:t>
            </a:r>
            <a:endParaRPr lang="en-US" sz="4800" b="1" dirty="0">
              <a:solidFill>
                <a:srgbClr val="002060"/>
              </a:solidFill>
            </a:endParaRPr>
          </a:p>
        </p:txBody>
      </p:sp>
      <p:grpSp>
        <p:nvGrpSpPr>
          <p:cNvPr id="34" name="Group 33">
            <a:extLst>
              <a:ext uri="{FF2B5EF4-FFF2-40B4-BE49-F238E27FC236}">
                <a16:creationId xmlns:a16="http://schemas.microsoft.com/office/drawing/2014/main" id="{3D3EBFE8-6C41-B7FE-3A46-C9074BF01C60}"/>
              </a:ext>
            </a:extLst>
          </p:cNvPr>
          <p:cNvGrpSpPr/>
          <p:nvPr/>
        </p:nvGrpSpPr>
        <p:grpSpPr>
          <a:xfrm>
            <a:off x="74281" y="3025469"/>
            <a:ext cx="5703880" cy="1380932"/>
            <a:chOff x="-173819" y="4457700"/>
            <a:chExt cx="8555819" cy="2071397"/>
          </a:xfrm>
        </p:grpSpPr>
        <p:sp>
          <p:nvSpPr>
            <p:cNvPr id="35" name="a">
              <a:extLst>
                <a:ext uri="{FF2B5EF4-FFF2-40B4-BE49-F238E27FC236}">
                  <a16:creationId xmlns:a16="http://schemas.microsoft.com/office/drawing/2014/main" id="{E0AB322D-8C96-0BE0-C7B5-4AFBF83B0A01}"/>
                </a:ext>
              </a:extLst>
            </p:cNvPr>
            <p:cNvSpPr/>
            <p:nvPr/>
          </p:nvSpPr>
          <p:spPr>
            <a:xfrm>
              <a:off x="1078816" y="4457700"/>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50000"/>
                </a:lnSpc>
                <a:spcBef>
                  <a:spcPts val="240"/>
                </a:spcBef>
                <a:spcAft>
                  <a:spcPts val="240"/>
                </a:spcAft>
              </a:pPr>
              <a:r>
                <a:rPr lang="vi-VN"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Trong vùng biển có hàng nghìn đảo lớn nhỏ.</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36" name="Picture 4">
              <a:extLst>
                <a:ext uri="{FF2B5EF4-FFF2-40B4-BE49-F238E27FC236}">
                  <a16:creationId xmlns:a16="http://schemas.microsoft.com/office/drawing/2014/main" id="{B9F98215-CB55-172C-C0D9-85EA0FA9DD52}"/>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73819" y="4541838"/>
              <a:ext cx="1672324" cy="1852993"/>
            </a:xfrm>
            <a:prstGeom prst="rect">
              <a:avLst/>
            </a:prstGeom>
          </p:spPr>
        </p:pic>
      </p:grpSp>
      <p:grpSp>
        <p:nvGrpSpPr>
          <p:cNvPr id="37" name="Group 36">
            <a:extLst>
              <a:ext uri="{FF2B5EF4-FFF2-40B4-BE49-F238E27FC236}">
                <a16:creationId xmlns:a16="http://schemas.microsoft.com/office/drawing/2014/main" id="{5748D8BD-5CA2-A3BD-3D6A-24AE630CEE02}"/>
              </a:ext>
            </a:extLst>
          </p:cNvPr>
          <p:cNvGrpSpPr/>
          <p:nvPr/>
        </p:nvGrpSpPr>
        <p:grpSpPr>
          <a:xfrm>
            <a:off x="6126115" y="2975214"/>
            <a:ext cx="5714545" cy="1380931"/>
            <a:chOff x="8496419" y="4457700"/>
            <a:chExt cx="8571812" cy="2071397"/>
          </a:xfrm>
        </p:grpSpPr>
        <p:sp>
          <p:nvSpPr>
            <p:cNvPr id="38" name="b">
              <a:extLst>
                <a:ext uri="{FF2B5EF4-FFF2-40B4-BE49-F238E27FC236}">
                  <a16:creationId xmlns:a16="http://schemas.microsoft.com/office/drawing/2014/main" id="{10ABE5D9-B4E9-D740-599D-5231DE2FCFD5}"/>
                </a:ext>
              </a:extLst>
            </p:cNvPr>
            <p:cNvSpPr/>
            <p:nvPr/>
          </p:nvSpPr>
          <p:spPr>
            <a:xfrm>
              <a:off x="9765047" y="4457700"/>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50000"/>
                </a:lnSpc>
                <a:spcBef>
                  <a:spcPts val="240"/>
                </a:spcBef>
                <a:spcAft>
                  <a:spcPts val="240"/>
                </a:spcAft>
              </a:pPr>
              <a:r>
                <a:rPr lang="vi-VN"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Vùng biển nước ta là một phần của Biển Đông.</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39" name="Picture 11">
              <a:extLst>
                <a:ext uri="{FF2B5EF4-FFF2-40B4-BE49-F238E27FC236}">
                  <a16:creationId xmlns:a16="http://schemas.microsoft.com/office/drawing/2014/main" id="{68380885-1724-999A-1AAD-D88A8E204F27}"/>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8496419" y="4616075"/>
              <a:ext cx="1622039" cy="1804773"/>
            </a:xfrm>
            <a:prstGeom prst="rect">
              <a:avLst/>
            </a:prstGeom>
          </p:spPr>
        </p:pic>
      </p:grpSp>
      <p:grpSp>
        <p:nvGrpSpPr>
          <p:cNvPr id="40" name="Group 39">
            <a:extLst>
              <a:ext uri="{FF2B5EF4-FFF2-40B4-BE49-F238E27FC236}">
                <a16:creationId xmlns:a16="http://schemas.microsoft.com/office/drawing/2014/main" id="{665755AA-6205-8B55-134C-F9E511AB7216}"/>
              </a:ext>
            </a:extLst>
          </p:cNvPr>
          <p:cNvGrpSpPr/>
          <p:nvPr/>
        </p:nvGrpSpPr>
        <p:grpSpPr>
          <a:xfrm>
            <a:off x="74281" y="5040279"/>
            <a:ext cx="5647743" cy="1380931"/>
            <a:chOff x="-89615" y="7429560"/>
            <a:chExt cx="8471615" cy="2071397"/>
          </a:xfrm>
        </p:grpSpPr>
        <p:sp>
          <p:nvSpPr>
            <p:cNvPr id="41" name="c">
              <a:extLst>
                <a:ext uri="{FF2B5EF4-FFF2-40B4-BE49-F238E27FC236}">
                  <a16:creationId xmlns:a16="http://schemas.microsoft.com/office/drawing/2014/main" id="{96949944-DA8A-1A05-2937-73B2F9043CA0}"/>
                </a:ext>
              </a:extLst>
            </p:cNvPr>
            <p:cNvSpPr/>
            <p:nvPr/>
          </p:nvSpPr>
          <p:spPr>
            <a:xfrm>
              <a:off x="1078816" y="7429560"/>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50000"/>
                </a:lnSpc>
                <a:spcBef>
                  <a:spcPts val="240"/>
                </a:spcBef>
                <a:spcAft>
                  <a:spcPts val="240"/>
                </a:spcAft>
              </a:pPr>
              <a:r>
                <a:rPr lang="vi-VN"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Nhiều đảo tập hợp lại thành các quần đảo.</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42" name="Picture 12">
              <a:extLst>
                <a:ext uri="{FF2B5EF4-FFF2-40B4-BE49-F238E27FC236}">
                  <a16:creationId xmlns:a16="http://schemas.microsoft.com/office/drawing/2014/main" id="{10EBA657-29F1-4FCE-5229-3A9F29B7FAD1}"/>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89615" y="7563827"/>
              <a:ext cx="1634189" cy="1783562"/>
            </a:xfrm>
            <a:prstGeom prst="rect">
              <a:avLst/>
            </a:prstGeom>
          </p:spPr>
        </p:pic>
      </p:grpSp>
      <p:grpSp>
        <p:nvGrpSpPr>
          <p:cNvPr id="43" name="Group 42">
            <a:extLst>
              <a:ext uri="{FF2B5EF4-FFF2-40B4-BE49-F238E27FC236}">
                <a16:creationId xmlns:a16="http://schemas.microsoft.com/office/drawing/2014/main" id="{5BDC5240-D252-1F94-D710-21DD15C0776E}"/>
              </a:ext>
            </a:extLst>
          </p:cNvPr>
          <p:cNvGrpSpPr/>
          <p:nvPr/>
        </p:nvGrpSpPr>
        <p:grpSpPr>
          <a:xfrm>
            <a:off x="6273600" y="4920397"/>
            <a:ext cx="5621983" cy="1380931"/>
            <a:chOff x="8635254" y="7429559"/>
            <a:chExt cx="8432975" cy="2071397"/>
          </a:xfrm>
        </p:grpSpPr>
        <p:sp>
          <p:nvSpPr>
            <p:cNvPr id="44" name="d">
              <a:extLst>
                <a:ext uri="{FF2B5EF4-FFF2-40B4-BE49-F238E27FC236}">
                  <a16:creationId xmlns:a16="http://schemas.microsoft.com/office/drawing/2014/main" id="{01FEB27D-736B-5790-E5D7-F70DF0C0EF49}"/>
                </a:ext>
              </a:extLst>
            </p:cNvPr>
            <p:cNvSpPr/>
            <p:nvPr/>
          </p:nvSpPr>
          <p:spPr>
            <a:xfrm>
              <a:off x="9765045" y="7429559"/>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50000"/>
                </a:lnSpc>
                <a:spcBef>
                  <a:spcPts val="240"/>
                </a:spcBef>
                <a:spcAft>
                  <a:spcPts val="240"/>
                </a:spcAft>
              </a:pPr>
              <a:r>
                <a:rPr lang="vi-VN"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Đảo lớn nhất là quần đảo Trường Sa.</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45" name="Picture 13">
              <a:extLst>
                <a:ext uri="{FF2B5EF4-FFF2-40B4-BE49-F238E27FC236}">
                  <a16:creationId xmlns:a16="http://schemas.microsoft.com/office/drawing/2014/main" id="{0BF87C72-06D7-DA51-3D24-D85B75CE3EEF}"/>
                </a:ext>
              </a:extLst>
            </p:cNvPr>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8635254" y="7624598"/>
              <a:ext cx="1516632" cy="1666628"/>
            </a:xfrm>
            <a:prstGeom prst="rect">
              <a:avLst/>
            </a:prstGeom>
          </p:spPr>
        </p:pic>
      </p:grpSp>
      <p:pic>
        <p:nvPicPr>
          <p:cNvPr id="46" name="Đúng">
            <a:extLst>
              <a:ext uri="{FF2B5EF4-FFF2-40B4-BE49-F238E27FC236}">
                <a16:creationId xmlns:a16="http://schemas.microsoft.com/office/drawing/2014/main" id="{DE40B8A6-7C4D-E0CC-35CA-FDF7557C85EE}"/>
              </a:ext>
            </a:extLst>
          </p:cNvPr>
          <p:cNvPicPr>
            <a:picLocks noChangeAspect="1"/>
          </p:cNvPicPr>
          <p:nvPr/>
        </p:nvPicPr>
        <p:blipFill>
          <a:blip r:embed="rId17">
            <a:extLst>
              <a:ext uri="{BEBA8EAE-BF5A-486C-A8C5-ECC9F3942E4B}">
                <a14:imgProps xmlns:a14="http://schemas.microsoft.com/office/drawing/2010/main">
                  <a14:imgLayer r:embed="rId18">
                    <a14:imgEffect>
                      <a14:sharpenSoften amount="25000"/>
                    </a14:imgEffect>
                    <a14:imgEffect>
                      <a14:brightnessContrast bright="-30000" contrast="71000"/>
                    </a14:imgEffect>
                  </a14:imgLayer>
                </a14:imgProps>
              </a:ext>
              <a:ext uri="{28A0092B-C50C-407E-A947-70E740481C1C}">
                <a14:useLocalDpi xmlns:a14="http://schemas.microsoft.com/office/drawing/2010/main" val="0"/>
              </a:ext>
            </a:extLst>
          </a:blip>
          <a:stretch>
            <a:fillRect/>
          </a:stretch>
        </p:blipFill>
        <p:spPr>
          <a:xfrm>
            <a:off x="5923643" y="5050423"/>
            <a:ext cx="1486303" cy="1189041"/>
          </a:xfrm>
          <a:prstGeom prst="rect">
            <a:avLst/>
          </a:prstGeom>
        </p:spPr>
      </p:pic>
      <p:sp>
        <p:nvSpPr>
          <p:cNvPr id="47" name="Freeform 2">
            <a:hlinkClick r:id="rId19" action="ppaction://hlinksldjump"/>
            <a:extLst>
              <a:ext uri="{FF2B5EF4-FFF2-40B4-BE49-F238E27FC236}">
                <a16:creationId xmlns:a16="http://schemas.microsoft.com/office/drawing/2014/main" id="{17D7D797-A8A9-0E1F-28CA-B81149E3DE56}"/>
              </a:ext>
            </a:extLst>
          </p:cNvPr>
          <p:cNvSpPr/>
          <p:nvPr/>
        </p:nvSpPr>
        <p:spPr>
          <a:xfrm>
            <a:off x="10210800" y="1427480"/>
            <a:ext cx="1981200" cy="1320889"/>
          </a:xfrm>
          <a:custGeom>
            <a:avLst/>
            <a:gdLst/>
            <a:ahLst/>
            <a:cxnLst/>
            <a:rect l="l" t="t" r="r" b="b"/>
            <a:pathLst>
              <a:path w="5542028" h="3505333">
                <a:moveTo>
                  <a:pt x="0" y="0"/>
                </a:moveTo>
                <a:lnTo>
                  <a:pt x="5542028" y="0"/>
                </a:lnTo>
                <a:lnTo>
                  <a:pt x="5542028" y="3505333"/>
                </a:lnTo>
                <a:lnTo>
                  <a:pt x="0" y="3505333"/>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txBody>
          <a:bodyPr/>
          <a:lstStyle/>
          <a:p>
            <a:pPr defTabSz="609630"/>
            <a:endParaRPr lang="en-US" sz="1200">
              <a:solidFill>
                <a:prstClr val="black"/>
              </a:solidFill>
              <a:latin typeface="Calibri"/>
            </a:endParaRPr>
          </a:p>
        </p:txBody>
      </p:sp>
    </p:spTree>
    <p:extLst>
      <p:ext uri="{BB962C8B-B14F-4D97-AF65-F5344CB8AC3E}">
        <p14:creationId xmlns:p14="http://schemas.microsoft.com/office/powerpoint/2010/main" val="313542208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2000">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14:bounceEnd="72000">
                                          <p:cBhvr additive="base">
                                            <p:cTn id="7" dur="1000" fill="hold"/>
                                            <p:tgtEl>
                                              <p:spTgt spid="34"/>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3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72000">
                                      <p:stCondLst>
                                        <p:cond delay="500"/>
                                      </p:stCondLst>
                                      <p:childTnLst>
                                        <p:set>
                                          <p:cBhvr>
                                            <p:cTn id="10" dur="1" fill="hold">
                                              <p:stCondLst>
                                                <p:cond delay="0"/>
                                              </p:stCondLst>
                                            </p:cTn>
                                            <p:tgtEl>
                                              <p:spTgt spid="40"/>
                                            </p:tgtEl>
                                            <p:attrNameLst>
                                              <p:attrName>style.visibility</p:attrName>
                                            </p:attrNameLst>
                                          </p:cBhvr>
                                          <p:to>
                                            <p:strVal val="visible"/>
                                          </p:to>
                                        </p:set>
                                        <p:anim calcmode="lin" valueType="num" p14:bounceEnd="72000">
                                          <p:cBhvr additive="base">
                                            <p:cTn id="11" dur="1000" fill="hold"/>
                                            <p:tgtEl>
                                              <p:spTgt spid="40"/>
                                            </p:tgtEl>
                                            <p:attrNameLst>
                                              <p:attrName>ppt_x</p:attrName>
                                            </p:attrNameLst>
                                          </p:cBhvr>
                                          <p:tavLst>
                                            <p:tav tm="0">
                                              <p:val>
                                                <p:strVal val="#ppt_x"/>
                                              </p:val>
                                            </p:tav>
                                            <p:tav tm="100000">
                                              <p:val>
                                                <p:strVal val="#ppt_x"/>
                                              </p:val>
                                            </p:tav>
                                          </p:tavLst>
                                        </p:anim>
                                        <p:anim calcmode="lin" valueType="num" p14:bounceEnd="72000">
                                          <p:cBhvr additive="base">
                                            <p:cTn id="12" dur="1000" fill="hold"/>
                                            <p:tgtEl>
                                              <p:spTgt spid="4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72000">
                                      <p:stCondLst>
                                        <p:cond delay="1000"/>
                                      </p:stCondLst>
                                      <p:childTnLst>
                                        <p:set>
                                          <p:cBhvr>
                                            <p:cTn id="14" dur="1" fill="hold">
                                              <p:stCondLst>
                                                <p:cond delay="0"/>
                                              </p:stCondLst>
                                            </p:cTn>
                                            <p:tgtEl>
                                              <p:spTgt spid="37"/>
                                            </p:tgtEl>
                                            <p:attrNameLst>
                                              <p:attrName>style.visibility</p:attrName>
                                            </p:attrNameLst>
                                          </p:cBhvr>
                                          <p:to>
                                            <p:strVal val="visible"/>
                                          </p:to>
                                        </p:set>
                                        <p:anim calcmode="lin" valueType="num" p14:bounceEnd="72000">
                                          <p:cBhvr additive="base">
                                            <p:cTn id="15" dur="1000" fill="hold"/>
                                            <p:tgtEl>
                                              <p:spTgt spid="37"/>
                                            </p:tgtEl>
                                            <p:attrNameLst>
                                              <p:attrName>ppt_x</p:attrName>
                                            </p:attrNameLst>
                                          </p:cBhvr>
                                          <p:tavLst>
                                            <p:tav tm="0">
                                              <p:val>
                                                <p:strVal val="#ppt_x"/>
                                              </p:val>
                                            </p:tav>
                                            <p:tav tm="100000">
                                              <p:val>
                                                <p:strVal val="#ppt_x"/>
                                              </p:val>
                                            </p:tav>
                                          </p:tavLst>
                                        </p:anim>
                                        <p:anim calcmode="lin" valueType="num" p14:bounceEnd="72000">
                                          <p:cBhvr additive="base">
                                            <p:cTn id="16" dur="1000" fill="hold"/>
                                            <p:tgtEl>
                                              <p:spTgt spid="3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72000">
                                      <p:stCondLst>
                                        <p:cond delay="1500"/>
                                      </p:stCondLst>
                                      <p:childTnLst>
                                        <p:set>
                                          <p:cBhvr>
                                            <p:cTn id="18" dur="1" fill="hold">
                                              <p:stCondLst>
                                                <p:cond delay="0"/>
                                              </p:stCondLst>
                                            </p:cTn>
                                            <p:tgtEl>
                                              <p:spTgt spid="43"/>
                                            </p:tgtEl>
                                            <p:attrNameLst>
                                              <p:attrName>style.visibility</p:attrName>
                                            </p:attrNameLst>
                                          </p:cBhvr>
                                          <p:to>
                                            <p:strVal val="visible"/>
                                          </p:to>
                                        </p:set>
                                        <p:anim calcmode="lin" valueType="num" p14:bounceEnd="72000">
                                          <p:cBhvr additive="base">
                                            <p:cTn id="19" dur="1000" fill="hold"/>
                                            <p:tgtEl>
                                              <p:spTgt spid="43"/>
                                            </p:tgtEl>
                                            <p:attrNameLst>
                                              <p:attrName>ppt_x</p:attrName>
                                            </p:attrNameLst>
                                          </p:cBhvr>
                                          <p:tavLst>
                                            <p:tav tm="0">
                                              <p:val>
                                                <p:strVal val="#ppt_x"/>
                                              </p:val>
                                            </p:tav>
                                            <p:tav tm="100000">
                                              <p:val>
                                                <p:strVal val="#ppt_x"/>
                                              </p:val>
                                            </p:tav>
                                          </p:tavLst>
                                        </p:anim>
                                        <p:anim calcmode="lin" valueType="num" p14:bounceEnd="72000">
                                          <p:cBhvr additive="base">
                                            <p:cTn id="20" dur="10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34"/>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5120" fill="hold"/>
                                            <p:tgtEl>
                                              <p:spTgt spid="29"/>
                                            </p:tgtEl>
                                          </p:cBhvr>
                                        </p:cmd>
                                      </p:childTnLst>
                                    </p:cTn>
                                  </p:par>
                                  <p:par>
                                    <p:cTn id="26" presetID="26" presetClass="emph" presetSubtype="0" fill="hold" nodeType="withEffect">
                                      <p:stCondLst>
                                        <p:cond delay="0"/>
                                      </p:stCondLst>
                                      <p:childTnLst>
                                        <p:animEffect transition="out" filter="fade">
                                          <p:cBhvr>
                                            <p:cTn id="27" dur="500" tmFilter="0, 0; .2, .5; .8, .5; 1, 0"/>
                                            <p:tgtEl>
                                              <p:spTgt spid="34"/>
                                            </p:tgtEl>
                                          </p:cBhvr>
                                        </p:animEffect>
                                        <p:animScale>
                                          <p:cBhvr>
                                            <p:cTn id="28" dur="250" autoRev="1" fill="hold"/>
                                            <p:tgtEl>
                                              <p:spTgt spid="34"/>
                                            </p:tgtEl>
                                          </p:cBhvr>
                                          <p:by x="105000" y="105000"/>
                                        </p:animScale>
                                      </p:childTnLst>
                                    </p:cTn>
                                  </p:par>
                                </p:childTnLst>
                              </p:cTn>
                            </p:par>
                          </p:childTnLst>
                        </p:cTn>
                      </p:par>
                    </p:childTnLst>
                  </p:cTn>
                  <p:nextCondLst>
                    <p:cond evt="onClick" delay="0">
                      <p:tgtEl>
                        <p:spTgt spid="34"/>
                      </p:tgtEl>
                    </p:cond>
                  </p:nextCondLst>
                </p:seq>
                <p:seq concurrent="1" nextAc="seek">
                  <p:cTn id="29" restart="whenNotActive" fill="hold" evtFilter="cancelBubble" nodeType="interactiveSeq">
                    <p:stCondLst>
                      <p:cond evt="onClick" delay="0">
                        <p:tgtEl>
                          <p:spTgt spid="40"/>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withEffect">
                                      <p:stCondLst>
                                        <p:cond delay="0"/>
                                      </p:stCondLst>
                                      <p:childTnLst>
                                        <p:cmd type="call" cmd="playFrom(0.0)">
                                          <p:cBhvr>
                                            <p:cTn id="33" dur="5120" fill="hold"/>
                                            <p:tgtEl>
                                              <p:spTgt spid="31"/>
                                            </p:tgtEl>
                                          </p:cBhvr>
                                        </p:cmd>
                                      </p:childTnLst>
                                    </p:cTn>
                                  </p:par>
                                  <p:par>
                                    <p:cTn id="34" presetID="26" presetClass="emph" presetSubtype="0" fill="hold" nodeType="withEffect">
                                      <p:stCondLst>
                                        <p:cond delay="0"/>
                                      </p:stCondLst>
                                      <p:childTnLst>
                                        <p:animEffect transition="out" filter="fade">
                                          <p:cBhvr>
                                            <p:cTn id="35" dur="500" tmFilter="0, 0; .2, .5; .8, .5; 1, 0"/>
                                            <p:tgtEl>
                                              <p:spTgt spid="40"/>
                                            </p:tgtEl>
                                          </p:cBhvr>
                                        </p:animEffect>
                                        <p:animScale>
                                          <p:cBhvr>
                                            <p:cTn id="36" dur="250" autoRev="1" fill="hold"/>
                                            <p:tgtEl>
                                              <p:spTgt spid="40"/>
                                            </p:tgtEl>
                                          </p:cBhvr>
                                          <p:by x="105000" y="105000"/>
                                        </p:animScale>
                                      </p:childTnLst>
                                    </p:cTn>
                                  </p:par>
                                </p:childTnLst>
                              </p:cTn>
                            </p:par>
                          </p:childTnLst>
                        </p:cTn>
                      </p:par>
                    </p:childTnLst>
                  </p:cTn>
                  <p:nextCondLst>
                    <p:cond evt="onClick" delay="0">
                      <p:tgtEl>
                        <p:spTgt spid="40"/>
                      </p:tgtEl>
                    </p:cond>
                  </p:nextCondLst>
                </p:seq>
                <p:seq concurrent="1" nextAc="seek">
                  <p:cTn id="37" restart="whenNotActive" fill="hold" evtFilter="cancelBubble" nodeType="interactiveSeq">
                    <p:stCondLst>
                      <p:cond evt="onClick" delay="0">
                        <p:tgtEl>
                          <p:spTgt spid="43"/>
                        </p:tgtEl>
                      </p:cond>
                    </p:stCondLst>
                    <p:endSync evt="end" delay="0">
                      <p:rtn val="all"/>
                    </p:endSync>
                    <p:childTnLst>
                      <p:par>
                        <p:cTn id="38" fill="hold">
                          <p:stCondLst>
                            <p:cond delay="0"/>
                          </p:stCondLst>
                          <p:childTnLst>
                            <p:par>
                              <p:cTn id="39" fill="hold">
                                <p:stCondLst>
                                  <p:cond delay="0"/>
                                </p:stCondLst>
                                <p:childTnLst>
                                  <p:par>
                                    <p:cTn id="40" presetID="26" presetClass="emph" presetSubtype="0" fill="hold" nodeType="withEffect">
                                      <p:stCondLst>
                                        <p:cond delay="0"/>
                                      </p:stCondLst>
                                      <p:childTnLst>
                                        <p:animEffect transition="out" filter="fade">
                                          <p:cBhvr>
                                            <p:cTn id="41" dur="500" tmFilter="0, 0; .2, .5; .8, .5; 1, 0"/>
                                            <p:tgtEl>
                                              <p:spTgt spid="43"/>
                                            </p:tgtEl>
                                          </p:cBhvr>
                                        </p:animEffect>
                                        <p:animScale>
                                          <p:cBhvr>
                                            <p:cTn id="42" dur="250" autoRev="1" fill="hold"/>
                                            <p:tgtEl>
                                              <p:spTgt spid="43"/>
                                            </p:tgtEl>
                                          </p:cBhvr>
                                          <p:by x="105000" y="105000"/>
                                        </p:animScale>
                                      </p:childTnLst>
                                    </p:cTn>
                                  </p:par>
                                  <p:par>
                                    <p:cTn id="43" presetID="49" presetClass="entr" presetSubtype="0" decel="100000"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anim calcmode="lin" valueType="num">
                                          <p:cBhvr>
                                            <p:cTn id="45" dur="500" fill="hold"/>
                                            <p:tgtEl>
                                              <p:spTgt spid="46"/>
                                            </p:tgtEl>
                                            <p:attrNameLst>
                                              <p:attrName>ppt_w</p:attrName>
                                            </p:attrNameLst>
                                          </p:cBhvr>
                                          <p:tavLst>
                                            <p:tav tm="0">
                                              <p:val>
                                                <p:fltVal val="0"/>
                                              </p:val>
                                            </p:tav>
                                            <p:tav tm="100000">
                                              <p:val>
                                                <p:strVal val="#ppt_w"/>
                                              </p:val>
                                            </p:tav>
                                          </p:tavLst>
                                        </p:anim>
                                        <p:anim calcmode="lin" valueType="num">
                                          <p:cBhvr>
                                            <p:cTn id="46" dur="500" fill="hold"/>
                                            <p:tgtEl>
                                              <p:spTgt spid="46"/>
                                            </p:tgtEl>
                                            <p:attrNameLst>
                                              <p:attrName>ppt_h</p:attrName>
                                            </p:attrNameLst>
                                          </p:cBhvr>
                                          <p:tavLst>
                                            <p:tav tm="0">
                                              <p:val>
                                                <p:fltVal val="0"/>
                                              </p:val>
                                            </p:tav>
                                            <p:tav tm="100000">
                                              <p:val>
                                                <p:strVal val="#ppt_h"/>
                                              </p:val>
                                            </p:tav>
                                          </p:tavLst>
                                        </p:anim>
                                        <p:anim calcmode="lin" valueType="num">
                                          <p:cBhvr>
                                            <p:cTn id="47" dur="500" fill="hold"/>
                                            <p:tgtEl>
                                              <p:spTgt spid="46"/>
                                            </p:tgtEl>
                                            <p:attrNameLst>
                                              <p:attrName>style.rotation</p:attrName>
                                            </p:attrNameLst>
                                          </p:cBhvr>
                                          <p:tavLst>
                                            <p:tav tm="0">
                                              <p:val>
                                                <p:fltVal val="360"/>
                                              </p:val>
                                            </p:tav>
                                            <p:tav tm="100000">
                                              <p:val>
                                                <p:fltVal val="0"/>
                                              </p:val>
                                            </p:tav>
                                          </p:tavLst>
                                        </p:anim>
                                        <p:animEffect transition="in" filter="fade">
                                          <p:cBhvr>
                                            <p:cTn id="48" dur="500"/>
                                            <p:tgtEl>
                                              <p:spTgt spid="46"/>
                                            </p:tgtEl>
                                          </p:cBhvr>
                                        </p:animEffect>
                                      </p:childTnLst>
                                    </p:cTn>
                                  </p:par>
                                  <p:par>
                                    <p:cTn id="49" presetID="1" presetClass="mediacall" presetSubtype="0" fill="hold" nodeType="withEffect">
                                      <p:stCondLst>
                                        <p:cond delay="0"/>
                                      </p:stCondLst>
                                      <p:childTnLst>
                                        <p:cmd type="call" cmd="playFrom(0.0)">
                                          <p:cBhvr>
                                            <p:cTn id="50" dur="3448" fill="hold"/>
                                            <p:tgtEl>
                                              <p:spTgt spid="30"/>
                                            </p:tgtEl>
                                          </p:cBhvr>
                                        </p:cmd>
                                      </p:childTnLst>
                                    </p:cTn>
                                  </p:par>
                                  <p:par>
                                    <p:cTn id="51" presetID="32" presetClass="emph" presetSubtype="0" fill="hold" nodeType="withEffect">
                                      <p:stCondLst>
                                        <p:cond delay="0"/>
                                      </p:stCondLst>
                                      <p:childTnLst>
                                        <p:animRot by="120000">
                                          <p:cBhvr>
                                            <p:cTn id="52" dur="100" fill="hold">
                                              <p:stCondLst>
                                                <p:cond delay="0"/>
                                              </p:stCondLst>
                                            </p:cTn>
                                            <p:tgtEl>
                                              <p:spTgt spid="46"/>
                                            </p:tgtEl>
                                            <p:attrNameLst>
                                              <p:attrName>r</p:attrName>
                                            </p:attrNameLst>
                                          </p:cBhvr>
                                        </p:animRot>
                                        <p:animRot by="-240000">
                                          <p:cBhvr>
                                            <p:cTn id="53" dur="200" fill="hold">
                                              <p:stCondLst>
                                                <p:cond delay="200"/>
                                              </p:stCondLst>
                                            </p:cTn>
                                            <p:tgtEl>
                                              <p:spTgt spid="46"/>
                                            </p:tgtEl>
                                            <p:attrNameLst>
                                              <p:attrName>r</p:attrName>
                                            </p:attrNameLst>
                                          </p:cBhvr>
                                        </p:animRot>
                                        <p:animRot by="240000">
                                          <p:cBhvr>
                                            <p:cTn id="54" dur="200" fill="hold">
                                              <p:stCondLst>
                                                <p:cond delay="400"/>
                                              </p:stCondLst>
                                            </p:cTn>
                                            <p:tgtEl>
                                              <p:spTgt spid="46"/>
                                            </p:tgtEl>
                                            <p:attrNameLst>
                                              <p:attrName>r</p:attrName>
                                            </p:attrNameLst>
                                          </p:cBhvr>
                                        </p:animRot>
                                        <p:animRot by="-240000">
                                          <p:cBhvr>
                                            <p:cTn id="55" dur="200" fill="hold">
                                              <p:stCondLst>
                                                <p:cond delay="600"/>
                                              </p:stCondLst>
                                            </p:cTn>
                                            <p:tgtEl>
                                              <p:spTgt spid="46"/>
                                            </p:tgtEl>
                                            <p:attrNameLst>
                                              <p:attrName>r</p:attrName>
                                            </p:attrNameLst>
                                          </p:cBhvr>
                                        </p:animRot>
                                        <p:animRot by="120000">
                                          <p:cBhvr>
                                            <p:cTn id="56" dur="200" fill="hold">
                                              <p:stCondLst>
                                                <p:cond delay="800"/>
                                              </p:stCondLst>
                                            </p:cTn>
                                            <p:tgtEl>
                                              <p:spTgt spid="46"/>
                                            </p:tgtEl>
                                            <p:attrNameLst>
                                              <p:attrName>r</p:attrName>
                                            </p:attrNameLst>
                                          </p:cBhvr>
                                        </p:animRot>
                                      </p:childTnLst>
                                    </p:cTn>
                                  </p:par>
                                  <p:par>
                                    <p:cTn id="57" presetID="31" presetClass="exit" presetSubtype="0" fill="hold" nodeType="withEffect">
                                      <p:stCondLst>
                                        <p:cond delay="0"/>
                                      </p:stCondLst>
                                      <p:childTnLst>
                                        <p:anim calcmode="lin" valueType="num">
                                          <p:cBhvr>
                                            <p:cTn id="58" dur="1000"/>
                                            <p:tgtEl>
                                              <p:spTgt spid="34"/>
                                            </p:tgtEl>
                                            <p:attrNameLst>
                                              <p:attrName>ppt_w</p:attrName>
                                            </p:attrNameLst>
                                          </p:cBhvr>
                                          <p:tavLst>
                                            <p:tav tm="0">
                                              <p:val>
                                                <p:strVal val="ppt_w"/>
                                              </p:val>
                                            </p:tav>
                                            <p:tav tm="100000">
                                              <p:val>
                                                <p:fltVal val="0"/>
                                              </p:val>
                                            </p:tav>
                                          </p:tavLst>
                                        </p:anim>
                                        <p:anim calcmode="lin" valueType="num">
                                          <p:cBhvr>
                                            <p:cTn id="59" dur="1000"/>
                                            <p:tgtEl>
                                              <p:spTgt spid="34"/>
                                            </p:tgtEl>
                                            <p:attrNameLst>
                                              <p:attrName>ppt_h</p:attrName>
                                            </p:attrNameLst>
                                          </p:cBhvr>
                                          <p:tavLst>
                                            <p:tav tm="0">
                                              <p:val>
                                                <p:strVal val="ppt_h"/>
                                              </p:val>
                                            </p:tav>
                                            <p:tav tm="100000">
                                              <p:val>
                                                <p:fltVal val="0"/>
                                              </p:val>
                                            </p:tav>
                                          </p:tavLst>
                                        </p:anim>
                                        <p:anim calcmode="lin" valueType="num">
                                          <p:cBhvr>
                                            <p:cTn id="60" dur="1000"/>
                                            <p:tgtEl>
                                              <p:spTgt spid="34"/>
                                            </p:tgtEl>
                                            <p:attrNameLst>
                                              <p:attrName>style.rotation</p:attrName>
                                            </p:attrNameLst>
                                          </p:cBhvr>
                                          <p:tavLst>
                                            <p:tav tm="0">
                                              <p:val>
                                                <p:fltVal val="0"/>
                                              </p:val>
                                            </p:tav>
                                            <p:tav tm="100000">
                                              <p:val>
                                                <p:fltVal val="90"/>
                                              </p:val>
                                            </p:tav>
                                          </p:tavLst>
                                        </p:anim>
                                        <p:animEffect transition="out" filter="fade">
                                          <p:cBhvr>
                                            <p:cTn id="61" dur="1000"/>
                                            <p:tgtEl>
                                              <p:spTgt spid="34"/>
                                            </p:tgtEl>
                                          </p:cBhvr>
                                        </p:animEffect>
                                        <p:set>
                                          <p:cBhvr>
                                            <p:cTn id="62" dur="1" fill="hold">
                                              <p:stCondLst>
                                                <p:cond delay="999"/>
                                              </p:stCondLst>
                                            </p:cTn>
                                            <p:tgtEl>
                                              <p:spTgt spid="34"/>
                                            </p:tgtEl>
                                            <p:attrNameLst>
                                              <p:attrName>style.visibility</p:attrName>
                                            </p:attrNameLst>
                                          </p:cBhvr>
                                          <p:to>
                                            <p:strVal val="hidden"/>
                                          </p:to>
                                        </p:set>
                                      </p:childTnLst>
                                    </p:cTn>
                                  </p:par>
                                  <p:par>
                                    <p:cTn id="63" presetID="31" presetClass="exit" presetSubtype="0" fill="hold" nodeType="withEffect">
                                      <p:stCondLst>
                                        <p:cond delay="0"/>
                                      </p:stCondLst>
                                      <p:childTnLst>
                                        <p:anim calcmode="lin" valueType="num">
                                          <p:cBhvr>
                                            <p:cTn id="64" dur="1000"/>
                                            <p:tgtEl>
                                              <p:spTgt spid="37"/>
                                            </p:tgtEl>
                                            <p:attrNameLst>
                                              <p:attrName>ppt_w</p:attrName>
                                            </p:attrNameLst>
                                          </p:cBhvr>
                                          <p:tavLst>
                                            <p:tav tm="0">
                                              <p:val>
                                                <p:strVal val="ppt_w"/>
                                              </p:val>
                                            </p:tav>
                                            <p:tav tm="100000">
                                              <p:val>
                                                <p:fltVal val="0"/>
                                              </p:val>
                                            </p:tav>
                                          </p:tavLst>
                                        </p:anim>
                                        <p:anim calcmode="lin" valueType="num">
                                          <p:cBhvr>
                                            <p:cTn id="65" dur="1000"/>
                                            <p:tgtEl>
                                              <p:spTgt spid="37"/>
                                            </p:tgtEl>
                                            <p:attrNameLst>
                                              <p:attrName>ppt_h</p:attrName>
                                            </p:attrNameLst>
                                          </p:cBhvr>
                                          <p:tavLst>
                                            <p:tav tm="0">
                                              <p:val>
                                                <p:strVal val="ppt_h"/>
                                              </p:val>
                                            </p:tav>
                                            <p:tav tm="100000">
                                              <p:val>
                                                <p:fltVal val="0"/>
                                              </p:val>
                                            </p:tav>
                                          </p:tavLst>
                                        </p:anim>
                                        <p:anim calcmode="lin" valueType="num">
                                          <p:cBhvr>
                                            <p:cTn id="66" dur="1000"/>
                                            <p:tgtEl>
                                              <p:spTgt spid="37"/>
                                            </p:tgtEl>
                                            <p:attrNameLst>
                                              <p:attrName>style.rotation</p:attrName>
                                            </p:attrNameLst>
                                          </p:cBhvr>
                                          <p:tavLst>
                                            <p:tav tm="0">
                                              <p:val>
                                                <p:fltVal val="0"/>
                                              </p:val>
                                            </p:tav>
                                            <p:tav tm="100000">
                                              <p:val>
                                                <p:fltVal val="90"/>
                                              </p:val>
                                            </p:tav>
                                          </p:tavLst>
                                        </p:anim>
                                        <p:animEffect transition="out" filter="fade">
                                          <p:cBhvr>
                                            <p:cTn id="67" dur="1000"/>
                                            <p:tgtEl>
                                              <p:spTgt spid="37"/>
                                            </p:tgtEl>
                                          </p:cBhvr>
                                        </p:animEffect>
                                        <p:set>
                                          <p:cBhvr>
                                            <p:cTn id="68" dur="1" fill="hold">
                                              <p:stCondLst>
                                                <p:cond delay="999"/>
                                              </p:stCondLst>
                                            </p:cTn>
                                            <p:tgtEl>
                                              <p:spTgt spid="37"/>
                                            </p:tgtEl>
                                            <p:attrNameLst>
                                              <p:attrName>style.visibility</p:attrName>
                                            </p:attrNameLst>
                                          </p:cBhvr>
                                          <p:to>
                                            <p:strVal val="hidden"/>
                                          </p:to>
                                        </p:set>
                                      </p:childTnLst>
                                    </p:cTn>
                                  </p:par>
                                  <p:par>
                                    <p:cTn id="69" presetID="31" presetClass="exit" presetSubtype="0" fill="hold" nodeType="withEffect">
                                      <p:stCondLst>
                                        <p:cond delay="0"/>
                                      </p:stCondLst>
                                      <p:childTnLst>
                                        <p:anim calcmode="lin" valueType="num">
                                          <p:cBhvr>
                                            <p:cTn id="70" dur="1000"/>
                                            <p:tgtEl>
                                              <p:spTgt spid="40"/>
                                            </p:tgtEl>
                                            <p:attrNameLst>
                                              <p:attrName>ppt_w</p:attrName>
                                            </p:attrNameLst>
                                          </p:cBhvr>
                                          <p:tavLst>
                                            <p:tav tm="0">
                                              <p:val>
                                                <p:strVal val="ppt_w"/>
                                              </p:val>
                                            </p:tav>
                                            <p:tav tm="100000">
                                              <p:val>
                                                <p:fltVal val="0"/>
                                              </p:val>
                                            </p:tav>
                                          </p:tavLst>
                                        </p:anim>
                                        <p:anim calcmode="lin" valueType="num">
                                          <p:cBhvr>
                                            <p:cTn id="71" dur="1000"/>
                                            <p:tgtEl>
                                              <p:spTgt spid="40"/>
                                            </p:tgtEl>
                                            <p:attrNameLst>
                                              <p:attrName>ppt_h</p:attrName>
                                            </p:attrNameLst>
                                          </p:cBhvr>
                                          <p:tavLst>
                                            <p:tav tm="0">
                                              <p:val>
                                                <p:strVal val="ppt_h"/>
                                              </p:val>
                                            </p:tav>
                                            <p:tav tm="100000">
                                              <p:val>
                                                <p:fltVal val="0"/>
                                              </p:val>
                                            </p:tav>
                                          </p:tavLst>
                                        </p:anim>
                                        <p:anim calcmode="lin" valueType="num">
                                          <p:cBhvr>
                                            <p:cTn id="72" dur="1000"/>
                                            <p:tgtEl>
                                              <p:spTgt spid="40"/>
                                            </p:tgtEl>
                                            <p:attrNameLst>
                                              <p:attrName>style.rotation</p:attrName>
                                            </p:attrNameLst>
                                          </p:cBhvr>
                                          <p:tavLst>
                                            <p:tav tm="0">
                                              <p:val>
                                                <p:fltVal val="0"/>
                                              </p:val>
                                            </p:tav>
                                            <p:tav tm="100000">
                                              <p:val>
                                                <p:fltVal val="90"/>
                                              </p:val>
                                            </p:tav>
                                          </p:tavLst>
                                        </p:anim>
                                        <p:animEffect transition="out" filter="fade">
                                          <p:cBhvr>
                                            <p:cTn id="73" dur="1000"/>
                                            <p:tgtEl>
                                              <p:spTgt spid="40"/>
                                            </p:tgtEl>
                                          </p:cBhvr>
                                        </p:animEffect>
                                        <p:set>
                                          <p:cBhvr>
                                            <p:cTn id="74" dur="1" fill="hold">
                                              <p:stCondLst>
                                                <p:cond delay="9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37"/>
                        </p:tgtEl>
                      </p:cond>
                    </p:stCondLst>
                    <p:endSync evt="end" delay="0">
                      <p:rtn val="all"/>
                    </p:endSync>
                    <p:childTnLst>
                      <p:par>
                        <p:cTn id="76" fill="hold">
                          <p:stCondLst>
                            <p:cond delay="0"/>
                          </p:stCondLst>
                          <p:childTnLst>
                            <p:par>
                              <p:cTn id="77" fill="hold">
                                <p:stCondLst>
                                  <p:cond delay="0"/>
                                </p:stCondLst>
                                <p:childTnLst>
                                  <p:par>
                                    <p:cTn id="78" presetID="26" presetClass="emph" presetSubtype="0" fill="hold" nodeType="clickEffect">
                                      <p:stCondLst>
                                        <p:cond delay="0"/>
                                      </p:stCondLst>
                                      <p:childTnLst>
                                        <p:animEffect transition="out" filter="fade">
                                          <p:cBhvr>
                                            <p:cTn id="79" dur="500" tmFilter="0, 0; .2, .5; .8, .5; 1, 0"/>
                                            <p:tgtEl>
                                              <p:spTgt spid="37"/>
                                            </p:tgtEl>
                                          </p:cBhvr>
                                        </p:animEffect>
                                        <p:animScale>
                                          <p:cBhvr>
                                            <p:cTn id="80" dur="250" autoRev="1" fill="hold"/>
                                            <p:tgtEl>
                                              <p:spTgt spid="37"/>
                                            </p:tgtEl>
                                          </p:cBhvr>
                                          <p:by x="105000" y="105000"/>
                                        </p:animScale>
                                      </p:childTnLst>
                                    </p:cTn>
                                  </p:par>
                                  <p:par>
                                    <p:cTn id="81" presetID="1" presetClass="mediacall" presetSubtype="0" fill="hold" nodeType="withEffect">
                                      <p:stCondLst>
                                        <p:cond delay="0"/>
                                      </p:stCondLst>
                                      <p:childTnLst>
                                        <p:cmd type="call" cmd="playFrom(0.0)">
                                          <p:cBhvr>
                                            <p:cTn id="82" dur="5120" fill="hold"/>
                                            <p:tgtEl>
                                              <p:spTgt spid="32"/>
                                            </p:tgtEl>
                                          </p:cBhvr>
                                        </p:cmd>
                                      </p:childTnLst>
                                    </p:cTn>
                                  </p:par>
                                </p:childTnLst>
                              </p:cTn>
                            </p:par>
                          </p:childTnLst>
                        </p:cTn>
                      </p:par>
                    </p:childTnLst>
                  </p:cTn>
                  <p:nextCondLst>
                    <p:cond evt="onClick" delay="0">
                      <p:tgtEl>
                        <p:spTgt spid="37"/>
                      </p:tgtEl>
                    </p:cond>
                  </p:nextCondLst>
                </p:seq>
                <p:audio>
                  <p:cMediaNode vol="80000">
                    <p:cTn id="83" fill="hold" display="0">
                      <p:stCondLst>
                        <p:cond delay="indefinite"/>
                      </p:stCondLst>
                      <p:endCondLst>
                        <p:cond evt="onStopAudio" delay="0">
                          <p:tgtEl>
                            <p:sldTgt/>
                          </p:tgtEl>
                        </p:cond>
                      </p:endCondLst>
                    </p:cTn>
                    <p:tgtEl>
                      <p:spTgt spid="29"/>
                    </p:tgtEl>
                  </p:cMediaNode>
                </p:audio>
                <p:audio>
                  <p:cMediaNode vol="80000">
                    <p:cTn id="84" fill="hold" display="0">
                      <p:stCondLst>
                        <p:cond delay="indefinite"/>
                      </p:stCondLst>
                      <p:endCondLst>
                        <p:cond evt="onStopAudio" delay="0">
                          <p:tgtEl>
                            <p:sldTgt/>
                          </p:tgtEl>
                        </p:cond>
                      </p:endCondLst>
                    </p:cTn>
                    <p:tgtEl>
                      <p:spTgt spid="30"/>
                    </p:tgtEl>
                  </p:cMediaNode>
                </p:audio>
                <p:audio>
                  <p:cMediaNode vol="80000">
                    <p:cTn id="85" fill="hold" display="0">
                      <p:stCondLst>
                        <p:cond delay="indefinite"/>
                      </p:stCondLst>
                      <p:endCondLst>
                        <p:cond evt="onStopAudio" delay="0">
                          <p:tgtEl>
                            <p:sldTgt/>
                          </p:tgtEl>
                        </p:cond>
                      </p:endCondLst>
                    </p:cTn>
                    <p:tgtEl>
                      <p:spTgt spid="31"/>
                    </p:tgtEl>
                  </p:cMediaNode>
                </p:audio>
                <p:audio>
                  <p:cMediaNode vol="80000">
                    <p:cTn id="86" fill="hold" display="0">
                      <p:stCondLst>
                        <p:cond delay="indefinite"/>
                      </p:stCondLst>
                      <p:endCondLst>
                        <p:cond evt="onStopAudio" delay="0">
                          <p:tgtEl>
                            <p:sldTgt/>
                          </p:tgtEl>
                        </p:cond>
                      </p:endCondLst>
                    </p:cTn>
                    <p:tgtEl>
                      <p:spTgt spid="32"/>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1000" fill="hold"/>
                                            <p:tgtEl>
                                              <p:spTgt spid="34"/>
                                            </p:tgtEl>
                                            <p:attrNameLst>
                                              <p:attrName>ppt_x</p:attrName>
                                            </p:attrNameLst>
                                          </p:cBhvr>
                                          <p:tavLst>
                                            <p:tav tm="0">
                                              <p:val>
                                                <p:strVal val="#ppt_x"/>
                                              </p:val>
                                            </p:tav>
                                            <p:tav tm="100000">
                                              <p:val>
                                                <p:strVal val="#ppt_x"/>
                                              </p:val>
                                            </p:tav>
                                          </p:tavLst>
                                        </p:anim>
                                        <p:anim calcmode="lin" valueType="num">
                                          <p:cBhvr additive="base">
                                            <p:cTn id="8" dur="1000" fill="hold"/>
                                            <p:tgtEl>
                                              <p:spTgt spid="3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50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1000" fill="hold"/>
                                            <p:tgtEl>
                                              <p:spTgt spid="40"/>
                                            </p:tgtEl>
                                            <p:attrNameLst>
                                              <p:attrName>ppt_x</p:attrName>
                                            </p:attrNameLst>
                                          </p:cBhvr>
                                          <p:tavLst>
                                            <p:tav tm="0">
                                              <p:val>
                                                <p:strVal val="#ppt_x"/>
                                              </p:val>
                                            </p:tav>
                                            <p:tav tm="100000">
                                              <p:val>
                                                <p:strVal val="#ppt_x"/>
                                              </p:val>
                                            </p:tav>
                                          </p:tavLst>
                                        </p:anim>
                                        <p:anim calcmode="lin" valueType="num">
                                          <p:cBhvr additive="base">
                                            <p:cTn id="12" dur="1000" fill="hold"/>
                                            <p:tgtEl>
                                              <p:spTgt spid="4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1000"/>
                                      </p:stCondLst>
                                      <p:childTnLst>
                                        <p:set>
                                          <p:cBhvr>
                                            <p:cTn id="14" dur="1" fill="hold">
                                              <p:stCondLst>
                                                <p:cond delay="0"/>
                                              </p:stCondLst>
                                            </p:cTn>
                                            <p:tgtEl>
                                              <p:spTgt spid="37"/>
                                            </p:tgtEl>
                                            <p:attrNameLst>
                                              <p:attrName>style.visibility</p:attrName>
                                            </p:attrNameLst>
                                          </p:cBhvr>
                                          <p:to>
                                            <p:strVal val="visible"/>
                                          </p:to>
                                        </p:set>
                                        <p:anim calcmode="lin" valueType="num">
                                          <p:cBhvr additive="base">
                                            <p:cTn id="15" dur="1000" fill="hold"/>
                                            <p:tgtEl>
                                              <p:spTgt spid="37"/>
                                            </p:tgtEl>
                                            <p:attrNameLst>
                                              <p:attrName>ppt_x</p:attrName>
                                            </p:attrNameLst>
                                          </p:cBhvr>
                                          <p:tavLst>
                                            <p:tav tm="0">
                                              <p:val>
                                                <p:strVal val="#ppt_x"/>
                                              </p:val>
                                            </p:tav>
                                            <p:tav tm="100000">
                                              <p:val>
                                                <p:strVal val="#ppt_x"/>
                                              </p:val>
                                            </p:tav>
                                          </p:tavLst>
                                        </p:anim>
                                        <p:anim calcmode="lin" valueType="num">
                                          <p:cBhvr additive="base">
                                            <p:cTn id="16" dur="1000" fill="hold"/>
                                            <p:tgtEl>
                                              <p:spTgt spid="3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1500"/>
                                      </p:stCondLst>
                                      <p:childTnLst>
                                        <p:set>
                                          <p:cBhvr>
                                            <p:cTn id="18" dur="1" fill="hold">
                                              <p:stCondLst>
                                                <p:cond delay="0"/>
                                              </p:stCondLst>
                                            </p:cTn>
                                            <p:tgtEl>
                                              <p:spTgt spid="43"/>
                                            </p:tgtEl>
                                            <p:attrNameLst>
                                              <p:attrName>style.visibility</p:attrName>
                                            </p:attrNameLst>
                                          </p:cBhvr>
                                          <p:to>
                                            <p:strVal val="visible"/>
                                          </p:to>
                                        </p:set>
                                        <p:anim calcmode="lin" valueType="num">
                                          <p:cBhvr additive="base">
                                            <p:cTn id="19" dur="1000" fill="hold"/>
                                            <p:tgtEl>
                                              <p:spTgt spid="43"/>
                                            </p:tgtEl>
                                            <p:attrNameLst>
                                              <p:attrName>ppt_x</p:attrName>
                                            </p:attrNameLst>
                                          </p:cBhvr>
                                          <p:tavLst>
                                            <p:tav tm="0">
                                              <p:val>
                                                <p:strVal val="#ppt_x"/>
                                              </p:val>
                                            </p:tav>
                                            <p:tav tm="100000">
                                              <p:val>
                                                <p:strVal val="#ppt_x"/>
                                              </p:val>
                                            </p:tav>
                                          </p:tavLst>
                                        </p:anim>
                                        <p:anim calcmode="lin" valueType="num">
                                          <p:cBhvr additive="base">
                                            <p:cTn id="20" dur="10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34"/>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5120" fill="hold"/>
                                            <p:tgtEl>
                                              <p:spTgt spid="29"/>
                                            </p:tgtEl>
                                          </p:cBhvr>
                                        </p:cmd>
                                      </p:childTnLst>
                                    </p:cTn>
                                  </p:par>
                                  <p:par>
                                    <p:cTn id="26" presetID="26" presetClass="emph" presetSubtype="0" fill="hold" nodeType="withEffect">
                                      <p:stCondLst>
                                        <p:cond delay="0"/>
                                      </p:stCondLst>
                                      <p:childTnLst>
                                        <p:animEffect transition="out" filter="fade">
                                          <p:cBhvr>
                                            <p:cTn id="27" dur="500" tmFilter="0, 0; .2, .5; .8, .5; 1, 0"/>
                                            <p:tgtEl>
                                              <p:spTgt spid="34"/>
                                            </p:tgtEl>
                                          </p:cBhvr>
                                        </p:animEffect>
                                        <p:animScale>
                                          <p:cBhvr>
                                            <p:cTn id="28" dur="250" autoRev="1" fill="hold"/>
                                            <p:tgtEl>
                                              <p:spTgt spid="34"/>
                                            </p:tgtEl>
                                          </p:cBhvr>
                                          <p:by x="105000" y="105000"/>
                                        </p:animScale>
                                      </p:childTnLst>
                                    </p:cTn>
                                  </p:par>
                                </p:childTnLst>
                              </p:cTn>
                            </p:par>
                          </p:childTnLst>
                        </p:cTn>
                      </p:par>
                    </p:childTnLst>
                  </p:cTn>
                  <p:nextCondLst>
                    <p:cond evt="onClick" delay="0">
                      <p:tgtEl>
                        <p:spTgt spid="34"/>
                      </p:tgtEl>
                    </p:cond>
                  </p:nextCondLst>
                </p:seq>
                <p:seq concurrent="1" nextAc="seek">
                  <p:cTn id="29" restart="whenNotActive" fill="hold" evtFilter="cancelBubble" nodeType="interactiveSeq">
                    <p:stCondLst>
                      <p:cond evt="onClick" delay="0">
                        <p:tgtEl>
                          <p:spTgt spid="40"/>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withEffect">
                                      <p:stCondLst>
                                        <p:cond delay="0"/>
                                      </p:stCondLst>
                                      <p:childTnLst>
                                        <p:cmd type="call" cmd="playFrom(0.0)">
                                          <p:cBhvr>
                                            <p:cTn id="33" dur="5120" fill="hold"/>
                                            <p:tgtEl>
                                              <p:spTgt spid="31"/>
                                            </p:tgtEl>
                                          </p:cBhvr>
                                        </p:cmd>
                                      </p:childTnLst>
                                    </p:cTn>
                                  </p:par>
                                  <p:par>
                                    <p:cTn id="34" presetID="26" presetClass="emph" presetSubtype="0" fill="hold" nodeType="withEffect">
                                      <p:stCondLst>
                                        <p:cond delay="0"/>
                                      </p:stCondLst>
                                      <p:childTnLst>
                                        <p:animEffect transition="out" filter="fade">
                                          <p:cBhvr>
                                            <p:cTn id="35" dur="500" tmFilter="0, 0; .2, .5; .8, .5; 1, 0"/>
                                            <p:tgtEl>
                                              <p:spTgt spid="40"/>
                                            </p:tgtEl>
                                          </p:cBhvr>
                                        </p:animEffect>
                                        <p:animScale>
                                          <p:cBhvr>
                                            <p:cTn id="36" dur="250" autoRev="1" fill="hold"/>
                                            <p:tgtEl>
                                              <p:spTgt spid="40"/>
                                            </p:tgtEl>
                                          </p:cBhvr>
                                          <p:by x="105000" y="105000"/>
                                        </p:animScale>
                                      </p:childTnLst>
                                    </p:cTn>
                                  </p:par>
                                </p:childTnLst>
                              </p:cTn>
                            </p:par>
                          </p:childTnLst>
                        </p:cTn>
                      </p:par>
                    </p:childTnLst>
                  </p:cTn>
                  <p:nextCondLst>
                    <p:cond evt="onClick" delay="0">
                      <p:tgtEl>
                        <p:spTgt spid="40"/>
                      </p:tgtEl>
                    </p:cond>
                  </p:nextCondLst>
                </p:seq>
                <p:seq concurrent="1" nextAc="seek">
                  <p:cTn id="37" restart="whenNotActive" fill="hold" evtFilter="cancelBubble" nodeType="interactiveSeq">
                    <p:stCondLst>
                      <p:cond evt="onClick" delay="0">
                        <p:tgtEl>
                          <p:spTgt spid="43"/>
                        </p:tgtEl>
                      </p:cond>
                    </p:stCondLst>
                    <p:endSync evt="end" delay="0">
                      <p:rtn val="all"/>
                    </p:endSync>
                    <p:childTnLst>
                      <p:par>
                        <p:cTn id="38" fill="hold">
                          <p:stCondLst>
                            <p:cond delay="0"/>
                          </p:stCondLst>
                          <p:childTnLst>
                            <p:par>
                              <p:cTn id="39" fill="hold">
                                <p:stCondLst>
                                  <p:cond delay="0"/>
                                </p:stCondLst>
                                <p:childTnLst>
                                  <p:par>
                                    <p:cTn id="40" presetID="26" presetClass="emph" presetSubtype="0" fill="hold" nodeType="withEffect">
                                      <p:stCondLst>
                                        <p:cond delay="0"/>
                                      </p:stCondLst>
                                      <p:childTnLst>
                                        <p:animEffect transition="out" filter="fade">
                                          <p:cBhvr>
                                            <p:cTn id="41" dur="500" tmFilter="0, 0; .2, .5; .8, .5; 1, 0"/>
                                            <p:tgtEl>
                                              <p:spTgt spid="43"/>
                                            </p:tgtEl>
                                          </p:cBhvr>
                                        </p:animEffect>
                                        <p:animScale>
                                          <p:cBhvr>
                                            <p:cTn id="42" dur="250" autoRev="1" fill="hold"/>
                                            <p:tgtEl>
                                              <p:spTgt spid="43"/>
                                            </p:tgtEl>
                                          </p:cBhvr>
                                          <p:by x="105000" y="105000"/>
                                        </p:animScale>
                                      </p:childTnLst>
                                    </p:cTn>
                                  </p:par>
                                  <p:par>
                                    <p:cTn id="43" presetID="49" presetClass="entr" presetSubtype="0" decel="100000"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anim calcmode="lin" valueType="num">
                                          <p:cBhvr>
                                            <p:cTn id="45" dur="500" fill="hold"/>
                                            <p:tgtEl>
                                              <p:spTgt spid="46"/>
                                            </p:tgtEl>
                                            <p:attrNameLst>
                                              <p:attrName>ppt_w</p:attrName>
                                            </p:attrNameLst>
                                          </p:cBhvr>
                                          <p:tavLst>
                                            <p:tav tm="0">
                                              <p:val>
                                                <p:fltVal val="0"/>
                                              </p:val>
                                            </p:tav>
                                            <p:tav tm="100000">
                                              <p:val>
                                                <p:strVal val="#ppt_w"/>
                                              </p:val>
                                            </p:tav>
                                          </p:tavLst>
                                        </p:anim>
                                        <p:anim calcmode="lin" valueType="num">
                                          <p:cBhvr>
                                            <p:cTn id="46" dur="500" fill="hold"/>
                                            <p:tgtEl>
                                              <p:spTgt spid="46"/>
                                            </p:tgtEl>
                                            <p:attrNameLst>
                                              <p:attrName>ppt_h</p:attrName>
                                            </p:attrNameLst>
                                          </p:cBhvr>
                                          <p:tavLst>
                                            <p:tav tm="0">
                                              <p:val>
                                                <p:fltVal val="0"/>
                                              </p:val>
                                            </p:tav>
                                            <p:tav tm="100000">
                                              <p:val>
                                                <p:strVal val="#ppt_h"/>
                                              </p:val>
                                            </p:tav>
                                          </p:tavLst>
                                        </p:anim>
                                        <p:anim calcmode="lin" valueType="num">
                                          <p:cBhvr>
                                            <p:cTn id="47" dur="500" fill="hold"/>
                                            <p:tgtEl>
                                              <p:spTgt spid="46"/>
                                            </p:tgtEl>
                                            <p:attrNameLst>
                                              <p:attrName>style.rotation</p:attrName>
                                            </p:attrNameLst>
                                          </p:cBhvr>
                                          <p:tavLst>
                                            <p:tav tm="0">
                                              <p:val>
                                                <p:fltVal val="360"/>
                                              </p:val>
                                            </p:tav>
                                            <p:tav tm="100000">
                                              <p:val>
                                                <p:fltVal val="0"/>
                                              </p:val>
                                            </p:tav>
                                          </p:tavLst>
                                        </p:anim>
                                        <p:animEffect transition="in" filter="fade">
                                          <p:cBhvr>
                                            <p:cTn id="48" dur="500"/>
                                            <p:tgtEl>
                                              <p:spTgt spid="46"/>
                                            </p:tgtEl>
                                          </p:cBhvr>
                                        </p:animEffect>
                                      </p:childTnLst>
                                    </p:cTn>
                                  </p:par>
                                  <p:par>
                                    <p:cTn id="49" presetID="1" presetClass="mediacall" presetSubtype="0" fill="hold" nodeType="withEffect">
                                      <p:stCondLst>
                                        <p:cond delay="0"/>
                                      </p:stCondLst>
                                      <p:childTnLst>
                                        <p:cmd type="call" cmd="playFrom(0.0)">
                                          <p:cBhvr>
                                            <p:cTn id="50" dur="3448" fill="hold"/>
                                            <p:tgtEl>
                                              <p:spTgt spid="30"/>
                                            </p:tgtEl>
                                          </p:cBhvr>
                                        </p:cmd>
                                      </p:childTnLst>
                                    </p:cTn>
                                  </p:par>
                                  <p:par>
                                    <p:cTn id="51" presetID="32" presetClass="emph" presetSubtype="0" fill="hold" nodeType="withEffect">
                                      <p:stCondLst>
                                        <p:cond delay="0"/>
                                      </p:stCondLst>
                                      <p:childTnLst>
                                        <p:animRot by="120000">
                                          <p:cBhvr>
                                            <p:cTn id="52" dur="100" fill="hold">
                                              <p:stCondLst>
                                                <p:cond delay="0"/>
                                              </p:stCondLst>
                                            </p:cTn>
                                            <p:tgtEl>
                                              <p:spTgt spid="46"/>
                                            </p:tgtEl>
                                            <p:attrNameLst>
                                              <p:attrName>r</p:attrName>
                                            </p:attrNameLst>
                                          </p:cBhvr>
                                        </p:animRot>
                                        <p:animRot by="-240000">
                                          <p:cBhvr>
                                            <p:cTn id="53" dur="200" fill="hold">
                                              <p:stCondLst>
                                                <p:cond delay="200"/>
                                              </p:stCondLst>
                                            </p:cTn>
                                            <p:tgtEl>
                                              <p:spTgt spid="46"/>
                                            </p:tgtEl>
                                            <p:attrNameLst>
                                              <p:attrName>r</p:attrName>
                                            </p:attrNameLst>
                                          </p:cBhvr>
                                        </p:animRot>
                                        <p:animRot by="240000">
                                          <p:cBhvr>
                                            <p:cTn id="54" dur="200" fill="hold">
                                              <p:stCondLst>
                                                <p:cond delay="400"/>
                                              </p:stCondLst>
                                            </p:cTn>
                                            <p:tgtEl>
                                              <p:spTgt spid="46"/>
                                            </p:tgtEl>
                                            <p:attrNameLst>
                                              <p:attrName>r</p:attrName>
                                            </p:attrNameLst>
                                          </p:cBhvr>
                                        </p:animRot>
                                        <p:animRot by="-240000">
                                          <p:cBhvr>
                                            <p:cTn id="55" dur="200" fill="hold">
                                              <p:stCondLst>
                                                <p:cond delay="600"/>
                                              </p:stCondLst>
                                            </p:cTn>
                                            <p:tgtEl>
                                              <p:spTgt spid="46"/>
                                            </p:tgtEl>
                                            <p:attrNameLst>
                                              <p:attrName>r</p:attrName>
                                            </p:attrNameLst>
                                          </p:cBhvr>
                                        </p:animRot>
                                        <p:animRot by="120000">
                                          <p:cBhvr>
                                            <p:cTn id="56" dur="200" fill="hold">
                                              <p:stCondLst>
                                                <p:cond delay="800"/>
                                              </p:stCondLst>
                                            </p:cTn>
                                            <p:tgtEl>
                                              <p:spTgt spid="46"/>
                                            </p:tgtEl>
                                            <p:attrNameLst>
                                              <p:attrName>r</p:attrName>
                                            </p:attrNameLst>
                                          </p:cBhvr>
                                        </p:animRot>
                                      </p:childTnLst>
                                    </p:cTn>
                                  </p:par>
                                  <p:par>
                                    <p:cTn id="57" presetID="31" presetClass="exit" presetSubtype="0" fill="hold" nodeType="withEffect">
                                      <p:stCondLst>
                                        <p:cond delay="0"/>
                                      </p:stCondLst>
                                      <p:childTnLst>
                                        <p:anim calcmode="lin" valueType="num">
                                          <p:cBhvr>
                                            <p:cTn id="58" dur="1000"/>
                                            <p:tgtEl>
                                              <p:spTgt spid="34"/>
                                            </p:tgtEl>
                                            <p:attrNameLst>
                                              <p:attrName>ppt_w</p:attrName>
                                            </p:attrNameLst>
                                          </p:cBhvr>
                                          <p:tavLst>
                                            <p:tav tm="0">
                                              <p:val>
                                                <p:strVal val="ppt_w"/>
                                              </p:val>
                                            </p:tav>
                                            <p:tav tm="100000">
                                              <p:val>
                                                <p:fltVal val="0"/>
                                              </p:val>
                                            </p:tav>
                                          </p:tavLst>
                                        </p:anim>
                                        <p:anim calcmode="lin" valueType="num">
                                          <p:cBhvr>
                                            <p:cTn id="59" dur="1000"/>
                                            <p:tgtEl>
                                              <p:spTgt spid="34"/>
                                            </p:tgtEl>
                                            <p:attrNameLst>
                                              <p:attrName>ppt_h</p:attrName>
                                            </p:attrNameLst>
                                          </p:cBhvr>
                                          <p:tavLst>
                                            <p:tav tm="0">
                                              <p:val>
                                                <p:strVal val="ppt_h"/>
                                              </p:val>
                                            </p:tav>
                                            <p:tav tm="100000">
                                              <p:val>
                                                <p:fltVal val="0"/>
                                              </p:val>
                                            </p:tav>
                                          </p:tavLst>
                                        </p:anim>
                                        <p:anim calcmode="lin" valueType="num">
                                          <p:cBhvr>
                                            <p:cTn id="60" dur="1000"/>
                                            <p:tgtEl>
                                              <p:spTgt spid="34"/>
                                            </p:tgtEl>
                                            <p:attrNameLst>
                                              <p:attrName>style.rotation</p:attrName>
                                            </p:attrNameLst>
                                          </p:cBhvr>
                                          <p:tavLst>
                                            <p:tav tm="0">
                                              <p:val>
                                                <p:fltVal val="0"/>
                                              </p:val>
                                            </p:tav>
                                            <p:tav tm="100000">
                                              <p:val>
                                                <p:fltVal val="90"/>
                                              </p:val>
                                            </p:tav>
                                          </p:tavLst>
                                        </p:anim>
                                        <p:animEffect transition="out" filter="fade">
                                          <p:cBhvr>
                                            <p:cTn id="61" dur="1000"/>
                                            <p:tgtEl>
                                              <p:spTgt spid="34"/>
                                            </p:tgtEl>
                                          </p:cBhvr>
                                        </p:animEffect>
                                        <p:set>
                                          <p:cBhvr>
                                            <p:cTn id="62" dur="1" fill="hold">
                                              <p:stCondLst>
                                                <p:cond delay="999"/>
                                              </p:stCondLst>
                                            </p:cTn>
                                            <p:tgtEl>
                                              <p:spTgt spid="34"/>
                                            </p:tgtEl>
                                            <p:attrNameLst>
                                              <p:attrName>style.visibility</p:attrName>
                                            </p:attrNameLst>
                                          </p:cBhvr>
                                          <p:to>
                                            <p:strVal val="hidden"/>
                                          </p:to>
                                        </p:set>
                                      </p:childTnLst>
                                    </p:cTn>
                                  </p:par>
                                  <p:par>
                                    <p:cTn id="63" presetID="31" presetClass="exit" presetSubtype="0" fill="hold" nodeType="withEffect">
                                      <p:stCondLst>
                                        <p:cond delay="0"/>
                                      </p:stCondLst>
                                      <p:childTnLst>
                                        <p:anim calcmode="lin" valueType="num">
                                          <p:cBhvr>
                                            <p:cTn id="64" dur="1000"/>
                                            <p:tgtEl>
                                              <p:spTgt spid="37"/>
                                            </p:tgtEl>
                                            <p:attrNameLst>
                                              <p:attrName>ppt_w</p:attrName>
                                            </p:attrNameLst>
                                          </p:cBhvr>
                                          <p:tavLst>
                                            <p:tav tm="0">
                                              <p:val>
                                                <p:strVal val="ppt_w"/>
                                              </p:val>
                                            </p:tav>
                                            <p:tav tm="100000">
                                              <p:val>
                                                <p:fltVal val="0"/>
                                              </p:val>
                                            </p:tav>
                                          </p:tavLst>
                                        </p:anim>
                                        <p:anim calcmode="lin" valueType="num">
                                          <p:cBhvr>
                                            <p:cTn id="65" dur="1000"/>
                                            <p:tgtEl>
                                              <p:spTgt spid="37"/>
                                            </p:tgtEl>
                                            <p:attrNameLst>
                                              <p:attrName>ppt_h</p:attrName>
                                            </p:attrNameLst>
                                          </p:cBhvr>
                                          <p:tavLst>
                                            <p:tav tm="0">
                                              <p:val>
                                                <p:strVal val="ppt_h"/>
                                              </p:val>
                                            </p:tav>
                                            <p:tav tm="100000">
                                              <p:val>
                                                <p:fltVal val="0"/>
                                              </p:val>
                                            </p:tav>
                                          </p:tavLst>
                                        </p:anim>
                                        <p:anim calcmode="lin" valueType="num">
                                          <p:cBhvr>
                                            <p:cTn id="66" dur="1000"/>
                                            <p:tgtEl>
                                              <p:spTgt spid="37"/>
                                            </p:tgtEl>
                                            <p:attrNameLst>
                                              <p:attrName>style.rotation</p:attrName>
                                            </p:attrNameLst>
                                          </p:cBhvr>
                                          <p:tavLst>
                                            <p:tav tm="0">
                                              <p:val>
                                                <p:fltVal val="0"/>
                                              </p:val>
                                            </p:tav>
                                            <p:tav tm="100000">
                                              <p:val>
                                                <p:fltVal val="90"/>
                                              </p:val>
                                            </p:tav>
                                          </p:tavLst>
                                        </p:anim>
                                        <p:animEffect transition="out" filter="fade">
                                          <p:cBhvr>
                                            <p:cTn id="67" dur="1000"/>
                                            <p:tgtEl>
                                              <p:spTgt spid="37"/>
                                            </p:tgtEl>
                                          </p:cBhvr>
                                        </p:animEffect>
                                        <p:set>
                                          <p:cBhvr>
                                            <p:cTn id="68" dur="1" fill="hold">
                                              <p:stCondLst>
                                                <p:cond delay="999"/>
                                              </p:stCondLst>
                                            </p:cTn>
                                            <p:tgtEl>
                                              <p:spTgt spid="37"/>
                                            </p:tgtEl>
                                            <p:attrNameLst>
                                              <p:attrName>style.visibility</p:attrName>
                                            </p:attrNameLst>
                                          </p:cBhvr>
                                          <p:to>
                                            <p:strVal val="hidden"/>
                                          </p:to>
                                        </p:set>
                                      </p:childTnLst>
                                    </p:cTn>
                                  </p:par>
                                  <p:par>
                                    <p:cTn id="69" presetID="31" presetClass="exit" presetSubtype="0" fill="hold" nodeType="withEffect">
                                      <p:stCondLst>
                                        <p:cond delay="0"/>
                                      </p:stCondLst>
                                      <p:childTnLst>
                                        <p:anim calcmode="lin" valueType="num">
                                          <p:cBhvr>
                                            <p:cTn id="70" dur="1000"/>
                                            <p:tgtEl>
                                              <p:spTgt spid="40"/>
                                            </p:tgtEl>
                                            <p:attrNameLst>
                                              <p:attrName>ppt_w</p:attrName>
                                            </p:attrNameLst>
                                          </p:cBhvr>
                                          <p:tavLst>
                                            <p:tav tm="0">
                                              <p:val>
                                                <p:strVal val="ppt_w"/>
                                              </p:val>
                                            </p:tav>
                                            <p:tav tm="100000">
                                              <p:val>
                                                <p:fltVal val="0"/>
                                              </p:val>
                                            </p:tav>
                                          </p:tavLst>
                                        </p:anim>
                                        <p:anim calcmode="lin" valueType="num">
                                          <p:cBhvr>
                                            <p:cTn id="71" dur="1000"/>
                                            <p:tgtEl>
                                              <p:spTgt spid="40"/>
                                            </p:tgtEl>
                                            <p:attrNameLst>
                                              <p:attrName>ppt_h</p:attrName>
                                            </p:attrNameLst>
                                          </p:cBhvr>
                                          <p:tavLst>
                                            <p:tav tm="0">
                                              <p:val>
                                                <p:strVal val="ppt_h"/>
                                              </p:val>
                                            </p:tav>
                                            <p:tav tm="100000">
                                              <p:val>
                                                <p:fltVal val="0"/>
                                              </p:val>
                                            </p:tav>
                                          </p:tavLst>
                                        </p:anim>
                                        <p:anim calcmode="lin" valueType="num">
                                          <p:cBhvr>
                                            <p:cTn id="72" dur="1000"/>
                                            <p:tgtEl>
                                              <p:spTgt spid="40"/>
                                            </p:tgtEl>
                                            <p:attrNameLst>
                                              <p:attrName>style.rotation</p:attrName>
                                            </p:attrNameLst>
                                          </p:cBhvr>
                                          <p:tavLst>
                                            <p:tav tm="0">
                                              <p:val>
                                                <p:fltVal val="0"/>
                                              </p:val>
                                            </p:tav>
                                            <p:tav tm="100000">
                                              <p:val>
                                                <p:fltVal val="90"/>
                                              </p:val>
                                            </p:tav>
                                          </p:tavLst>
                                        </p:anim>
                                        <p:animEffect transition="out" filter="fade">
                                          <p:cBhvr>
                                            <p:cTn id="73" dur="1000"/>
                                            <p:tgtEl>
                                              <p:spTgt spid="40"/>
                                            </p:tgtEl>
                                          </p:cBhvr>
                                        </p:animEffect>
                                        <p:set>
                                          <p:cBhvr>
                                            <p:cTn id="74" dur="1" fill="hold">
                                              <p:stCondLst>
                                                <p:cond delay="9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37"/>
                        </p:tgtEl>
                      </p:cond>
                    </p:stCondLst>
                    <p:endSync evt="end" delay="0">
                      <p:rtn val="all"/>
                    </p:endSync>
                    <p:childTnLst>
                      <p:par>
                        <p:cTn id="76" fill="hold">
                          <p:stCondLst>
                            <p:cond delay="0"/>
                          </p:stCondLst>
                          <p:childTnLst>
                            <p:par>
                              <p:cTn id="77" fill="hold">
                                <p:stCondLst>
                                  <p:cond delay="0"/>
                                </p:stCondLst>
                                <p:childTnLst>
                                  <p:par>
                                    <p:cTn id="78" presetID="26" presetClass="emph" presetSubtype="0" fill="hold" nodeType="clickEffect">
                                      <p:stCondLst>
                                        <p:cond delay="0"/>
                                      </p:stCondLst>
                                      <p:childTnLst>
                                        <p:animEffect transition="out" filter="fade">
                                          <p:cBhvr>
                                            <p:cTn id="79" dur="500" tmFilter="0, 0; .2, .5; .8, .5; 1, 0"/>
                                            <p:tgtEl>
                                              <p:spTgt spid="37"/>
                                            </p:tgtEl>
                                          </p:cBhvr>
                                        </p:animEffect>
                                        <p:animScale>
                                          <p:cBhvr>
                                            <p:cTn id="80" dur="250" autoRev="1" fill="hold"/>
                                            <p:tgtEl>
                                              <p:spTgt spid="37"/>
                                            </p:tgtEl>
                                          </p:cBhvr>
                                          <p:by x="105000" y="105000"/>
                                        </p:animScale>
                                      </p:childTnLst>
                                    </p:cTn>
                                  </p:par>
                                  <p:par>
                                    <p:cTn id="81" presetID="1" presetClass="mediacall" presetSubtype="0" fill="hold" nodeType="withEffect">
                                      <p:stCondLst>
                                        <p:cond delay="0"/>
                                      </p:stCondLst>
                                      <p:childTnLst>
                                        <p:cmd type="call" cmd="playFrom(0.0)">
                                          <p:cBhvr>
                                            <p:cTn id="82" dur="5120" fill="hold"/>
                                            <p:tgtEl>
                                              <p:spTgt spid="32"/>
                                            </p:tgtEl>
                                          </p:cBhvr>
                                        </p:cmd>
                                      </p:childTnLst>
                                    </p:cTn>
                                  </p:par>
                                </p:childTnLst>
                              </p:cTn>
                            </p:par>
                          </p:childTnLst>
                        </p:cTn>
                      </p:par>
                    </p:childTnLst>
                  </p:cTn>
                  <p:nextCondLst>
                    <p:cond evt="onClick" delay="0">
                      <p:tgtEl>
                        <p:spTgt spid="37"/>
                      </p:tgtEl>
                    </p:cond>
                  </p:nextCondLst>
                </p:seq>
                <p:audio>
                  <p:cMediaNode vol="80000">
                    <p:cTn id="83" fill="hold" display="0">
                      <p:stCondLst>
                        <p:cond delay="indefinite"/>
                      </p:stCondLst>
                      <p:endCondLst>
                        <p:cond evt="onStopAudio" delay="0">
                          <p:tgtEl>
                            <p:sldTgt/>
                          </p:tgtEl>
                        </p:cond>
                      </p:endCondLst>
                    </p:cTn>
                    <p:tgtEl>
                      <p:spTgt spid="29"/>
                    </p:tgtEl>
                  </p:cMediaNode>
                </p:audio>
                <p:audio>
                  <p:cMediaNode vol="80000">
                    <p:cTn id="84" fill="hold" display="0">
                      <p:stCondLst>
                        <p:cond delay="indefinite"/>
                      </p:stCondLst>
                      <p:endCondLst>
                        <p:cond evt="onStopAudio" delay="0">
                          <p:tgtEl>
                            <p:sldTgt/>
                          </p:tgtEl>
                        </p:cond>
                      </p:endCondLst>
                    </p:cTn>
                    <p:tgtEl>
                      <p:spTgt spid="30"/>
                    </p:tgtEl>
                  </p:cMediaNode>
                </p:audio>
                <p:audio>
                  <p:cMediaNode vol="80000">
                    <p:cTn id="85" fill="hold" display="0">
                      <p:stCondLst>
                        <p:cond delay="indefinite"/>
                      </p:stCondLst>
                      <p:endCondLst>
                        <p:cond evt="onStopAudio" delay="0">
                          <p:tgtEl>
                            <p:sldTgt/>
                          </p:tgtEl>
                        </p:cond>
                      </p:endCondLst>
                    </p:cTn>
                    <p:tgtEl>
                      <p:spTgt spid="31"/>
                    </p:tgtEl>
                  </p:cMediaNode>
                </p:audio>
                <p:audio>
                  <p:cMediaNode vol="80000">
                    <p:cTn id="86" fill="hold" display="0">
                      <p:stCondLst>
                        <p:cond delay="indefinite"/>
                      </p:stCondLst>
                      <p:endCondLst>
                        <p:cond evt="onStopAudio" delay="0">
                          <p:tgtEl>
                            <p:sldTgt/>
                          </p:tgtEl>
                        </p:cond>
                      </p:endCondLst>
                    </p:cTn>
                    <p:tgtEl>
                      <p:spTgt spid="32"/>
                    </p:tgtEl>
                  </p:cMediaNode>
                </p:audio>
              </p:childTnLst>
            </p:cTn>
          </p:par>
        </p:tn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7636CAE4-CC90-DF2E-3CDB-A6EBA0167246}"/>
              </a:ext>
            </a:extLst>
          </p:cNvPr>
          <p:cNvSpPr/>
          <p:nvPr/>
        </p:nvSpPr>
        <p:spPr>
          <a:xfrm>
            <a:off x="0" y="5080"/>
            <a:ext cx="12192000" cy="6852920"/>
          </a:xfrm>
          <a:custGeom>
            <a:avLst/>
            <a:gdLst/>
            <a:ahLst/>
            <a:cxnLst/>
            <a:rect l="l" t="t" r="r" b="b"/>
            <a:pathLst>
              <a:path w="13167360" h="8229600">
                <a:moveTo>
                  <a:pt x="0" y="0"/>
                </a:moveTo>
                <a:lnTo>
                  <a:pt x="13167360" y="0"/>
                </a:lnTo>
                <a:lnTo>
                  <a:pt x="13167360" y="8229600"/>
                </a:lnTo>
                <a:lnTo>
                  <a:pt x="0" y="8229600"/>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pic>
        <p:nvPicPr>
          <p:cNvPr id="5" name="Am-thanh-tra-loi-sai-www_tiengdong_com">
            <a:hlinkClick r:id="" action="ppaction://media"/>
            <a:extLst>
              <a:ext uri="{FF2B5EF4-FFF2-40B4-BE49-F238E27FC236}">
                <a16:creationId xmlns:a16="http://schemas.microsoft.com/office/drawing/2014/main" id="{0DC1D5F7-4C13-D134-A57B-81A32C80AAB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7477" y="632984"/>
            <a:ext cx="487363" cy="487363"/>
          </a:xfrm>
          <a:prstGeom prst="rect">
            <a:avLst/>
          </a:prstGeom>
        </p:spPr>
      </p:pic>
      <p:pic>
        <p:nvPicPr>
          <p:cNvPr id="6" name="Tieng-tinh-tinh-www_nhacchuongvui_com">
            <a:hlinkClick r:id="" action="ppaction://media"/>
            <a:extLst>
              <a:ext uri="{FF2B5EF4-FFF2-40B4-BE49-F238E27FC236}">
                <a16:creationId xmlns:a16="http://schemas.microsoft.com/office/drawing/2014/main" id="{8E1A8A0C-18A8-D1F8-44A1-36DF2F2412B9}"/>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10107" y="-242118"/>
            <a:ext cx="487363" cy="487363"/>
          </a:xfrm>
          <a:prstGeom prst="rect">
            <a:avLst/>
          </a:prstGeom>
        </p:spPr>
      </p:pic>
      <p:pic>
        <p:nvPicPr>
          <p:cNvPr id="13" name="Am-thanh-tra-loi-sai-www_tiengdong_com">
            <a:hlinkClick r:id="" action="ppaction://media"/>
            <a:extLst>
              <a:ext uri="{FF2B5EF4-FFF2-40B4-BE49-F238E27FC236}">
                <a16:creationId xmlns:a16="http://schemas.microsoft.com/office/drawing/2014/main" id="{FBD0DF40-E70E-4C9D-0329-4634AD25BF6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7477" y="1407240"/>
            <a:ext cx="487363" cy="487363"/>
          </a:xfrm>
          <a:prstGeom prst="rect">
            <a:avLst/>
          </a:prstGeom>
        </p:spPr>
      </p:pic>
      <p:pic>
        <p:nvPicPr>
          <p:cNvPr id="14" name="Am-thanh-tra-loi-sai-www_tiengdong_com">
            <a:hlinkClick r:id="" action="ppaction://media"/>
            <a:extLst>
              <a:ext uri="{FF2B5EF4-FFF2-40B4-BE49-F238E27FC236}">
                <a16:creationId xmlns:a16="http://schemas.microsoft.com/office/drawing/2014/main" id="{E1C7EEFF-0D6C-785C-B7B8-9568D4BB958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7477" y="2181496"/>
            <a:ext cx="487363" cy="487363"/>
          </a:xfrm>
          <a:prstGeom prst="rect">
            <a:avLst/>
          </a:prstGeom>
        </p:spPr>
      </p:pic>
      <p:sp>
        <p:nvSpPr>
          <p:cNvPr id="15" name="Plaque 14">
            <a:extLst>
              <a:ext uri="{FF2B5EF4-FFF2-40B4-BE49-F238E27FC236}">
                <a16:creationId xmlns:a16="http://schemas.microsoft.com/office/drawing/2014/main" id="{E3F9CDBB-442A-FED6-C49F-35082C70A48B}"/>
              </a:ext>
            </a:extLst>
          </p:cNvPr>
          <p:cNvSpPr/>
          <p:nvPr/>
        </p:nvSpPr>
        <p:spPr>
          <a:xfrm>
            <a:off x="762000" y="482600"/>
            <a:ext cx="10617200" cy="1778000"/>
          </a:xfrm>
          <a:prstGeom prst="plaque">
            <a:avLst/>
          </a:prstGeom>
          <a:solidFill>
            <a:srgbClr val="FFE9B7"/>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dirty="0">
                <a:solidFill>
                  <a:srgbClr val="002060"/>
                </a:solidFill>
                <a:latin typeface="Calibri" panose="020F0502020204030204" pitchFamily="34" charset="0"/>
                <a:cs typeface="Calibri" panose="020F0502020204030204" pitchFamily="34" charset="0"/>
              </a:rPr>
              <a:t>Loài cây nào sau đây xuất hiện nhiều trên các bài thơ, bài hát về Trường Sa?</a:t>
            </a:r>
            <a:endParaRPr lang="en-US" sz="4400" b="1" dirty="0">
              <a:solidFill>
                <a:srgbClr val="002060"/>
              </a:solidFill>
              <a:latin typeface="Calibri" panose="020F0502020204030204" pitchFamily="34" charset="0"/>
              <a:cs typeface="Calibri" panose="020F0502020204030204" pitchFamily="34" charset="0"/>
            </a:endParaRPr>
          </a:p>
        </p:txBody>
      </p:sp>
      <p:grpSp>
        <p:nvGrpSpPr>
          <p:cNvPr id="16" name="Group 15">
            <a:extLst>
              <a:ext uri="{FF2B5EF4-FFF2-40B4-BE49-F238E27FC236}">
                <a16:creationId xmlns:a16="http://schemas.microsoft.com/office/drawing/2014/main" id="{7B560E1A-0191-06E5-B1D6-D88A1D040656}"/>
              </a:ext>
            </a:extLst>
          </p:cNvPr>
          <p:cNvGrpSpPr/>
          <p:nvPr/>
        </p:nvGrpSpPr>
        <p:grpSpPr>
          <a:xfrm>
            <a:off x="56494" y="2961443"/>
            <a:ext cx="5703880" cy="1380932"/>
            <a:chOff x="-173819" y="4457700"/>
            <a:chExt cx="8555819" cy="2071397"/>
          </a:xfrm>
        </p:grpSpPr>
        <p:sp>
          <p:nvSpPr>
            <p:cNvPr id="17" name="a">
              <a:extLst>
                <a:ext uri="{FF2B5EF4-FFF2-40B4-BE49-F238E27FC236}">
                  <a16:creationId xmlns:a16="http://schemas.microsoft.com/office/drawing/2014/main" id="{F76D4A0F-813C-5695-7293-1D69B5EE34C0}"/>
                </a:ext>
              </a:extLst>
            </p:cNvPr>
            <p:cNvSpPr/>
            <p:nvPr/>
          </p:nvSpPr>
          <p:spPr>
            <a:xfrm>
              <a:off x="1078816" y="4457700"/>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C00000"/>
                  </a:solidFill>
                </a:rPr>
                <a:t>Cây</a:t>
              </a:r>
              <a:r>
                <a:rPr lang="en-US" sz="3600" b="1" dirty="0">
                  <a:solidFill>
                    <a:srgbClr val="C00000"/>
                  </a:solidFill>
                </a:rPr>
                <a:t> phi </a:t>
              </a:r>
              <a:r>
                <a:rPr lang="en-US" sz="3600" b="1" dirty="0" err="1">
                  <a:solidFill>
                    <a:srgbClr val="C00000"/>
                  </a:solidFill>
                </a:rPr>
                <a:t>lao</a:t>
              </a:r>
              <a:endParaRPr lang="en-US" sz="3600" b="1" dirty="0">
                <a:solidFill>
                  <a:srgbClr val="C00000"/>
                </a:solidFill>
              </a:endParaRPr>
            </a:p>
          </p:txBody>
        </p:sp>
        <p:pic>
          <p:nvPicPr>
            <p:cNvPr id="18" name="Picture 4">
              <a:extLst>
                <a:ext uri="{FF2B5EF4-FFF2-40B4-BE49-F238E27FC236}">
                  <a16:creationId xmlns:a16="http://schemas.microsoft.com/office/drawing/2014/main" id="{C5F42831-9831-0224-EAFE-96CDB54AE729}"/>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73819" y="4541838"/>
              <a:ext cx="1672324" cy="1852993"/>
            </a:xfrm>
            <a:prstGeom prst="rect">
              <a:avLst/>
            </a:prstGeom>
          </p:spPr>
        </p:pic>
      </p:grpSp>
      <p:grpSp>
        <p:nvGrpSpPr>
          <p:cNvPr id="19" name="Group 18">
            <a:extLst>
              <a:ext uri="{FF2B5EF4-FFF2-40B4-BE49-F238E27FC236}">
                <a16:creationId xmlns:a16="http://schemas.microsoft.com/office/drawing/2014/main" id="{DC25C5D1-E1C9-7123-B429-9D5B9CB0F15C}"/>
              </a:ext>
            </a:extLst>
          </p:cNvPr>
          <p:cNvGrpSpPr/>
          <p:nvPr/>
        </p:nvGrpSpPr>
        <p:grpSpPr>
          <a:xfrm>
            <a:off x="6126115" y="2944734"/>
            <a:ext cx="5714545" cy="1380931"/>
            <a:chOff x="8496419" y="4457700"/>
            <a:chExt cx="8571812" cy="2071397"/>
          </a:xfrm>
        </p:grpSpPr>
        <p:sp>
          <p:nvSpPr>
            <p:cNvPr id="20" name="b">
              <a:extLst>
                <a:ext uri="{FF2B5EF4-FFF2-40B4-BE49-F238E27FC236}">
                  <a16:creationId xmlns:a16="http://schemas.microsoft.com/office/drawing/2014/main" id="{2D0E2297-0C79-6DBC-3EBF-14683FF41110}"/>
                </a:ext>
              </a:extLst>
            </p:cNvPr>
            <p:cNvSpPr/>
            <p:nvPr/>
          </p:nvSpPr>
          <p:spPr>
            <a:xfrm>
              <a:off x="9765047" y="4457700"/>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C00000"/>
                  </a:solidFill>
                </a:rPr>
                <a:t>Cây</a:t>
              </a:r>
              <a:r>
                <a:rPr lang="en-US" sz="3600" b="1" dirty="0">
                  <a:solidFill>
                    <a:srgbClr val="C00000"/>
                  </a:solidFill>
                </a:rPr>
                <a:t> </a:t>
              </a:r>
              <a:r>
                <a:rPr lang="en-US" sz="3600" b="1" dirty="0" err="1">
                  <a:solidFill>
                    <a:srgbClr val="C00000"/>
                  </a:solidFill>
                </a:rPr>
                <a:t>liễu</a:t>
              </a:r>
              <a:endParaRPr lang="en-US" sz="3600" b="1" dirty="0">
                <a:solidFill>
                  <a:srgbClr val="C00000"/>
                </a:solidFill>
              </a:endParaRPr>
            </a:p>
          </p:txBody>
        </p:sp>
        <p:pic>
          <p:nvPicPr>
            <p:cNvPr id="21" name="Picture 11">
              <a:extLst>
                <a:ext uri="{FF2B5EF4-FFF2-40B4-BE49-F238E27FC236}">
                  <a16:creationId xmlns:a16="http://schemas.microsoft.com/office/drawing/2014/main" id="{894BF1BD-515C-D3EE-D564-A13C1AD58223}"/>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8496419" y="4616075"/>
              <a:ext cx="1622039" cy="1804773"/>
            </a:xfrm>
            <a:prstGeom prst="rect">
              <a:avLst/>
            </a:prstGeom>
          </p:spPr>
        </p:pic>
      </p:grpSp>
      <p:grpSp>
        <p:nvGrpSpPr>
          <p:cNvPr id="22" name="Group 21">
            <a:extLst>
              <a:ext uri="{FF2B5EF4-FFF2-40B4-BE49-F238E27FC236}">
                <a16:creationId xmlns:a16="http://schemas.microsoft.com/office/drawing/2014/main" id="{350F07DA-7025-6B60-B000-2E6F63B4F672}"/>
              </a:ext>
            </a:extLst>
          </p:cNvPr>
          <p:cNvGrpSpPr/>
          <p:nvPr/>
        </p:nvGrpSpPr>
        <p:grpSpPr>
          <a:xfrm>
            <a:off x="92900" y="4953039"/>
            <a:ext cx="5647743" cy="1380931"/>
            <a:chOff x="-89615" y="7429560"/>
            <a:chExt cx="8471615" cy="2071397"/>
          </a:xfrm>
        </p:grpSpPr>
        <p:sp>
          <p:nvSpPr>
            <p:cNvPr id="23" name="c">
              <a:extLst>
                <a:ext uri="{FF2B5EF4-FFF2-40B4-BE49-F238E27FC236}">
                  <a16:creationId xmlns:a16="http://schemas.microsoft.com/office/drawing/2014/main" id="{DE1F742B-2D4D-7B86-64C9-27645C8B6EF7}"/>
                </a:ext>
              </a:extLst>
            </p:cNvPr>
            <p:cNvSpPr/>
            <p:nvPr/>
          </p:nvSpPr>
          <p:spPr>
            <a:xfrm>
              <a:off x="1078816" y="7429560"/>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C00000"/>
                  </a:solidFill>
                </a:rPr>
                <a:t>Cây</a:t>
              </a:r>
              <a:r>
                <a:rPr lang="en-US" sz="3600" b="1" dirty="0">
                  <a:solidFill>
                    <a:srgbClr val="C00000"/>
                  </a:solidFill>
                </a:rPr>
                <a:t> </a:t>
              </a:r>
              <a:r>
                <a:rPr lang="en-US" sz="3600" b="1" dirty="0" err="1">
                  <a:solidFill>
                    <a:srgbClr val="C00000"/>
                  </a:solidFill>
                </a:rPr>
                <a:t>bàng</a:t>
              </a:r>
              <a:r>
                <a:rPr lang="en-US" sz="3600" b="1" dirty="0">
                  <a:solidFill>
                    <a:srgbClr val="C00000"/>
                  </a:solidFill>
                </a:rPr>
                <a:t> </a:t>
              </a:r>
              <a:r>
                <a:rPr lang="en-US" sz="3600" b="1" dirty="0" err="1">
                  <a:solidFill>
                    <a:srgbClr val="C00000"/>
                  </a:solidFill>
                </a:rPr>
                <a:t>vuông</a:t>
              </a:r>
              <a:endParaRPr lang="en-US" sz="3600" b="1" dirty="0">
                <a:solidFill>
                  <a:srgbClr val="C00000"/>
                </a:solidFill>
              </a:endParaRPr>
            </a:p>
          </p:txBody>
        </p:sp>
        <p:pic>
          <p:nvPicPr>
            <p:cNvPr id="24" name="Picture 12">
              <a:extLst>
                <a:ext uri="{FF2B5EF4-FFF2-40B4-BE49-F238E27FC236}">
                  <a16:creationId xmlns:a16="http://schemas.microsoft.com/office/drawing/2014/main" id="{895A3452-2F1C-FDD2-0F17-EDF116499DC5}"/>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89615" y="7563827"/>
              <a:ext cx="1634189" cy="1783562"/>
            </a:xfrm>
            <a:prstGeom prst="rect">
              <a:avLst/>
            </a:prstGeom>
          </p:spPr>
        </p:pic>
      </p:grpSp>
      <p:grpSp>
        <p:nvGrpSpPr>
          <p:cNvPr id="25" name="Group 24">
            <a:extLst>
              <a:ext uri="{FF2B5EF4-FFF2-40B4-BE49-F238E27FC236}">
                <a16:creationId xmlns:a16="http://schemas.microsoft.com/office/drawing/2014/main" id="{A6EB822A-56FB-3847-2175-EABF244D8559}"/>
              </a:ext>
            </a:extLst>
          </p:cNvPr>
          <p:cNvGrpSpPr/>
          <p:nvPr/>
        </p:nvGrpSpPr>
        <p:grpSpPr>
          <a:xfrm>
            <a:off x="6273600" y="4920397"/>
            <a:ext cx="5621983" cy="1380931"/>
            <a:chOff x="8635254" y="7429559"/>
            <a:chExt cx="8432975" cy="2071397"/>
          </a:xfrm>
        </p:grpSpPr>
        <p:sp>
          <p:nvSpPr>
            <p:cNvPr id="26" name="d">
              <a:extLst>
                <a:ext uri="{FF2B5EF4-FFF2-40B4-BE49-F238E27FC236}">
                  <a16:creationId xmlns:a16="http://schemas.microsoft.com/office/drawing/2014/main" id="{9488D876-E61E-5712-9294-9B243547FB3A}"/>
                </a:ext>
              </a:extLst>
            </p:cNvPr>
            <p:cNvSpPr/>
            <p:nvPr/>
          </p:nvSpPr>
          <p:spPr>
            <a:xfrm>
              <a:off x="9765045" y="7429559"/>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C00000"/>
                  </a:solidFill>
                </a:rPr>
                <a:t>Cây</a:t>
              </a:r>
              <a:r>
                <a:rPr lang="en-US" sz="3600" b="1" dirty="0">
                  <a:solidFill>
                    <a:srgbClr val="C00000"/>
                  </a:solidFill>
                </a:rPr>
                <a:t> </a:t>
              </a:r>
              <a:r>
                <a:rPr lang="en-US" sz="3600" b="1" dirty="0" err="1">
                  <a:solidFill>
                    <a:srgbClr val="C00000"/>
                  </a:solidFill>
                </a:rPr>
                <a:t>phượng</a:t>
              </a:r>
              <a:endParaRPr lang="en-US" sz="3600" b="1" dirty="0">
                <a:solidFill>
                  <a:srgbClr val="C00000"/>
                </a:solidFill>
              </a:endParaRPr>
            </a:p>
          </p:txBody>
        </p:sp>
        <p:pic>
          <p:nvPicPr>
            <p:cNvPr id="27" name="Picture 13">
              <a:extLst>
                <a:ext uri="{FF2B5EF4-FFF2-40B4-BE49-F238E27FC236}">
                  <a16:creationId xmlns:a16="http://schemas.microsoft.com/office/drawing/2014/main" id="{D3DE2C0E-CA86-DE53-AF2C-6A4594492921}"/>
                </a:ext>
              </a:extLst>
            </p:cNvPr>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8635254" y="7624598"/>
              <a:ext cx="1516632" cy="1666628"/>
            </a:xfrm>
            <a:prstGeom prst="rect">
              <a:avLst/>
            </a:prstGeom>
          </p:spPr>
        </p:pic>
      </p:grpSp>
      <p:pic>
        <p:nvPicPr>
          <p:cNvPr id="28" name="Đúng">
            <a:extLst>
              <a:ext uri="{FF2B5EF4-FFF2-40B4-BE49-F238E27FC236}">
                <a16:creationId xmlns:a16="http://schemas.microsoft.com/office/drawing/2014/main" id="{4749D5AC-36AB-3F80-742E-5818BBF9B089}"/>
              </a:ext>
            </a:extLst>
          </p:cNvPr>
          <p:cNvPicPr>
            <a:picLocks noChangeAspect="1"/>
          </p:cNvPicPr>
          <p:nvPr/>
        </p:nvPicPr>
        <p:blipFill>
          <a:blip r:embed="rId17">
            <a:extLst>
              <a:ext uri="{BEBA8EAE-BF5A-486C-A8C5-ECC9F3942E4B}">
                <a14:imgProps xmlns:a14="http://schemas.microsoft.com/office/drawing/2010/main">
                  <a14:imgLayer r:embed="rId18">
                    <a14:imgEffect>
                      <a14:sharpenSoften amount="25000"/>
                    </a14:imgEffect>
                    <a14:imgEffect>
                      <a14:brightnessContrast bright="-30000" contrast="71000"/>
                    </a14:imgEffect>
                  </a14:imgLayer>
                </a14:imgProps>
              </a:ext>
              <a:ext uri="{28A0092B-C50C-407E-A947-70E740481C1C}">
                <a14:useLocalDpi xmlns:a14="http://schemas.microsoft.com/office/drawing/2010/main" val="0"/>
              </a:ext>
            </a:extLst>
          </a:blip>
          <a:stretch>
            <a:fillRect/>
          </a:stretch>
        </p:blipFill>
        <p:spPr>
          <a:xfrm>
            <a:off x="18848" y="4972467"/>
            <a:ext cx="1486303" cy="1189041"/>
          </a:xfrm>
          <a:prstGeom prst="rect">
            <a:avLst/>
          </a:prstGeom>
        </p:spPr>
      </p:pic>
      <p:sp>
        <p:nvSpPr>
          <p:cNvPr id="29" name="Freeform 2">
            <a:hlinkClick r:id="rId19" action="ppaction://hlinksldjump"/>
            <a:extLst>
              <a:ext uri="{FF2B5EF4-FFF2-40B4-BE49-F238E27FC236}">
                <a16:creationId xmlns:a16="http://schemas.microsoft.com/office/drawing/2014/main" id="{E58A31EF-72CF-1788-A01E-626B4FA08CD8}"/>
              </a:ext>
            </a:extLst>
          </p:cNvPr>
          <p:cNvSpPr/>
          <p:nvPr/>
        </p:nvSpPr>
        <p:spPr>
          <a:xfrm>
            <a:off x="10210800" y="1427480"/>
            <a:ext cx="1981200" cy="1320889"/>
          </a:xfrm>
          <a:custGeom>
            <a:avLst/>
            <a:gdLst/>
            <a:ahLst/>
            <a:cxnLst/>
            <a:rect l="l" t="t" r="r" b="b"/>
            <a:pathLst>
              <a:path w="5542028" h="3505333">
                <a:moveTo>
                  <a:pt x="0" y="0"/>
                </a:moveTo>
                <a:lnTo>
                  <a:pt x="5542028" y="0"/>
                </a:lnTo>
                <a:lnTo>
                  <a:pt x="5542028" y="3505333"/>
                </a:lnTo>
                <a:lnTo>
                  <a:pt x="0" y="3505333"/>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txBody>
          <a:bodyPr/>
          <a:lstStyle/>
          <a:p>
            <a:pPr defTabSz="609630"/>
            <a:endParaRPr lang="en-US" sz="1200">
              <a:solidFill>
                <a:prstClr val="black"/>
              </a:solidFill>
              <a:latin typeface="Calibri"/>
            </a:endParaRPr>
          </a:p>
        </p:txBody>
      </p:sp>
    </p:spTree>
    <p:extLst>
      <p:ext uri="{BB962C8B-B14F-4D97-AF65-F5344CB8AC3E}">
        <p14:creationId xmlns:p14="http://schemas.microsoft.com/office/powerpoint/2010/main" val="330918686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2000">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14:bounceEnd="72000">
                                          <p:cBhvr additive="base">
                                            <p:cTn id="7" dur="1000" fill="hold"/>
                                            <p:tgtEl>
                                              <p:spTgt spid="16"/>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72000">
                                      <p:stCondLst>
                                        <p:cond delay="500"/>
                                      </p:stCondLst>
                                      <p:childTnLst>
                                        <p:set>
                                          <p:cBhvr>
                                            <p:cTn id="10" dur="1" fill="hold">
                                              <p:stCondLst>
                                                <p:cond delay="0"/>
                                              </p:stCondLst>
                                            </p:cTn>
                                            <p:tgtEl>
                                              <p:spTgt spid="22"/>
                                            </p:tgtEl>
                                            <p:attrNameLst>
                                              <p:attrName>style.visibility</p:attrName>
                                            </p:attrNameLst>
                                          </p:cBhvr>
                                          <p:to>
                                            <p:strVal val="visible"/>
                                          </p:to>
                                        </p:set>
                                        <p:anim calcmode="lin" valueType="num" p14:bounceEnd="72000">
                                          <p:cBhvr additive="base">
                                            <p:cTn id="11" dur="1000" fill="hold"/>
                                            <p:tgtEl>
                                              <p:spTgt spid="22"/>
                                            </p:tgtEl>
                                            <p:attrNameLst>
                                              <p:attrName>ppt_x</p:attrName>
                                            </p:attrNameLst>
                                          </p:cBhvr>
                                          <p:tavLst>
                                            <p:tav tm="0">
                                              <p:val>
                                                <p:strVal val="#ppt_x"/>
                                              </p:val>
                                            </p:tav>
                                            <p:tav tm="100000">
                                              <p:val>
                                                <p:strVal val="#ppt_x"/>
                                              </p:val>
                                            </p:tav>
                                          </p:tavLst>
                                        </p:anim>
                                        <p:anim calcmode="lin" valueType="num" p14:bounceEnd="72000">
                                          <p:cBhvr additive="base">
                                            <p:cTn id="12" dur="1000" fill="hold"/>
                                            <p:tgtEl>
                                              <p:spTgt spid="2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72000">
                                      <p:stCondLst>
                                        <p:cond delay="1000"/>
                                      </p:stCondLst>
                                      <p:childTnLst>
                                        <p:set>
                                          <p:cBhvr>
                                            <p:cTn id="14" dur="1" fill="hold">
                                              <p:stCondLst>
                                                <p:cond delay="0"/>
                                              </p:stCondLst>
                                            </p:cTn>
                                            <p:tgtEl>
                                              <p:spTgt spid="19"/>
                                            </p:tgtEl>
                                            <p:attrNameLst>
                                              <p:attrName>style.visibility</p:attrName>
                                            </p:attrNameLst>
                                          </p:cBhvr>
                                          <p:to>
                                            <p:strVal val="visible"/>
                                          </p:to>
                                        </p:set>
                                        <p:anim calcmode="lin" valueType="num" p14:bounceEnd="72000">
                                          <p:cBhvr additive="base">
                                            <p:cTn id="15" dur="1000" fill="hold"/>
                                            <p:tgtEl>
                                              <p:spTgt spid="19"/>
                                            </p:tgtEl>
                                            <p:attrNameLst>
                                              <p:attrName>ppt_x</p:attrName>
                                            </p:attrNameLst>
                                          </p:cBhvr>
                                          <p:tavLst>
                                            <p:tav tm="0">
                                              <p:val>
                                                <p:strVal val="#ppt_x"/>
                                              </p:val>
                                            </p:tav>
                                            <p:tav tm="100000">
                                              <p:val>
                                                <p:strVal val="#ppt_x"/>
                                              </p:val>
                                            </p:tav>
                                          </p:tavLst>
                                        </p:anim>
                                        <p:anim calcmode="lin" valueType="num" p14:bounceEnd="72000">
                                          <p:cBhvr additive="base">
                                            <p:cTn id="16" dur="1000" fill="hold"/>
                                            <p:tgtEl>
                                              <p:spTgt spid="1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72000">
                                      <p:stCondLst>
                                        <p:cond delay="1500"/>
                                      </p:stCondLst>
                                      <p:childTnLst>
                                        <p:set>
                                          <p:cBhvr>
                                            <p:cTn id="18" dur="1" fill="hold">
                                              <p:stCondLst>
                                                <p:cond delay="0"/>
                                              </p:stCondLst>
                                            </p:cTn>
                                            <p:tgtEl>
                                              <p:spTgt spid="25"/>
                                            </p:tgtEl>
                                            <p:attrNameLst>
                                              <p:attrName>style.visibility</p:attrName>
                                            </p:attrNameLst>
                                          </p:cBhvr>
                                          <p:to>
                                            <p:strVal val="visible"/>
                                          </p:to>
                                        </p:set>
                                        <p:anim calcmode="lin" valueType="num" p14:bounceEnd="72000">
                                          <p:cBhvr additive="base">
                                            <p:cTn id="19" dur="10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20"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6"/>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5120" fill="hold"/>
                                            <p:tgtEl>
                                              <p:spTgt spid="5"/>
                                            </p:tgtEl>
                                          </p:cBhvr>
                                        </p:cmd>
                                      </p:childTnLst>
                                    </p:cTn>
                                  </p:par>
                                  <p:par>
                                    <p:cTn id="26" presetID="26" presetClass="emph" presetSubtype="0" fill="hold" nodeType="withEffect">
                                      <p:stCondLst>
                                        <p:cond delay="0"/>
                                      </p:stCondLst>
                                      <p:childTnLst>
                                        <p:animEffect transition="out" filter="fade">
                                          <p:cBhvr>
                                            <p:cTn id="27" dur="500" tmFilter="0, 0; .2, .5; .8, .5; 1, 0"/>
                                            <p:tgtEl>
                                              <p:spTgt spid="16"/>
                                            </p:tgtEl>
                                          </p:cBhvr>
                                        </p:animEffect>
                                        <p:animScale>
                                          <p:cBhvr>
                                            <p:cTn id="28" dur="250" autoRev="1" fill="hold"/>
                                            <p:tgtEl>
                                              <p:spTgt spid="16"/>
                                            </p:tgtEl>
                                          </p:cBhvr>
                                          <p:by x="105000" y="105000"/>
                                        </p:animScale>
                                      </p:childTnLst>
                                    </p:cTn>
                                  </p:par>
                                </p:childTnLst>
                              </p:cTn>
                            </p:par>
                          </p:childTnLst>
                        </p:cTn>
                      </p:par>
                    </p:childTnLst>
                  </p:cTn>
                  <p:nextCondLst>
                    <p:cond evt="onClick" delay="0">
                      <p:tgtEl>
                        <p:spTgt spid="16"/>
                      </p:tgtEl>
                    </p:cond>
                  </p:nextCondLst>
                </p:seq>
                <p:seq concurrent="1" nextAc="seek">
                  <p:cTn id="29" restart="whenNotActive" fill="hold" evtFilter="cancelBubble" nodeType="interactiveSeq">
                    <p:stCondLst>
                      <p:cond evt="onClick" delay="0">
                        <p:tgtEl>
                          <p:spTgt spid="22"/>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nodeType="withEffect">
                                      <p:stCondLst>
                                        <p:cond delay="0"/>
                                      </p:stCondLst>
                                      <p:childTnLst>
                                        <p:animEffect transition="out" filter="fade">
                                          <p:cBhvr>
                                            <p:cTn id="33" dur="500" tmFilter="0, 0; .2, .5; .8, .5; 1, 0"/>
                                            <p:tgtEl>
                                              <p:spTgt spid="22"/>
                                            </p:tgtEl>
                                          </p:cBhvr>
                                        </p:animEffect>
                                        <p:animScale>
                                          <p:cBhvr>
                                            <p:cTn id="34" dur="250" autoRev="1" fill="hold"/>
                                            <p:tgtEl>
                                              <p:spTgt spid="22"/>
                                            </p:tgtEl>
                                          </p:cBhvr>
                                          <p:by x="105000" y="105000"/>
                                        </p:animScale>
                                      </p:childTnLst>
                                    </p:cTn>
                                  </p:par>
                                  <p:par>
                                    <p:cTn id="35" presetID="49" presetClass="entr" presetSubtype="0" decel="100000"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p:cTn id="37" dur="500" fill="hold"/>
                                            <p:tgtEl>
                                              <p:spTgt spid="28"/>
                                            </p:tgtEl>
                                            <p:attrNameLst>
                                              <p:attrName>ppt_w</p:attrName>
                                            </p:attrNameLst>
                                          </p:cBhvr>
                                          <p:tavLst>
                                            <p:tav tm="0">
                                              <p:val>
                                                <p:fltVal val="0"/>
                                              </p:val>
                                            </p:tav>
                                            <p:tav tm="100000">
                                              <p:val>
                                                <p:strVal val="#ppt_w"/>
                                              </p:val>
                                            </p:tav>
                                          </p:tavLst>
                                        </p:anim>
                                        <p:anim calcmode="lin" valueType="num">
                                          <p:cBhvr>
                                            <p:cTn id="38" dur="500" fill="hold"/>
                                            <p:tgtEl>
                                              <p:spTgt spid="28"/>
                                            </p:tgtEl>
                                            <p:attrNameLst>
                                              <p:attrName>ppt_h</p:attrName>
                                            </p:attrNameLst>
                                          </p:cBhvr>
                                          <p:tavLst>
                                            <p:tav tm="0">
                                              <p:val>
                                                <p:fltVal val="0"/>
                                              </p:val>
                                            </p:tav>
                                            <p:tav tm="100000">
                                              <p:val>
                                                <p:strVal val="#ppt_h"/>
                                              </p:val>
                                            </p:tav>
                                          </p:tavLst>
                                        </p:anim>
                                        <p:anim calcmode="lin" valueType="num">
                                          <p:cBhvr>
                                            <p:cTn id="39" dur="500" fill="hold"/>
                                            <p:tgtEl>
                                              <p:spTgt spid="28"/>
                                            </p:tgtEl>
                                            <p:attrNameLst>
                                              <p:attrName>style.rotation</p:attrName>
                                            </p:attrNameLst>
                                          </p:cBhvr>
                                          <p:tavLst>
                                            <p:tav tm="0">
                                              <p:val>
                                                <p:fltVal val="360"/>
                                              </p:val>
                                            </p:tav>
                                            <p:tav tm="100000">
                                              <p:val>
                                                <p:fltVal val="0"/>
                                              </p:val>
                                            </p:tav>
                                          </p:tavLst>
                                        </p:anim>
                                        <p:animEffect transition="in" filter="fade">
                                          <p:cBhvr>
                                            <p:cTn id="40" dur="500"/>
                                            <p:tgtEl>
                                              <p:spTgt spid="28"/>
                                            </p:tgtEl>
                                          </p:cBhvr>
                                        </p:animEffect>
                                      </p:childTnLst>
                                    </p:cTn>
                                  </p:par>
                                  <p:par>
                                    <p:cTn id="41" presetID="1" presetClass="mediacall" presetSubtype="0" fill="hold" nodeType="withEffect">
                                      <p:stCondLst>
                                        <p:cond delay="0"/>
                                      </p:stCondLst>
                                      <p:childTnLst>
                                        <p:cmd type="call" cmd="playFrom(0.0)">
                                          <p:cBhvr>
                                            <p:cTn id="42" dur="3448" fill="hold"/>
                                            <p:tgtEl>
                                              <p:spTgt spid="6"/>
                                            </p:tgtEl>
                                          </p:cBhvr>
                                        </p:cmd>
                                      </p:childTnLst>
                                    </p:cTn>
                                  </p:par>
                                  <p:par>
                                    <p:cTn id="43" presetID="32" presetClass="emph" presetSubtype="0" fill="hold" nodeType="withEffect">
                                      <p:stCondLst>
                                        <p:cond delay="0"/>
                                      </p:stCondLst>
                                      <p:childTnLst>
                                        <p:animRot by="120000">
                                          <p:cBhvr>
                                            <p:cTn id="44" dur="100" fill="hold">
                                              <p:stCondLst>
                                                <p:cond delay="0"/>
                                              </p:stCondLst>
                                            </p:cTn>
                                            <p:tgtEl>
                                              <p:spTgt spid="28"/>
                                            </p:tgtEl>
                                            <p:attrNameLst>
                                              <p:attrName>r</p:attrName>
                                            </p:attrNameLst>
                                          </p:cBhvr>
                                        </p:animRot>
                                        <p:animRot by="-240000">
                                          <p:cBhvr>
                                            <p:cTn id="45" dur="200" fill="hold">
                                              <p:stCondLst>
                                                <p:cond delay="200"/>
                                              </p:stCondLst>
                                            </p:cTn>
                                            <p:tgtEl>
                                              <p:spTgt spid="28"/>
                                            </p:tgtEl>
                                            <p:attrNameLst>
                                              <p:attrName>r</p:attrName>
                                            </p:attrNameLst>
                                          </p:cBhvr>
                                        </p:animRot>
                                        <p:animRot by="240000">
                                          <p:cBhvr>
                                            <p:cTn id="46" dur="200" fill="hold">
                                              <p:stCondLst>
                                                <p:cond delay="400"/>
                                              </p:stCondLst>
                                            </p:cTn>
                                            <p:tgtEl>
                                              <p:spTgt spid="28"/>
                                            </p:tgtEl>
                                            <p:attrNameLst>
                                              <p:attrName>r</p:attrName>
                                            </p:attrNameLst>
                                          </p:cBhvr>
                                        </p:animRot>
                                        <p:animRot by="-240000">
                                          <p:cBhvr>
                                            <p:cTn id="47" dur="200" fill="hold">
                                              <p:stCondLst>
                                                <p:cond delay="600"/>
                                              </p:stCondLst>
                                            </p:cTn>
                                            <p:tgtEl>
                                              <p:spTgt spid="28"/>
                                            </p:tgtEl>
                                            <p:attrNameLst>
                                              <p:attrName>r</p:attrName>
                                            </p:attrNameLst>
                                          </p:cBhvr>
                                        </p:animRot>
                                        <p:animRot by="120000">
                                          <p:cBhvr>
                                            <p:cTn id="48" dur="200" fill="hold">
                                              <p:stCondLst>
                                                <p:cond delay="800"/>
                                              </p:stCondLst>
                                            </p:cTn>
                                            <p:tgtEl>
                                              <p:spTgt spid="28"/>
                                            </p:tgtEl>
                                            <p:attrNameLst>
                                              <p:attrName>r</p:attrName>
                                            </p:attrNameLst>
                                          </p:cBhvr>
                                        </p:animRot>
                                      </p:childTnLst>
                                    </p:cTn>
                                  </p:par>
                                  <p:par>
                                    <p:cTn id="49" presetID="31" presetClass="exit" presetSubtype="0" fill="hold" nodeType="withEffect">
                                      <p:stCondLst>
                                        <p:cond delay="0"/>
                                      </p:stCondLst>
                                      <p:childTnLst>
                                        <p:anim calcmode="lin" valueType="num">
                                          <p:cBhvr>
                                            <p:cTn id="50" dur="1000"/>
                                            <p:tgtEl>
                                              <p:spTgt spid="16"/>
                                            </p:tgtEl>
                                            <p:attrNameLst>
                                              <p:attrName>ppt_w</p:attrName>
                                            </p:attrNameLst>
                                          </p:cBhvr>
                                          <p:tavLst>
                                            <p:tav tm="0">
                                              <p:val>
                                                <p:strVal val="ppt_w"/>
                                              </p:val>
                                            </p:tav>
                                            <p:tav tm="100000">
                                              <p:val>
                                                <p:fltVal val="0"/>
                                              </p:val>
                                            </p:tav>
                                          </p:tavLst>
                                        </p:anim>
                                        <p:anim calcmode="lin" valueType="num">
                                          <p:cBhvr>
                                            <p:cTn id="51" dur="1000"/>
                                            <p:tgtEl>
                                              <p:spTgt spid="16"/>
                                            </p:tgtEl>
                                            <p:attrNameLst>
                                              <p:attrName>ppt_h</p:attrName>
                                            </p:attrNameLst>
                                          </p:cBhvr>
                                          <p:tavLst>
                                            <p:tav tm="0">
                                              <p:val>
                                                <p:strVal val="ppt_h"/>
                                              </p:val>
                                            </p:tav>
                                            <p:tav tm="100000">
                                              <p:val>
                                                <p:fltVal val="0"/>
                                              </p:val>
                                            </p:tav>
                                          </p:tavLst>
                                        </p:anim>
                                        <p:anim calcmode="lin" valueType="num">
                                          <p:cBhvr>
                                            <p:cTn id="52" dur="1000"/>
                                            <p:tgtEl>
                                              <p:spTgt spid="16"/>
                                            </p:tgtEl>
                                            <p:attrNameLst>
                                              <p:attrName>style.rotation</p:attrName>
                                            </p:attrNameLst>
                                          </p:cBhvr>
                                          <p:tavLst>
                                            <p:tav tm="0">
                                              <p:val>
                                                <p:fltVal val="0"/>
                                              </p:val>
                                            </p:tav>
                                            <p:tav tm="100000">
                                              <p:val>
                                                <p:fltVal val="90"/>
                                              </p:val>
                                            </p:tav>
                                          </p:tavLst>
                                        </p:anim>
                                        <p:animEffect transition="out" filter="fade">
                                          <p:cBhvr>
                                            <p:cTn id="53" dur="1000"/>
                                            <p:tgtEl>
                                              <p:spTgt spid="16"/>
                                            </p:tgtEl>
                                          </p:cBhvr>
                                        </p:animEffect>
                                        <p:set>
                                          <p:cBhvr>
                                            <p:cTn id="54" dur="1" fill="hold">
                                              <p:stCondLst>
                                                <p:cond delay="999"/>
                                              </p:stCondLst>
                                            </p:cTn>
                                            <p:tgtEl>
                                              <p:spTgt spid="16"/>
                                            </p:tgtEl>
                                            <p:attrNameLst>
                                              <p:attrName>style.visibility</p:attrName>
                                            </p:attrNameLst>
                                          </p:cBhvr>
                                          <p:to>
                                            <p:strVal val="hidden"/>
                                          </p:to>
                                        </p:set>
                                      </p:childTnLst>
                                    </p:cTn>
                                  </p:par>
                                  <p:par>
                                    <p:cTn id="55" presetID="31" presetClass="exit" presetSubtype="0" fill="hold" nodeType="withEffect">
                                      <p:stCondLst>
                                        <p:cond delay="0"/>
                                      </p:stCondLst>
                                      <p:childTnLst>
                                        <p:anim calcmode="lin" valueType="num">
                                          <p:cBhvr>
                                            <p:cTn id="56" dur="1000"/>
                                            <p:tgtEl>
                                              <p:spTgt spid="25"/>
                                            </p:tgtEl>
                                            <p:attrNameLst>
                                              <p:attrName>ppt_w</p:attrName>
                                            </p:attrNameLst>
                                          </p:cBhvr>
                                          <p:tavLst>
                                            <p:tav tm="0">
                                              <p:val>
                                                <p:strVal val="ppt_w"/>
                                              </p:val>
                                            </p:tav>
                                            <p:tav tm="100000">
                                              <p:val>
                                                <p:fltVal val="0"/>
                                              </p:val>
                                            </p:tav>
                                          </p:tavLst>
                                        </p:anim>
                                        <p:anim calcmode="lin" valueType="num">
                                          <p:cBhvr>
                                            <p:cTn id="57" dur="1000"/>
                                            <p:tgtEl>
                                              <p:spTgt spid="25"/>
                                            </p:tgtEl>
                                            <p:attrNameLst>
                                              <p:attrName>ppt_h</p:attrName>
                                            </p:attrNameLst>
                                          </p:cBhvr>
                                          <p:tavLst>
                                            <p:tav tm="0">
                                              <p:val>
                                                <p:strVal val="ppt_h"/>
                                              </p:val>
                                            </p:tav>
                                            <p:tav tm="100000">
                                              <p:val>
                                                <p:fltVal val="0"/>
                                              </p:val>
                                            </p:tav>
                                          </p:tavLst>
                                        </p:anim>
                                        <p:anim calcmode="lin" valueType="num">
                                          <p:cBhvr>
                                            <p:cTn id="58" dur="1000"/>
                                            <p:tgtEl>
                                              <p:spTgt spid="25"/>
                                            </p:tgtEl>
                                            <p:attrNameLst>
                                              <p:attrName>style.rotation</p:attrName>
                                            </p:attrNameLst>
                                          </p:cBhvr>
                                          <p:tavLst>
                                            <p:tav tm="0">
                                              <p:val>
                                                <p:fltVal val="0"/>
                                              </p:val>
                                            </p:tav>
                                            <p:tav tm="100000">
                                              <p:val>
                                                <p:fltVal val="90"/>
                                              </p:val>
                                            </p:tav>
                                          </p:tavLst>
                                        </p:anim>
                                        <p:animEffect transition="out" filter="fade">
                                          <p:cBhvr>
                                            <p:cTn id="59" dur="1000"/>
                                            <p:tgtEl>
                                              <p:spTgt spid="25"/>
                                            </p:tgtEl>
                                          </p:cBhvr>
                                        </p:animEffect>
                                        <p:set>
                                          <p:cBhvr>
                                            <p:cTn id="60" dur="1" fill="hold">
                                              <p:stCondLst>
                                                <p:cond delay="999"/>
                                              </p:stCondLst>
                                            </p:cTn>
                                            <p:tgtEl>
                                              <p:spTgt spid="25"/>
                                            </p:tgtEl>
                                            <p:attrNameLst>
                                              <p:attrName>style.visibility</p:attrName>
                                            </p:attrNameLst>
                                          </p:cBhvr>
                                          <p:to>
                                            <p:strVal val="hidden"/>
                                          </p:to>
                                        </p:set>
                                      </p:childTnLst>
                                    </p:cTn>
                                  </p:par>
                                  <p:par>
                                    <p:cTn id="61" presetID="31" presetClass="exit" presetSubtype="0" fill="hold" nodeType="withEffect">
                                      <p:stCondLst>
                                        <p:cond delay="0"/>
                                      </p:stCondLst>
                                      <p:childTnLst>
                                        <p:anim calcmode="lin" valueType="num">
                                          <p:cBhvr>
                                            <p:cTn id="62" dur="1000"/>
                                            <p:tgtEl>
                                              <p:spTgt spid="19"/>
                                            </p:tgtEl>
                                            <p:attrNameLst>
                                              <p:attrName>ppt_w</p:attrName>
                                            </p:attrNameLst>
                                          </p:cBhvr>
                                          <p:tavLst>
                                            <p:tav tm="0">
                                              <p:val>
                                                <p:strVal val="ppt_w"/>
                                              </p:val>
                                            </p:tav>
                                            <p:tav tm="100000">
                                              <p:val>
                                                <p:fltVal val="0"/>
                                              </p:val>
                                            </p:tav>
                                          </p:tavLst>
                                        </p:anim>
                                        <p:anim calcmode="lin" valueType="num">
                                          <p:cBhvr>
                                            <p:cTn id="63" dur="1000"/>
                                            <p:tgtEl>
                                              <p:spTgt spid="19"/>
                                            </p:tgtEl>
                                            <p:attrNameLst>
                                              <p:attrName>ppt_h</p:attrName>
                                            </p:attrNameLst>
                                          </p:cBhvr>
                                          <p:tavLst>
                                            <p:tav tm="0">
                                              <p:val>
                                                <p:strVal val="ppt_h"/>
                                              </p:val>
                                            </p:tav>
                                            <p:tav tm="100000">
                                              <p:val>
                                                <p:fltVal val="0"/>
                                              </p:val>
                                            </p:tav>
                                          </p:tavLst>
                                        </p:anim>
                                        <p:anim calcmode="lin" valueType="num">
                                          <p:cBhvr>
                                            <p:cTn id="64" dur="1000"/>
                                            <p:tgtEl>
                                              <p:spTgt spid="19"/>
                                            </p:tgtEl>
                                            <p:attrNameLst>
                                              <p:attrName>style.rotation</p:attrName>
                                            </p:attrNameLst>
                                          </p:cBhvr>
                                          <p:tavLst>
                                            <p:tav tm="0">
                                              <p:val>
                                                <p:fltVal val="0"/>
                                              </p:val>
                                            </p:tav>
                                            <p:tav tm="100000">
                                              <p:val>
                                                <p:fltVal val="90"/>
                                              </p:val>
                                            </p:tav>
                                          </p:tavLst>
                                        </p:anim>
                                        <p:animEffect transition="out" filter="fade">
                                          <p:cBhvr>
                                            <p:cTn id="65" dur="1000"/>
                                            <p:tgtEl>
                                              <p:spTgt spid="19"/>
                                            </p:tgtEl>
                                          </p:cBhvr>
                                        </p:animEffect>
                                        <p:set>
                                          <p:cBhvr>
                                            <p:cTn id="66" dur="1" fill="hold">
                                              <p:stCondLst>
                                                <p:cond delay="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67" restart="whenNotActive" fill="hold" evtFilter="cancelBubble" nodeType="interactiveSeq">
                    <p:stCondLst>
                      <p:cond evt="onClick" delay="0">
                        <p:tgtEl>
                          <p:spTgt spid="25"/>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withEffect">
                                      <p:stCondLst>
                                        <p:cond delay="0"/>
                                      </p:stCondLst>
                                      <p:childTnLst>
                                        <p:cmd type="call" cmd="playFrom(0.0)">
                                          <p:cBhvr>
                                            <p:cTn id="71" dur="5120" fill="hold"/>
                                            <p:tgtEl>
                                              <p:spTgt spid="13"/>
                                            </p:tgtEl>
                                          </p:cBhvr>
                                        </p:cmd>
                                      </p:childTnLst>
                                    </p:cTn>
                                  </p:par>
                                  <p:par>
                                    <p:cTn id="72" presetID="26" presetClass="emph" presetSubtype="0" fill="hold" nodeType="withEffect">
                                      <p:stCondLst>
                                        <p:cond delay="0"/>
                                      </p:stCondLst>
                                      <p:childTnLst>
                                        <p:animEffect transition="out" filter="fade">
                                          <p:cBhvr>
                                            <p:cTn id="73" dur="500" tmFilter="0, 0; .2, .5; .8, .5; 1, 0"/>
                                            <p:tgtEl>
                                              <p:spTgt spid="25"/>
                                            </p:tgtEl>
                                          </p:cBhvr>
                                        </p:animEffect>
                                        <p:animScale>
                                          <p:cBhvr>
                                            <p:cTn id="74" dur="250" autoRev="1" fill="hold"/>
                                            <p:tgtEl>
                                              <p:spTgt spid="25"/>
                                            </p:tgtEl>
                                          </p:cBhvr>
                                          <p:by x="105000" y="105000"/>
                                        </p:animScale>
                                      </p:childTnLst>
                                    </p:cTn>
                                  </p:par>
                                </p:childTnLst>
                              </p:cTn>
                            </p:par>
                          </p:childTnLst>
                        </p:cTn>
                      </p:par>
                    </p:childTnLst>
                  </p:cTn>
                  <p:nextCondLst>
                    <p:cond evt="onClick" delay="0">
                      <p:tgtEl>
                        <p:spTgt spid="25"/>
                      </p:tgtEl>
                    </p:cond>
                  </p:nextCondLst>
                </p:seq>
                <p:seq concurrent="1" nextAc="seek">
                  <p:cTn id="75" restart="whenNotActive" fill="hold" evtFilter="cancelBubble" nodeType="interactiveSeq">
                    <p:stCondLst>
                      <p:cond evt="onClick" delay="0">
                        <p:tgtEl>
                          <p:spTgt spid="19"/>
                        </p:tgtEl>
                      </p:cond>
                    </p:stCondLst>
                    <p:endSync evt="end" delay="0">
                      <p:rtn val="all"/>
                    </p:endSync>
                    <p:childTnLst>
                      <p:par>
                        <p:cTn id="76" fill="hold">
                          <p:stCondLst>
                            <p:cond delay="0"/>
                          </p:stCondLst>
                          <p:childTnLst>
                            <p:par>
                              <p:cTn id="77" fill="hold">
                                <p:stCondLst>
                                  <p:cond delay="0"/>
                                </p:stCondLst>
                                <p:childTnLst>
                                  <p:par>
                                    <p:cTn id="78" presetID="26" presetClass="emph" presetSubtype="0" fill="hold" nodeType="clickEffect">
                                      <p:stCondLst>
                                        <p:cond delay="0"/>
                                      </p:stCondLst>
                                      <p:childTnLst>
                                        <p:animEffect transition="out" filter="fade">
                                          <p:cBhvr>
                                            <p:cTn id="79" dur="500" tmFilter="0, 0; .2, .5; .8, .5; 1, 0"/>
                                            <p:tgtEl>
                                              <p:spTgt spid="19"/>
                                            </p:tgtEl>
                                          </p:cBhvr>
                                        </p:animEffect>
                                        <p:animScale>
                                          <p:cBhvr>
                                            <p:cTn id="80" dur="250" autoRev="1" fill="hold"/>
                                            <p:tgtEl>
                                              <p:spTgt spid="19"/>
                                            </p:tgtEl>
                                          </p:cBhvr>
                                          <p:by x="105000" y="105000"/>
                                        </p:animScale>
                                      </p:childTnLst>
                                    </p:cTn>
                                  </p:par>
                                  <p:par>
                                    <p:cTn id="81" presetID="1" presetClass="mediacall" presetSubtype="0" fill="hold" nodeType="withEffect">
                                      <p:stCondLst>
                                        <p:cond delay="0"/>
                                      </p:stCondLst>
                                      <p:childTnLst>
                                        <p:cmd type="call" cmd="playFrom(0.0)">
                                          <p:cBhvr>
                                            <p:cTn id="82" dur="5120" fill="hold"/>
                                            <p:tgtEl>
                                              <p:spTgt spid="14"/>
                                            </p:tgtEl>
                                          </p:cBhvr>
                                        </p:cmd>
                                      </p:childTnLst>
                                    </p:cTn>
                                  </p:par>
                                </p:childTnLst>
                              </p:cTn>
                            </p:par>
                          </p:childTnLst>
                        </p:cTn>
                      </p:par>
                    </p:childTnLst>
                  </p:cTn>
                  <p:nextCondLst>
                    <p:cond evt="onClick" delay="0">
                      <p:tgtEl>
                        <p:spTgt spid="19"/>
                      </p:tgtEl>
                    </p:cond>
                  </p:nextCondLst>
                </p:seq>
                <p:audio>
                  <p:cMediaNode vol="80000">
                    <p:cTn id="83" fill="hold" display="0">
                      <p:stCondLst>
                        <p:cond delay="indefinite"/>
                      </p:stCondLst>
                      <p:endCondLst>
                        <p:cond evt="onStopAudio" delay="0">
                          <p:tgtEl>
                            <p:sldTgt/>
                          </p:tgtEl>
                        </p:cond>
                      </p:endCondLst>
                    </p:cTn>
                    <p:tgtEl>
                      <p:spTgt spid="5"/>
                    </p:tgtEl>
                  </p:cMediaNode>
                </p:audio>
                <p:audio>
                  <p:cMediaNode vol="80000">
                    <p:cTn id="84" fill="hold" display="0">
                      <p:stCondLst>
                        <p:cond delay="indefinite"/>
                      </p:stCondLst>
                      <p:endCondLst>
                        <p:cond evt="onStopAudio" delay="0">
                          <p:tgtEl>
                            <p:sldTgt/>
                          </p:tgtEl>
                        </p:cond>
                      </p:endCondLst>
                    </p:cTn>
                    <p:tgtEl>
                      <p:spTgt spid="6"/>
                    </p:tgtEl>
                  </p:cMediaNode>
                </p:audio>
                <p:audio>
                  <p:cMediaNode vol="80000">
                    <p:cTn id="85" fill="hold" display="0">
                      <p:stCondLst>
                        <p:cond delay="indefinite"/>
                      </p:stCondLst>
                      <p:endCondLst>
                        <p:cond evt="onStopAudio" delay="0">
                          <p:tgtEl>
                            <p:sldTgt/>
                          </p:tgtEl>
                        </p:cond>
                      </p:endCondLst>
                    </p:cTn>
                    <p:tgtEl>
                      <p:spTgt spid="13"/>
                    </p:tgtEl>
                  </p:cMediaNode>
                </p:audio>
                <p:audio>
                  <p:cMediaNode vol="80000">
                    <p:cTn id="86" fill="hold" display="0">
                      <p:stCondLst>
                        <p:cond delay="indefinite"/>
                      </p:stCondLst>
                      <p:endCondLst>
                        <p:cond evt="onStopAudio" delay="0">
                          <p:tgtEl>
                            <p:sldTgt/>
                          </p:tgtEl>
                        </p:cond>
                      </p:endCondLst>
                    </p:cTn>
                    <p:tgtEl>
                      <p:spTgt spid="14"/>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ppt_x"/>
                                              </p:val>
                                            </p:tav>
                                            <p:tav tm="100000">
                                              <p:val>
                                                <p:strVal val="#ppt_x"/>
                                              </p:val>
                                            </p:tav>
                                          </p:tavLst>
                                        </p:anim>
                                        <p:anim calcmode="lin" valueType="num">
                                          <p:cBhvr additive="base">
                                            <p:cTn id="8" dur="10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50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1000" fill="hold"/>
                                            <p:tgtEl>
                                              <p:spTgt spid="22"/>
                                            </p:tgtEl>
                                            <p:attrNameLst>
                                              <p:attrName>ppt_x</p:attrName>
                                            </p:attrNameLst>
                                          </p:cBhvr>
                                          <p:tavLst>
                                            <p:tav tm="0">
                                              <p:val>
                                                <p:strVal val="#ppt_x"/>
                                              </p:val>
                                            </p:tav>
                                            <p:tav tm="100000">
                                              <p:val>
                                                <p:strVal val="#ppt_x"/>
                                              </p:val>
                                            </p:tav>
                                          </p:tavLst>
                                        </p:anim>
                                        <p:anim calcmode="lin" valueType="num">
                                          <p:cBhvr additive="base">
                                            <p:cTn id="12" dur="1000" fill="hold"/>
                                            <p:tgtEl>
                                              <p:spTgt spid="2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100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1000" fill="hold"/>
                                            <p:tgtEl>
                                              <p:spTgt spid="19"/>
                                            </p:tgtEl>
                                            <p:attrNameLst>
                                              <p:attrName>ppt_x</p:attrName>
                                            </p:attrNameLst>
                                          </p:cBhvr>
                                          <p:tavLst>
                                            <p:tav tm="0">
                                              <p:val>
                                                <p:strVal val="#ppt_x"/>
                                              </p:val>
                                            </p:tav>
                                            <p:tav tm="100000">
                                              <p:val>
                                                <p:strVal val="#ppt_x"/>
                                              </p:val>
                                            </p:tav>
                                          </p:tavLst>
                                        </p:anim>
                                        <p:anim calcmode="lin" valueType="num">
                                          <p:cBhvr additive="base">
                                            <p:cTn id="16" dur="1000" fill="hold"/>
                                            <p:tgtEl>
                                              <p:spTgt spid="1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150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1000" fill="hold"/>
                                            <p:tgtEl>
                                              <p:spTgt spid="25"/>
                                            </p:tgtEl>
                                            <p:attrNameLst>
                                              <p:attrName>ppt_x</p:attrName>
                                            </p:attrNameLst>
                                          </p:cBhvr>
                                          <p:tavLst>
                                            <p:tav tm="0">
                                              <p:val>
                                                <p:strVal val="#ppt_x"/>
                                              </p:val>
                                            </p:tav>
                                            <p:tav tm="100000">
                                              <p:val>
                                                <p:strVal val="#ppt_x"/>
                                              </p:val>
                                            </p:tav>
                                          </p:tavLst>
                                        </p:anim>
                                        <p:anim calcmode="lin" valueType="num">
                                          <p:cBhvr additive="base">
                                            <p:cTn id="20"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6"/>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5120" fill="hold"/>
                                            <p:tgtEl>
                                              <p:spTgt spid="5"/>
                                            </p:tgtEl>
                                          </p:cBhvr>
                                        </p:cmd>
                                      </p:childTnLst>
                                    </p:cTn>
                                  </p:par>
                                  <p:par>
                                    <p:cTn id="26" presetID="26" presetClass="emph" presetSubtype="0" fill="hold" nodeType="withEffect">
                                      <p:stCondLst>
                                        <p:cond delay="0"/>
                                      </p:stCondLst>
                                      <p:childTnLst>
                                        <p:animEffect transition="out" filter="fade">
                                          <p:cBhvr>
                                            <p:cTn id="27" dur="500" tmFilter="0, 0; .2, .5; .8, .5; 1, 0"/>
                                            <p:tgtEl>
                                              <p:spTgt spid="16"/>
                                            </p:tgtEl>
                                          </p:cBhvr>
                                        </p:animEffect>
                                        <p:animScale>
                                          <p:cBhvr>
                                            <p:cTn id="28" dur="250" autoRev="1" fill="hold"/>
                                            <p:tgtEl>
                                              <p:spTgt spid="16"/>
                                            </p:tgtEl>
                                          </p:cBhvr>
                                          <p:by x="105000" y="105000"/>
                                        </p:animScale>
                                      </p:childTnLst>
                                    </p:cTn>
                                  </p:par>
                                </p:childTnLst>
                              </p:cTn>
                            </p:par>
                          </p:childTnLst>
                        </p:cTn>
                      </p:par>
                    </p:childTnLst>
                  </p:cTn>
                  <p:nextCondLst>
                    <p:cond evt="onClick" delay="0">
                      <p:tgtEl>
                        <p:spTgt spid="16"/>
                      </p:tgtEl>
                    </p:cond>
                  </p:nextCondLst>
                </p:seq>
                <p:seq concurrent="1" nextAc="seek">
                  <p:cTn id="29" restart="whenNotActive" fill="hold" evtFilter="cancelBubble" nodeType="interactiveSeq">
                    <p:stCondLst>
                      <p:cond evt="onClick" delay="0">
                        <p:tgtEl>
                          <p:spTgt spid="22"/>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nodeType="withEffect">
                                      <p:stCondLst>
                                        <p:cond delay="0"/>
                                      </p:stCondLst>
                                      <p:childTnLst>
                                        <p:animEffect transition="out" filter="fade">
                                          <p:cBhvr>
                                            <p:cTn id="33" dur="500" tmFilter="0, 0; .2, .5; .8, .5; 1, 0"/>
                                            <p:tgtEl>
                                              <p:spTgt spid="22"/>
                                            </p:tgtEl>
                                          </p:cBhvr>
                                        </p:animEffect>
                                        <p:animScale>
                                          <p:cBhvr>
                                            <p:cTn id="34" dur="250" autoRev="1" fill="hold"/>
                                            <p:tgtEl>
                                              <p:spTgt spid="22"/>
                                            </p:tgtEl>
                                          </p:cBhvr>
                                          <p:by x="105000" y="105000"/>
                                        </p:animScale>
                                      </p:childTnLst>
                                    </p:cTn>
                                  </p:par>
                                  <p:par>
                                    <p:cTn id="35" presetID="49" presetClass="entr" presetSubtype="0" decel="100000"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p:cTn id="37" dur="500" fill="hold"/>
                                            <p:tgtEl>
                                              <p:spTgt spid="28"/>
                                            </p:tgtEl>
                                            <p:attrNameLst>
                                              <p:attrName>ppt_w</p:attrName>
                                            </p:attrNameLst>
                                          </p:cBhvr>
                                          <p:tavLst>
                                            <p:tav tm="0">
                                              <p:val>
                                                <p:fltVal val="0"/>
                                              </p:val>
                                            </p:tav>
                                            <p:tav tm="100000">
                                              <p:val>
                                                <p:strVal val="#ppt_w"/>
                                              </p:val>
                                            </p:tav>
                                          </p:tavLst>
                                        </p:anim>
                                        <p:anim calcmode="lin" valueType="num">
                                          <p:cBhvr>
                                            <p:cTn id="38" dur="500" fill="hold"/>
                                            <p:tgtEl>
                                              <p:spTgt spid="28"/>
                                            </p:tgtEl>
                                            <p:attrNameLst>
                                              <p:attrName>ppt_h</p:attrName>
                                            </p:attrNameLst>
                                          </p:cBhvr>
                                          <p:tavLst>
                                            <p:tav tm="0">
                                              <p:val>
                                                <p:fltVal val="0"/>
                                              </p:val>
                                            </p:tav>
                                            <p:tav tm="100000">
                                              <p:val>
                                                <p:strVal val="#ppt_h"/>
                                              </p:val>
                                            </p:tav>
                                          </p:tavLst>
                                        </p:anim>
                                        <p:anim calcmode="lin" valueType="num">
                                          <p:cBhvr>
                                            <p:cTn id="39" dur="500" fill="hold"/>
                                            <p:tgtEl>
                                              <p:spTgt spid="28"/>
                                            </p:tgtEl>
                                            <p:attrNameLst>
                                              <p:attrName>style.rotation</p:attrName>
                                            </p:attrNameLst>
                                          </p:cBhvr>
                                          <p:tavLst>
                                            <p:tav tm="0">
                                              <p:val>
                                                <p:fltVal val="360"/>
                                              </p:val>
                                            </p:tav>
                                            <p:tav tm="100000">
                                              <p:val>
                                                <p:fltVal val="0"/>
                                              </p:val>
                                            </p:tav>
                                          </p:tavLst>
                                        </p:anim>
                                        <p:animEffect transition="in" filter="fade">
                                          <p:cBhvr>
                                            <p:cTn id="40" dur="500"/>
                                            <p:tgtEl>
                                              <p:spTgt spid="28"/>
                                            </p:tgtEl>
                                          </p:cBhvr>
                                        </p:animEffect>
                                      </p:childTnLst>
                                    </p:cTn>
                                  </p:par>
                                  <p:par>
                                    <p:cTn id="41" presetID="1" presetClass="mediacall" presetSubtype="0" fill="hold" nodeType="withEffect">
                                      <p:stCondLst>
                                        <p:cond delay="0"/>
                                      </p:stCondLst>
                                      <p:childTnLst>
                                        <p:cmd type="call" cmd="playFrom(0.0)">
                                          <p:cBhvr>
                                            <p:cTn id="42" dur="3448" fill="hold"/>
                                            <p:tgtEl>
                                              <p:spTgt spid="6"/>
                                            </p:tgtEl>
                                          </p:cBhvr>
                                        </p:cmd>
                                      </p:childTnLst>
                                    </p:cTn>
                                  </p:par>
                                  <p:par>
                                    <p:cTn id="43" presetID="32" presetClass="emph" presetSubtype="0" fill="hold" nodeType="withEffect">
                                      <p:stCondLst>
                                        <p:cond delay="0"/>
                                      </p:stCondLst>
                                      <p:childTnLst>
                                        <p:animRot by="120000">
                                          <p:cBhvr>
                                            <p:cTn id="44" dur="100" fill="hold">
                                              <p:stCondLst>
                                                <p:cond delay="0"/>
                                              </p:stCondLst>
                                            </p:cTn>
                                            <p:tgtEl>
                                              <p:spTgt spid="28"/>
                                            </p:tgtEl>
                                            <p:attrNameLst>
                                              <p:attrName>r</p:attrName>
                                            </p:attrNameLst>
                                          </p:cBhvr>
                                        </p:animRot>
                                        <p:animRot by="-240000">
                                          <p:cBhvr>
                                            <p:cTn id="45" dur="200" fill="hold">
                                              <p:stCondLst>
                                                <p:cond delay="200"/>
                                              </p:stCondLst>
                                            </p:cTn>
                                            <p:tgtEl>
                                              <p:spTgt spid="28"/>
                                            </p:tgtEl>
                                            <p:attrNameLst>
                                              <p:attrName>r</p:attrName>
                                            </p:attrNameLst>
                                          </p:cBhvr>
                                        </p:animRot>
                                        <p:animRot by="240000">
                                          <p:cBhvr>
                                            <p:cTn id="46" dur="200" fill="hold">
                                              <p:stCondLst>
                                                <p:cond delay="400"/>
                                              </p:stCondLst>
                                            </p:cTn>
                                            <p:tgtEl>
                                              <p:spTgt spid="28"/>
                                            </p:tgtEl>
                                            <p:attrNameLst>
                                              <p:attrName>r</p:attrName>
                                            </p:attrNameLst>
                                          </p:cBhvr>
                                        </p:animRot>
                                        <p:animRot by="-240000">
                                          <p:cBhvr>
                                            <p:cTn id="47" dur="200" fill="hold">
                                              <p:stCondLst>
                                                <p:cond delay="600"/>
                                              </p:stCondLst>
                                            </p:cTn>
                                            <p:tgtEl>
                                              <p:spTgt spid="28"/>
                                            </p:tgtEl>
                                            <p:attrNameLst>
                                              <p:attrName>r</p:attrName>
                                            </p:attrNameLst>
                                          </p:cBhvr>
                                        </p:animRot>
                                        <p:animRot by="120000">
                                          <p:cBhvr>
                                            <p:cTn id="48" dur="200" fill="hold">
                                              <p:stCondLst>
                                                <p:cond delay="800"/>
                                              </p:stCondLst>
                                            </p:cTn>
                                            <p:tgtEl>
                                              <p:spTgt spid="28"/>
                                            </p:tgtEl>
                                            <p:attrNameLst>
                                              <p:attrName>r</p:attrName>
                                            </p:attrNameLst>
                                          </p:cBhvr>
                                        </p:animRot>
                                      </p:childTnLst>
                                    </p:cTn>
                                  </p:par>
                                  <p:par>
                                    <p:cTn id="49" presetID="31" presetClass="exit" presetSubtype="0" fill="hold" nodeType="withEffect">
                                      <p:stCondLst>
                                        <p:cond delay="0"/>
                                      </p:stCondLst>
                                      <p:childTnLst>
                                        <p:anim calcmode="lin" valueType="num">
                                          <p:cBhvr>
                                            <p:cTn id="50" dur="1000"/>
                                            <p:tgtEl>
                                              <p:spTgt spid="16"/>
                                            </p:tgtEl>
                                            <p:attrNameLst>
                                              <p:attrName>ppt_w</p:attrName>
                                            </p:attrNameLst>
                                          </p:cBhvr>
                                          <p:tavLst>
                                            <p:tav tm="0">
                                              <p:val>
                                                <p:strVal val="ppt_w"/>
                                              </p:val>
                                            </p:tav>
                                            <p:tav tm="100000">
                                              <p:val>
                                                <p:fltVal val="0"/>
                                              </p:val>
                                            </p:tav>
                                          </p:tavLst>
                                        </p:anim>
                                        <p:anim calcmode="lin" valueType="num">
                                          <p:cBhvr>
                                            <p:cTn id="51" dur="1000"/>
                                            <p:tgtEl>
                                              <p:spTgt spid="16"/>
                                            </p:tgtEl>
                                            <p:attrNameLst>
                                              <p:attrName>ppt_h</p:attrName>
                                            </p:attrNameLst>
                                          </p:cBhvr>
                                          <p:tavLst>
                                            <p:tav tm="0">
                                              <p:val>
                                                <p:strVal val="ppt_h"/>
                                              </p:val>
                                            </p:tav>
                                            <p:tav tm="100000">
                                              <p:val>
                                                <p:fltVal val="0"/>
                                              </p:val>
                                            </p:tav>
                                          </p:tavLst>
                                        </p:anim>
                                        <p:anim calcmode="lin" valueType="num">
                                          <p:cBhvr>
                                            <p:cTn id="52" dur="1000"/>
                                            <p:tgtEl>
                                              <p:spTgt spid="16"/>
                                            </p:tgtEl>
                                            <p:attrNameLst>
                                              <p:attrName>style.rotation</p:attrName>
                                            </p:attrNameLst>
                                          </p:cBhvr>
                                          <p:tavLst>
                                            <p:tav tm="0">
                                              <p:val>
                                                <p:fltVal val="0"/>
                                              </p:val>
                                            </p:tav>
                                            <p:tav tm="100000">
                                              <p:val>
                                                <p:fltVal val="90"/>
                                              </p:val>
                                            </p:tav>
                                          </p:tavLst>
                                        </p:anim>
                                        <p:animEffect transition="out" filter="fade">
                                          <p:cBhvr>
                                            <p:cTn id="53" dur="1000"/>
                                            <p:tgtEl>
                                              <p:spTgt spid="16"/>
                                            </p:tgtEl>
                                          </p:cBhvr>
                                        </p:animEffect>
                                        <p:set>
                                          <p:cBhvr>
                                            <p:cTn id="54" dur="1" fill="hold">
                                              <p:stCondLst>
                                                <p:cond delay="999"/>
                                              </p:stCondLst>
                                            </p:cTn>
                                            <p:tgtEl>
                                              <p:spTgt spid="16"/>
                                            </p:tgtEl>
                                            <p:attrNameLst>
                                              <p:attrName>style.visibility</p:attrName>
                                            </p:attrNameLst>
                                          </p:cBhvr>
                                          <p:to>
                                            <p:strVal val="hidden"/>
                                          </p:to>
                                        </p:set>
                                      </p:childTnLst>
                                    </p:cTn>
                                  </p:par>
                                  <p:par>
                                    <p:cTn id="55" presetID="31" presetClass="exit" presetSubtype="0" fill="hold" nodeType="withEffect">
                                      <p:stCondLst>
                                        <p:cond delay="0"/>
                                      </p:stCondLst>
                                      <p:childTnLst>
                                        <p:anim calcmode="lin" valueType="num">
                                          <p:cBhvr>
                                            <p:cTn id="56" dur="1000"/>
                                            <p:tgtEl>
                                              <p:spTgt spid="25"/>
                                            </p:tgtEl>
                                            <p:attrNameLst>
                                              <p:attrName>ppt_w</p:attrName>
                                            </p:attrNameLst>
                                          </p:cBhvr>
                                          <p:tavLst>
                                            <p:tav tm="0">
                                              <p:val>
                                                <p:strVal val="ppt_w"/>
                                              </p:val>
                                            </p:tav>
                                            <p:tav tm="100000">
                                              <p:val>
                                                <p:fltVal val="0"/>
                                              </p:val>
                                            </p:tav>
                                          </p:tavLst>
                                        </p:anim>
                                        <p:anim calcmode="lin" valueType="num">
                                          <p:cBhvr>
                                            <p:cTn id="57" dur="1000"/>
                                            <p:tgtEl>
                                              <p:spTgt spid="25"/>
                                            </p:tgtEl>
                                            <p:attrNameLst>
                                              <p:attrName>ppt_h</p:attrName>
                                            </p:attrNameLst>
                                          </p:cBhvr>
                                          <p:tavLst>
                                            <p:tav tm="0">
                                              <p:val>
                                                <p:strVal val="ppt_h"/>
                                              </p:val>
                                            </p:tav>
                                            <p:tav tm="100000">
                                              <p:val>
                                                <p:fltVal val="0"/>
                                              </p:val>
                                            </p:tav>
                                          </p:tavLst>
                                        </p:anim>
                                        <p:anim calcmode="lin" valueType="num">
                                          <p:cBhvr>
                                            <p:cTn id="58" dur="1000"/>
                                            <p:tgtEl>
                                              <p:spTgt spid="25"/>
                                            </p:tgtEl>
                                            <p:attrNameLst>
                                              <p:attrName>style.rotation</p:attrName>
                                            </p:attrNameLst>
                                          </p:cBhvr>
                                          <p:tavLst>
                                            <p:tav tm="0">
                                              <p:val>
                                                <p:fltVal val="0"/>
                                              </p:val>
                                            </p:tav>
                                            <p:tav tm="100000">
                                              <p:val>
                                                <p:fltVal val="90"/>
                                              </p:val>
                                            </p:tav>
                                          </p:tavLst>
                                        </p:anim>
                                        <p:animEffect transition="out" filter="fade">
                                          <p:cBhvr>
                                            <p:cTn id="59" dur="1000"/>
                                            <p:tgtEl>
                                              <p:spTgt spid="25"/>
                                            </p:tgtEl>
                                          </p:cBhvr>
                                        </p:animEffect>
                                        <p:set>
                                          <p:cBhvr>
                                            <p:cTn id="60" dur="1" fill="hold">
                                              <p:stCondLst>
                                                <p:cond delay="999"/>
                                              </p:stCondLst>
                                            </p:cTn>
                                            <p:tgtEl>
                                              <p:spTgt spid="25"/>
                                            </p:tgtEl>
                                            <p:attrNameLst>
                                              <p:attrName>style.visibility</p:attrName>
                                            </p:attrNameLst>
                                          </p:cBhvr>
                                          <p:to>
                                            <p:strVal val="hidden"/>
                                          </p:to>
                                        </p:set>
                                      </p:childTnLst>
                                    </p:cTn>
                                  </p:par>
                                  <p:par>
                                    <p:cTn id="61" presetID="31" presetClass="exit" presetSubtype="0" fill="hold" nodeType="withEffect">
                                      <p:stCondLst>
                                        <p:cond delay="0"/>
                                      </p:stCondLst>
                                      <p:childTnLst>
                                        <p:anim calcmode="lin" valueType="num">
                                          <p:cBhvr>
                                            <p:cTn id="62" dur="1000"/>
                                            <p:tgtEl>
                                              <p:spTgt spid="19"/>
                                            </p:tgtEl>
                                            <p:attrNameLst>
                                              <p:attrName>ppt_w</p:attrName>
                                            </p:attrNameLst>
                                          </p:cBhvr>
                                          <p:tavLst>
                                            <p:tav tm="0">
                                              <p:val>
                                                <p:strVal val="ppt_w"/>
                                              </p:val>
                                            </p:tav>
                                            <p:tav tm="100000">
                                              <p:val>
                                                <p:fltVal val="0"/>
                                              </p:val>
                                            </p:tav>
                                          </p:tavLst>
                                        </p:anim>
                                        <p:anim calcmode="lin" valueType="num">
                                          <p:cBhvr>
                                            <p:cTn id="63" dur="1000"/>
                                            <p:tgtEl>
                                              <p:spTgt spid="19"/>
                                            </p:tgtEl>
                                            <p:attrNameLst>
                                              <p:attrName>ppt_h</p:attrName>
                                            </p:attrNameLst>
                                          </p:cBhvr>
                                          <p:tavLst>
                                            <p:tav tm="0">
                                              <p:val>
                                                <p:strVal val="ppt_h"/>
                                              </p:val>
                                            </p:tav>
                                            <p:tav tm="100000">
                                              <p:val>
                                                <p:fltVal val="0"/>
                                              </p:val>
                                            </p:tav>
                                          </p:tavLst>
                                        </p:anim>
                                        <p:anim calcmode="lin" valueType="num">
                                          <p:cBhvr>
                                            <p:cTn id="64" dur="1000"/>
                                            <p:tgtEl>
                                              <p:spTgt spid="19"/>
                                            </p:tgtEl>
                                            <p:attrNameLst>
                                              <p:attrName>style.rotation</p:attrName>
                                            </p:attrNameLst>
                                          </p:cBhvr>
                                          <p:tavLst>
                                            <p:tav tm="0">
                                              <p:val>
                                                <p:fltVal val="0"/>
                                              </p:val>
                                            </p:tav>
                                            <p:tav tm="100000">
                                              <p:val>
                                                <p:fltVal val="90"/>
                                              </p:val>
                                            </p:tav>
                                          </p:tavLst>
                                        </p:anim>
                                        <p:animEffect transition="out" filter="fade">
                                          <p:cBhvr>
                                            <p:cTn id="65" dur="1000"/>
                                            <p:tgtEl>
                                              <p:spTgt spid="19"/>
                                            </p:tgtEl>
                                          </p:cBhvr>
                                        </p:animEffect>
                                        <p:set>
                                          <p:cBhvr>
                                            <p:cTn id="66" dur="1" fill="hold">
                                              <p:stCondLst>
                                                <p:cond delay="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67" restart="whenNotActive" fill="hold" evtFilter="cancelBubble" nodeType="interactiveSeq">
                    <p:stCondLst>
                      <p:cond evt="onClick" delay="0">
                        <p:tgtEl>
                          <p:spTgt spid="25"/>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withEffect">
                                      <p:stCondLst>
                                        <p:cond delay="0"/>
                                      </p:stCondLst>
                                      <p:childTnLst>
                                        <p:cmd type="call" cmd="playFrom(0.0)">
                                          <p:cBhvr>
                                            <p:cTn id="71" dur="5120" fill="hold"/>
                                            <p:tgtEl>
                                              <p:spTgt spid="13"/>
                                            </p:tgtEl>
                                          </p:cBhvr>
                                        </p:cmd>
                                      </p:childTnLst>
                                    </p:cTn>
                                  </p:par>
                                  <p:par>
                                    <p:cTn id="72" presetID="26" presetClass="emph" presetSubtype="0" fill="hold" nodeType="withEffect">
                                      <p:stCondLst>
                                        <p:cond delay="0"/>
                                      </p:stCondLst>
                                      <p:childTnLst>
                                        <p:animEffect transition="out" filter="fade">
                                          <p:cBhvr>
                                            <p:cTn id="73" dur="500" tmFilter="0, 0; .2, .5; .8, .5; 1, 0"/>
                                            <p:tgtEl>
                                              <p:spTgt spid="25"/>
                                            </p:tgtEl>
                                          </p:cBhvr>
                                        </p:animEffect>
                                        <p:animScale>
                                          <p:cBhvr>
                                            <p:cTn id="74" dur="250" autoRev="1" fill="hold"/>
                                            <p:tgtEl>
                                              <p:spTgt spid="25"/>
                                            </p:tgtEl>
                                          </p:cBhvr>
                                          <p:by x="105000" y="105000"/>
                                        </p:animScale>
                                      </p:childTnLst>
                                    </p:cTn>
                                  </p:par>
                                </p:childTnLst>
                              </p:cTn>
                            </p:par>
                          </p:childTnLst>
                        </p:cTn>
                      </p:par>
                    </p:childTnLst>
                  </p:cTn>
                  <p:nextCondLst>
                    <p:cond evt="onClick" delay="0">
                      <p:tgtEl>
                        <p:spTgt spid="25"/>
                      </p:tgtEl>
                    </p:cond>
                  </p:nextCondLst>
                </p:seq>
                <p:seq concurrent="1" nextAc="seek">
                  <p:cTn id="75" restart="whenNotActive" fill="hold" evtFilter="cancelBubble" nodeType="interactiveSeq">
                    <p:stCondLst>
                      <p:cond evt="onClick" delay="0">
                        <p:tgtEl>
                          <p:spTgt spid="19"/>
                        </p:tgtEl>
                      </p:cond>
                    </p:stCondLst>
                    <p:endSync evt="end" delay="0">
                      <p:rtn val="all"/>
                    </p:endSync>
                    <p:childTnLst>
                      <p:par>
                        <p:cTn id="76" fill="hold">
                          <p:stCondLst>
                            <p:cond delay="0"/>
                          </p:stCondLst>
                          <p:childTnLst>
                            <p:par>
                              <p:cTn id="77" fill="hold">
                                <p:stCondLst>
                                  <p:cond delay="0"/>
                                </p:stCondLst>
                                <p:childTnLst>
                                  <p:par>
                                    <p:cTn id="78" presetID="26" presetClass="emph" presetSubtype="0" fill="hold" nodeType="clickEffect">
                                      <p:stCondLst>
                                        <p:cond delay="0"/>
                                      </p:stCondLst>
                                      <p:childTnLst>
                                        <p:animEffect transition="out" filter="fade">
                                          <p:cBhvr>
                                            <p:cTn id="79" dur="500" tmFilter="0, 0; .2, .5; .8, .5; 1, 0"/>
                                            <p:tgtEl>
                                              <p:spTgt spid="19"/>
                                            </p:tgtEl>
                                          </p:cBhvr>
                                        </p:animEffect>
                                        <p:animScale>
                                          <p:cBhvr>
                                            <p:cTn id="80" dur="250" autoRev="1" fill="hold"/>
                                            <p:tgtEl>
                                              <p:spTgt spid="19"/>
                                            </p:tgtEl>
                                          </p:cBhvr>
                                          <p:by x="105000" y="105000"/>
                                        </p:animScale>
                                      </p:childTnLst>
                                    </p:cTn>
                                  </p:par>
                                  <p:par>
                                    <p:cTn id="81" presetID="1" presetClass="mediacall" presetSubtype="0" fill="hold" nodeType="withEffect">
                                      <p:stCondLst>
                                        <p:cond delay="0"/>
                                      </p:stCondLst>
                                      <p:childTnLst>
                                        <p:cmd type="call" cmd="playFrom(0.0)">
                                          <p:cBhvr>
                                            <p:cTn id="82" dur="5120" fill="hold"/>
                                            <p:tgtEl>
                                              <p:spTgt spid="14"/>
                                            </p:tgtEl>
                                          </p:cBhvr>
                                        </p:cmd>
                                      </p:childTnLst>
                                    </p:cTn>
                                  </p:par>
                                </p:childTnLst>
                              </p:cTn>
                            </p:par>
                          </p:childTnLst>
                        </p:cTn>
                      </p:par>
                    </p:childTnLst>
                  </p:cTn>
                  <p:nextCondLst>
                    <p:cond evt="onClick" delay="0">
                      <p:tgtEl>
                        <p:spTgt spid="19"/>
                      </p:tgtEl>
                    </p:cond>
                  </p:nextCondLst>
                </p:seq>
                <p:audio>
                  <p:cMediaNode vol="80000">
                    <p:cTn id="83" fill="hold" display="0">
                      <p:stCondLst>
                        <p:cond delay="indefinite"/>
                      </p:stCondLst>
                      <p:endCondLst>
                        <p:cond evt="onStopAudio" delay="0">
                          <p:tgtEl>
                            <p:sldTgt/>
                          </p:tgtEl>
                        </p:cond>
                      </p:endCondLst>
                    </p:cTn>
                    <p:tgtEl>
                      <p:spTgt spid="5"/>
                    </p:tgtEl>
                  </p:cMediaNode>
                </p:audio>
                <p:audio>
                  <p:cMediaNode vol="80000">
                    <p:cTn id="84" fill="hold" display="0">
                      <p:stCondLst>
                        <p:cond delay="indefinite"/>
                      </p:stCondLst>
                      <p:endCondLst>
                        <p:cond evt="onStopAudio" delay="0">
                          <p:tgtEl>
                            <p:sldTgt/>
                          </p:tgtEl>
                        </p:cond>
                      </p:endCondLst>
                    </p:cTn>
                    <p:tgtEl>
                      <p:spTgt spid="6"/>
                    </p:tgtEl>
                  </p:cMediaNode>
                </p:audio>
                <p:audio>
                  <p:cMediaNode vol="80000">
                    <p:cTn id="85" fill="hold" display="0">
                      <p:stCondLst>
                        <p:cond delay="indefinite"/>
                      </p:stCondLst>
                      <p:endCondLst>
                        <p:cond evt="onStopAudio" delay="0">
                          <p:tgtEl>
                            <p:sldTgt/>
                          </p:tgtEl>
                        </p:cond>
                      </p:endCondLst>
                    </p:cTn>
                    <p:tgtEl>
                      <p:spTgt spid="13"/>
                    </p:tgtEl>
                  </p:cMediaNode>
                </p:audio>
                <p:audio>
                  <p:cMediaNode vol="80000">
                    <p:cTn id="86" fill="hold" display="0">
                      <p:stCondLst>
                        <p:cond delay="indefinite"/>
                      </p:stCondLst>
                      <p:endCondLst>
                        <p:cond evt="onStopAudio" delay="0">
                          <p:tgtEl>
                            <p:sldTgt/>
                          </p:tgtEl>
                        </p:cond>
                      </p:endCondLst>
                    </p:cTn>
                    <p:tgtEl>
                      <p:spTgt spid="14"/>
                    </p:tgtEl>
                  </p:cMediaNode>
                </p:audio>
              </p:childTnLst>
            </p:cTn>
          </p:par>
        </p:tn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a:extLst>
              <a:ext uri="{FF2B5EF4-FFF2-40B4-BE49-F238E27FC236}">
                <a16:creationId xmlns:a16="http://schemas.microsoft.com/office/drawing/2014/main" id="{5987BFA7-AF35-48F3-B2D2-7F5E9EBDF7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flipV="1">
            <a:off x="4736720" y="66753"/>
            <a:ext cx="6886550" cy="7132498"/>
          </a:xfrm>
          <a:prstGeom prst="rect">
            <a:avLst/>
          </a:prstGeom>
        </p:spPr>
      </p:pic>
      <p:sp>
        <p:nvSpPr>
          <p:cNvPr id="34" name="TextBox 2">
            <a:extLst>
              <a:ext uri="{FF2B5EF4-FFF2-40B4-BE49-F238E27FC236}">
                <a16:creationId xmlns:a16="http://schemas.microsoft.com/office/drawing/2014/main" id="{E36AEE3A-629E-4BBD-9408-2069345C7BEB}"/>
              </a:ext>
            </a:extLst>
          </p:cNvPr>
          <p:cNvSpPr txBox="1"/>
          <p:nvPr/>
        </p:nvSpPr>
        <p:spPr>
          <a:xfrm>
            <a:off x="1971040" y="2409599"/>
            <a:ext cx="8534399" cy="1321965"/>
          </a:xfrm>
          <a:prstGeom prst="rect">
            <a:avLst/>
          </a:prstGeom>
          <a:noFill/>
        </p:spPr>
        <p:txBody>
          <a:bodyPr wrap="square" rtlCol="0">
            <a:spAutoFit/>
          </a:bodyPr>
          <a:lstStyle/>
          <a:p>
            <a:pPr algn="ctr">
              <a:lnSpc>
                <a:spcPct val="150000"/>
              </a:lnSpc>
            </a:pPr>
            <a:r>
              <a:rPr lang="en-US" altLang="zh-CN" sz="6000" b="1" dirty="0" err="1">
                <a:latin typeface="UTM Isadora" pitchFamily="18" charset="0"/>
                <a:ea typeface="等线" panose="02010600030101010101" pitchFamily="2" charset="-122"/>
                <a:cs typeface="经典中圆简" panose="02010609000101010101" pitchFamily="49" charset="-122"/>
              </a:rPr>
              <a:t>Tạm</a:t>
            </a:r>
            <a:r>
              <a:rPr lang="en-US" altLang="zh-CN" sz="6000" b="1" dirty="0">
                <a:latin typeface="UTM Isadora" pitchFamily="18" charset="0"/>
                <a:ea typeface="等线" panose="02010600030101010101" pitchFamily="2" charset="-122"/>
                <a:cs typeface="经典中圆简" panose="02010609000101010101" pitchFamily="49" charset="-122"/>
              </a:rPr>
              <a:t> </a:t>
            </a:r>
            <a:r>
              <a:rPr lang="en-US" altLang="zh-CN" sz="6000" b="1" dirty="0" err="1">
                <a:latin typeface="UTM Isadora" pitchFamily="18" charset="0"/>
                <a:ea typeface="等线" panose="02010600030101010101" pitchFamily="2" charset="-122"/>
                <a:cs typeface="经典中圆简" panose="02010609000101010101" pitchFamily="49" charset="-122"/>
              </a:rPr>
              <a:t>biệt</a:t>
            </a:r>
            <a:r>
              <a:rPr lang="en-US" altLang="zh-CN" sz="6000" b="1" dirty="0">
                <a:latin typeface="UTM Isadora" pitchFamily="18" charset="0"/>
                <a:ea typeface="等线" panose="02010600030101010101" pitchFamily="2" charset="-122"/>
                <a:cs typeface="经典中圆简" panose="02010609000101010101" pitchFamily="49" charset="-122"/>
              </a:rPr>
              <a:t> </a:t>
            </a:r>
            <a:r>
              <a:rPr lang="en-US" altLang="zh-CN" sz="6000" b="1" dirty="0" err="1">
                <a:latin typeface="UTM Isadora" pitchFamily="18" charset="0"/>
                <a:ea typeface="等线" panose="02010600030101010101" pitchFamily="2" charset="-122"/>
                <a:cs typeface="经典中圆简" panose="02010609000101010101" pitchFamily="49" charset="-122"/>
              </a:rPr>
              <a:t>các</a:t>
            </a:r>
            <a:r>
              <a:rPr lang="en-US" altLang="zh-CN" sz="6000" b="1" dirty="0">
                <a:latin typeface="UTM Isadora" pitchFamily="18" charset="0"/>
                <a:ea typeface="等线" panose="02010600030101010101" pitchFamily="2" charset="-122"/>
                <a:cs typeface="经典中圆简" panose="02010609000101010101" pitchFamily="49" charset="-122"/>
              </a:rPr>
              <a:t> </a:t>
            </a:r>
            <a:r>
              <a:rPr lang="en-US" altLang="zh-CN" sz="6000" b="1" dirty="0" err="1">
                <a:latin typeface="UTM Isadora" pitchFamily="18" charset="0"/>
                <a:ea typeface="等线" panose="02010600030101010101" pitchFamily="2" charset="-122"/>
                <a:cs typeface="经典中圆简" panose="02010609000101010101" pitchFamily="49" charset="-122"/>
              </a:rPr>
              <a:t>em</a:t>
            </a:r>
            <a:endParaRPr lang="zh-CN" altLang="en-US" sz="6000" b="1" dirty="0">
              <a:latin typeface="UTM Isadora" pitchFamily="18" charset="0"/>
              <a:ea typeface="等线" panose="02010600030101010101" pitchFamily="2" charset="-122"/>
              <a:cs typeface="经典中圆简" panose="02010609000101010101" pitchFamily="49" charset="-122"/>
            </a:endParaRPr>
          </a:p>
        </p:txBody>
      </p:sp>
      <p:pic>
        <p:nvPicPr>
          <p:cNvPr id="37" name="图片 36">
            <a:extLst>
              <a:ext uri="{FF2B5EF4-FFF2-40B4-BE49-F238E27FC236}">
                <a16:creationId xmlns:a16="http://schemas.microsoft.com/office/drawing/2014/main" id="{170B9298-2856-45E5-990F-8B14E4D5AD5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49556" b="6889"/>
          <a:stretch/>
        </p:blipFill>
        <p:spPr>
          <a:xfrm>
            <a:off x="8293070" y="3603943"/>
            <a:ext cx="429347" cy="792495"/>
          </a:xfrm>
          <a:prstGeom prst="rect">
            <a:avLst/>
          </a:prstGeom>
        </p:spPr>
      </p:pic>
      <p:pic>
        <p:nvPicPr>
          <p:cNvPr id="38" name="图片 37">
            <a:extLst>
              <a:ext uri="{FF2B5EF4-FFF2-40B4-BE49-F238E27FC236}">
                <a16:creationId xmlns:a16="http://schemas.microsoft.com/office/drawing/2014/main" id="{74F1483B-B01C-4CC9-970B-7976045AC78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49556" b="6889"/>
          <a:stretch/>
        </p:blipFill>
        <p:spPr>
          <a:xfrm flipH="1">
            <a:off x="8867198" y="4464991"/>
            <a:ext cx="429347" cy="792495"/>
          </a:xfrm>
          <a:prstGeom prst="rect">
            <a:avLst/>
          </a:prstGeom>
        </p:spPr>
      </p:pic>
      <p:pic>
        <p:nvPicPr>
          <p:cNvPr id="43" name="图片 42">
            <a:extLst>
              <a:ext uri="{FF2B5EF4-FFF2-40B4-BE49-F238E27FC236}">
                <a16:creationId xmlns:a16="http://schemas.microsoft.com/office/drawing/2014/main" id="{EE016F00-7D63-4C11-8741-13999DD8E7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1255" y="4345017"/>
            <a:ext cx="2512307" cy="2457031"/>
          </a:xfrm>
          <a:prstGeom prst="rect">
            <a:avLst/>
          </a:prstGeom>
        </p:spPr>
      </p:pic>
      <p:pic>
        <p:nvPicPr>
          <p:cNvPr id="58" name="图片 57">
            <a:extLst>
              <a:ext uri="{FF2B5EF4-FFF2-40B4-BE49-F238E27FC236}">
                <a16:creationId xmlns:a16="http://schemas.microsoft.com/office/drawing/2014/main" id="{6E93C072-AC03-49EA-A4CD-DC4CD51E1644}"/>
              </a:ext>
            </a:extLst>
          </p:cNvPr>
          <p:cNvPicPr>
            <a:picLocks noChangeAspect="1"/>
          </p:cNvPicPr>
          <p:nvPr/>
        </p:nvPicPr>
        <p:blipFill rotWithShape="1">
          <a:blip r:embed="rId3">
            <a:extLst>
              <a:ext uri="{28A0092B-C50C-407E-A947-70E740481C1C}">
                <a14:useLocalDpi xmlns:a14="http://schemas.microsoft.com/office/drawing/2010/main" val="0"/>
              </a:ext>
            </a:extLst>
          </a:blip>
          <a:srcRect l="75649" t="7219" r="13481" b="72446"/>
          <a:stretch/>
        </p:blipFill>
        <p:spPr>
          <a:xfrm rot="16200000" flipV="1">
            <a:off x="7684710" y="-350928"/>
            <a:ext cx="748569" cy="1450424"/>
          </a:xfrm>
          <a:prstGeom prst="rect">
            <a:avLst/>
          </a:prstGeom>
        </p:spPr>
      </p:pic>
    </p:spTree>
    <p:extLst>
      <p:ext uri="{BB962C8B-B14F-4D97-AF65-F5344CB8AC3E}">
        <p14:creationId xmlns:p14="http://schemas.microsoft.com/office/powerpoint/2010/main" val="2646215586"/>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1000" fill="hold"/>
                                        <p:tgtEl>
                                          <p:spTgt spid="34"/>
                                        </p:tgtEl>
                                        <p:attrNameLst>
                                          <p:attrName>ppt_w</p:attrName>
                                        </p:attrNameLst>
                                      </p:cBhvr>
                                      <p:tavLst>
                                        <p:tav tm="0">
                                          <p:val>
                                            <p:strVal val="#ppt_w*0.70"/>
                                          </p:val>
                                        </p:tav>
                                        <p:tav tm="100000">
                                          <p:val>
                                            <p:strVal val="#ppt_w"/>
                                          </p:val>
                                        </p:tav>
                                      </p:tavLst>
                                    </p:anim>
                                    <p:anim calcmode="lin" valueType="num">
                                      <p:cBhvr>
                                        <p:cTn id="8" dur="1000" fill="hold"/>
                                        <p:tgtEl>
                                          <p:spTgt spid="34"/>
                                        </p:tgtEl>
                                        <p:attrNameLst>
                                          <p:attrName>ppt_h</p:attrName>
                                        </p:attrNameLst>
                                      </p:cBhvr>
                                      <p:tavLst>
                                        <p:tav tm="0">
                                          <p:val>
                                            <p:strVal val="#ppt_h"/>
                                          </p:val>
                                        </p:tav>
                                        <p:tav tm="100000">
                                          <p:val>
                                            <p:strVal val="#ppt_h"/>
                                          </p:val>
                                        </p:tav>
                                      </p:tavLst>
                                    </p:anim>
                                    <p:animEffect transition="in" filter="fade">
                                      <p:cBhvr>
                                        <p:cTn id="9" dur="1000"/>
                                        <p:tgtEl>
                                          <p:spTgt spid="34"/>
                                        </p:tgtEl>
                                      </p:cBhvr>
                                    </p:animEffect>
                                  </p:childTnLst>
                                </p:cTn>
                              </p:par>
                              <p:par>
                                <p:cTn id="10" presetID="10" presetClass="entr" presetSubtype="0" fill="hold" nodeType="with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par>
                                <p:cTn id="13" presetID="10" presetClass="entr" presetSubtype="0" fill="hold" nodeType="withEffect">
                                  <p:stCondLst>
                                    <p:cond delay="50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1" name="Picture 11">
            <a:hlinkClick r:id="rId5" action="ppaction://hlinksldjump"/>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026321" y="5529"/>
            <a:ext cx="3169664" cy="2743200"/>
          </a:xfrm>
          <a:prstGeom prst="rect">
            <a:avLst/>
          </a:prstGeom>
        </p:spPr>
      </p:pic>
      <p:pic>
        <p:nvPicPr>
          <p:cNvPr id="12" name="Picture 9"/>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72080" y="3990290"/>
            <a:ext cx="2324862" cy="2743200"/>
          </a:xfrm>
          <a:prstGeom prst="rect">
            <a:avLst/>
          </a:prstGeom>
        </p:spPr>
      </p:pic>
      <p:pic>
        <p:nvPicPr>
          <p:cNvPr id="13" name="Picture 10"/>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341514" y="4077839"/>
            <a:ext cx="2922184" cy="2743200"/>
          </a:xfrm>
          <a:prstGeom prst="rect">
            <a:avLst/>
          </a:prstGeom>
        </p:spPr>
      </p:pic>
      <p:grpSp>
        <p:nvGrpSpPr>
          <p:cNvPr id="14" name="Group 2"/>
          <p:cNvGrpSpPr>
            <a:grpSpLocks noChangeAspect="1"/>
          </p:cNvGrpSpPr>
          <p:nvPr/>
        </p:nvGrpSpPr>
        <p:grpSpPr>
          <a:xfrm>
            <a:off x="204595" y="210109"/>
            <a:ext cx="4384694" cy="3216238"/>
            <a:chOff x="0" y="0"/>
            <a:chExt cx="4198620" cy="3079750"/>
          </a:xfrm>
          <a:blipFill>
            <a:blip r:embed="rId12"/>
            <a:stretch>
              <a:fillRect/>
            </a:stretch>
          </a:blipFill>
        </p:grpSpPr>
        <p:sp>
          <p:nvSpPr>
            <p:cNvPr id="15" name="Freeform 3"/>
            <p:cNvSpPr/>
            <p:nvPr/>
          </p:nvSpPr>
          <p:spPr>
            <a:xfrm>
              <a:off x="-12699" y="-2540"/>
              <a:ext cx="4215129" cy="3083560"/>
            </a:xfrm>
            <a:custGeom>
              <a:avLst/>
              <a:gdLst/>
              <a:ahLst/>
              <a:cxnLst/>
              <a:rect l="l" t="t" r="r" b="b"/>
              <a:pathLst>
                <a:path w="4215129" h="308356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grpFill/>
          </p:spPr>
          <p:txBody>
            <a:bodyPr/>
            <a:lstStyle/>
            <a:p>
              <a:endParaRPr lang="en-US"/>
            </a:p>
          </p:txBody>
        </p:sp>
      </p:grpSp>
      <p:grpSp>
        <p:nvGrpSpPr>
          <p:cNvPr id="21" name="Group 2"/>
          <p:cNvGrpSpPr>
            <a:grpSpLocks noChangeAspect="1"/>
          </p:cNvGrpSpPr>
          <p:nvPr/>
        </p:nvGrpSpPr>
        <p:grpSpPr>
          <a:xfrm>
            <a:off x="3942724" y="2016976"/>
            <a:ext cx="4384694" cy="3216238"/>
            <a:chOff x="0" y="0"/>
            <a:chExt cx="4198620" cy="3079750"/>
          </a:xfrm>
          <a:blipFill>
            <a:blip r:embed="rId13"/>
            <a:stretch>
              <a:fillRect/>
            </a:stretch>
          </a:blipFill>
        </p:grpSpPr>
        <p:sp>
          <p:nvSpPr>
            <p:cNvPr id="23" name="Freeform 3"/>
            <p:cNvSpPr/>
            <p:nvPr/>
          </p:nvSpPr>
          <p:spPr>
            <a:xfrm>
              <a:off x="-12699" y="-2540"/>
              <a:ext cx="4215129" cy="3083560"/>
            </a:xfrm>
            <a:custGeom>
              <a:avLst/>
              <a:gdLst/>
              <a:ahLst/>
              <a:cxnLst/>
              <a:rect l="l" t="t" r="r" b="b"/>
              <a:pathLst>
                <a:path w="4215129" h="308356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grpFill/>
          </p:spPr>
          <p:txBody>
            <a:bodyPr/>
            <a:lstStyle/>
            <a:p>
              <a:endParaRPr lang="en-US"/>
            </a:p>
          </p:txBody>
        </p:sp>
      </p:grpSp>
      <p:grpSp>
        <p:nvGrpSpPr>
          <p:cNvPr id="25" name="Group 2"/>
          <p:cNvGrpSpPr>
            <a:grpSpLocks noChangeAspect="1"/>
          </p:cNvGrpSpPr>
          <p:nvPr/>
        </p:nvGrpSpPr>
        <p:grpSpPr>
          <a:xfrm>
            <a:off x="7787400" y="3639112"/>
            <a:ext cx="4401935" cy="3220217"/>
            <a:chOff x="-854720" y="2986776"/>
            <a:chExt cx="4215129" cy="3083560"/>
          </a:xfrm>
          <a:solidFill>
            <a:srgbClr val="FFF8FF"/>
          </a:solidFill>
        </p:grpSpPr>
        <p:sp>
          <p:nvSpPr>
            <p:cNvPr id="27" name="Freeform 3"/>
            <p:cNvSpPr/>
            <p:nvPr/>
          </p:nvSpPr>
          <p:spPr>
            <a:xfrm>
              <a:off x="-854720" y="2986776"/>
              <a:ext cx="4215129" cy="3083560"/>
            </a:xfrm>
            <a:custGeom>
              <a:avLst/>
              <a:gdLst/>
              <a:ahLst/>
              <a:cxnLst/>
              <a:rect l="l" t="t" r="r" b="b"/>
              <a:pathLst>
                <a:path w="4215129" h="308356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blipFill>
              <a:blip r:embed="rId14"/>
              <a:stretch>
                <a:fillRect/>
              </a:stretch>
            </a:blipFill>
          </p:spPr>
          <p:txBody>
            <a:bodyPr/>
            <a:lstStyle/>
            <a:p>
              <a:endParaRPr lang="en-US"/>
            </a:p>
          </p:txBody>
        </p:sp>
      </p:grpSp>
      <p:grpSp>
        <p:nvGrpSpPr>
          <p:cNvPr id="30" name="Group 29"/>
          <p:cNvGrpSpPr/>
          <p:nvPr/>
        </p:nvGrpSpPr>
        <p:grpSpPr>
          <a:xfrm>
            <a:off x="195974" y="207455"/>
            <a:ext cx="4401935" cy="3220217"/>
            <a:chOff x="178071" y="208782"/>
            <a:chExt cx="4401935" cy="3220217"/>
          </a:xfrm>
        </p:grpSpPr>
        <p:grpSp>
          <p:nvGrpSpPr>
            <p:cNvPr id="5" name="Group 2"/>
            <p:cNvGrpSpPr>
              <a:grpSpLocks noChangeAspect="1"/>
            </p:cNvGrpSpPr>
            <p:nvPr/>
          </p:nvGrpSpPr>
          <p:grpSpPr>
            <a:xfrm>
              <a:off x="178071" y="208782"/>
              <a:ext cx="4401935" cy="3220217"/>
              <a:chOff x="-12699" y="-2540"/>
              <a:chExt cx="4215129" cy="3083560"/>
            </a:xfrm>
          </p:grpSpPr>
          <p:sp>
            <p:nvSpPr>
              <p:cNvPr id="6" name="Freeform 3">
                <a:hlinkClick r:id="rId15" action="ppaction://hlinksldjump"/>
              </p:cNvPr>
              <p:cNvSpPr/>
              <p:nvPr/>
            </p:nvSpPr>
            <p:spPr>
              <a:xfrm>
                <a:off x="-12699" y="-2540"/>
                <a:ext cx="4215129" cy="3083560"/>
              </a:xfrm>
              <a:custGeom>
                <a:avLst/>
                <a:gdLst/>
                <a:ahLst/>
                <a:cxnLst/>
                <a:rect l="l" t="t" r="r" b="b"/>
                <a:pathLst>
                  <a:path w="4215129" h="308356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blipFill>
                <a:blip r:embed="rId16"/>
                <a:stretch>
                  <a:fillRect l="-8725" r="-8685" b="-41"/>
                </a:stretch>
              </a:blipFill>
            </p:spPr>
            <p:txBody>
              <a:bodyPr/>
              <a:lstStyle/>
              <a:p>
                <a:endParaRPr lang="en-US"/>
              </a:p>
            </p:txBody>
          </p:sp>
        </p:grpSp>
        <p:sp>
          <p:nvSpPr>
            <p:cNvPr id="29" name="TextBox 28"/>
            <p:cNvSpPr txBox="1"/>
            <p:nvPr/>
          </p:nvSpPr>
          <p:spPr>
            <a:xfrm>
              <a:off x="2223833" y="1106548"/>
              <a:ext cx="567784" cy="1200329"/>
            </a:xfrm>
            <a:prstGeom prst="rect">
              <a:avLst/>
            </a:prstGeom>
            <a:noFill/>
          </p:spPr>
          <p:txBody>
            <a:bodyPr wrap="none" rtlCol="0">
              <a:spAutoFit/>
            </a:bodyPr>
            <a:lstStyle/>
            <a:p>
              <a:r>
                <a:rPr lang="en-US" sz="7200" dirty="0">
                  <a:solidFill>
                    <a:schemeClr val="bg1"/>
                  </a:solidFill>
                  <a:latin typeface="UTM Showcard" pitchFamily="18" charset="0"/>
                </a:rPr>
                <a:t>1</a:t>
              </a:r>
            </a:p>
          </p:txBody>
        </p:sp>
      </p:grpSp>
      <p:grpSp>
        <p:nvGrpSpPr>
          <p:cNvPr id="31" name="Group 30"/>
          <p:cNvGrpSpPr/>
          <p:nvPr/>
        </p:nvGrpSpPr>
        <p:grpSpPr>
          <a:xfrm>
            <a:off x="3929462" y="2010785"/>
            <a:ext cx="4391318" cy="3221097"/>
            <a:chOff x="3956006" y="2010789"/>
            <a:chExt cx="4391318" cy="3221097"/>
          </a:xfrm>
        </p:grpSpPr>
        <p:grpSp>
          <p:nvGrpSpPr>
            <p:cNvPr id="7" name="Group 4"/>
            <p:cNvGrpSpPr>
              <a:grpSpLocks noChangeAspect="1"/>
            </p:cNvGrpSpPr>
            <p:nvPr/>
          </p:nvGrpSpPr>
          <p:grpSpPr>
            <a:xfrm>
              <a:off x="3956006" y="2010789"/>
              <a:ext cx="4391318" cy="3221097"/>
              <a:chOff x="0" y="0"/>
              <a:chExt cx="4198620" cy="3079750"/>
            </a:xfrm>
          </p:grpSpPr>
          <p:sp>
            <p:nvSpPr>
              <p:cNvPr id="8" name="Freeform 5">
                <a:hlinkClick r:id="rId17" action="ppaction://hlinksldjump"/>
              </p:cNvPr>
              <p:cNvSpPr/>
              <p:nvPr/>
            </p:nvSpPr>
            <p:spPr>
              <a:xfrm>
                <a:off x="-12699" y="-2540"/>
                <a:ext cx="4215129" cy="3083560"/>
              </a:xfrm>
              <a:custGeom>
                <a:avLst/>
                <a:gdLst/>
                <a:ahLst/>
                <a:cxnLst/>
                <a:rect l="l" t="t" r="r" b="b"/>
                <a:pathLst>
                  <a:path w="4215129" h="308356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blipFill>
                <a:blip r:embed="rId18"/>
                <a:stretch>
                  <a:fillRect l="-11342" r="-11302" b="-41"/>
                </a:stretch>
              </a:blipFill>
            </p:spPr>
            <p:txBody>
              <a:bodyPr/>
              <a:lstStyle/>
              <a:p>
                <a:endParaRPr lang="en-US"/>
              </a:p>
            </p:txBody>
          </p:sp>
        </p:grpSp>
        <p:sp>
          <p:nvSpPr>
            <p:cNvPr id="22" name="TextBox 21"/>
            <p:cNvSpPr txBox="1"/>
            <p:nvPr/>
          </p:nvSpPr>
          <p:spPr>
            <a:xfrm>
              <a:off x="5934267" y="2705128"/>
              <a:ext cx="609462" cy="1200329"/>
            </a:xfrm>
            <a:prstGeom prst="rect">
              <a:avLst/>
            </a:prstGeom>
            <a:noFill/>
          </p:spPr>
          <p:txBody>
            <a:bodyPr wrap="none" rtlCol="0">
              <a:spAutoFit/>
            </a:bodyPr>
            <a:lstStyle/>
            <a:p>
              <a:r>
                <a:rPr lang="en-US" sz="7200" dirty="0">
                  <a:solidFill>
                    <a:srgbClr val="FFFF00"/>
                  </a:solidFill>
                  <a:latin typeface="UTM Showcard" pitchFamily="18" charset="0"/>
                </a:rPr>
                <a:t>2</a:t>
              </a:r>
            </a:p>
          </p:txBody>
        </p:sp>
      </p:grpSp>
      <p:grpSp>
        <p:nvGrpSpPr>
          <p:cNvPr id="32" name="Group 31"/>
          <p:cNvGrpSpPr/>
          <p:nvPr/>
        </p:nvGrpSpPr>
        <p:grpSpPr>
          <a:xfrm>
            <a:off x="7942174" y="3623991"/>
            <a:ext cx="4391318" cy="3221097"/>
            <a:chOff x="7800682" y="3636904"/>
            <a:chExt cx="4391318" cy="3221097"/>
          </a:xfrm>
        </p:grpSpPr>
        <p:grpSp>
          <p:nvGrpSpPr>
            <p:cNvPr id="9" name="Group 6"/>
            <p:cNvGrpSpPr>
              <a:grpSpLocks noChangeAspect="1"/>
            </p:cNvGrpSpPr>
            <p:nvPr/>
          </p:nvGrpSpPr>
          <p:grpSpPr>
            <a:xfrm>
              <a:off x="7800682" y="3636904"/>
              <a:ext cx="4391318" cy="3221097"/>
              <a:chOff x="0" y="0"/>
              <a:chExt cx="4198620" cy="3079750"/>
            </a:xfrm>
          </p:grpSpPr>
          <p:sp>
            <p:nvSpPr>
              <p:cNvPr id="10" name="Freeform 7">
                <a:hlinkClick r:id="rId19" action="ppaction://hlinksldjump"/>
              </p:cNvPr>
              <p:cNvSpPr/>
              <p:nvPr/>
            </p:nvSpPr>
            <p:spPr>
              <a:xfrm>
                <a:off x="-12699" y="-2540"/>
                <a:ext cx="4215129" cy="3083560"/>
              </a:xfrm>
              <a:custGeom>
                <a:avLst/>
                <a:gdLst/>
                <a:ahLst/>
                <a:cxnLst/>
                <a:rect l="l" t="t" r="r" b="b"/>
                <a:pathLst>
                  <a:path w="4215129" h="308356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blipFill>
                <a:blip r:embed="rId20"/>
                <a:stretch>
                  <a:fillRect l="-3583" r="-3543" b="-41"/>
                </a:stretch>
              </a:blipFill>
            </p:spPr>
            <p:txBody>
              <a:bodyPr/>
              <a:lstStyle/>
              <a:p>
                <a:endParaRPr lang="en-US"/>
              </a:p>
            </p:txBody>
          </p:sp>
        </p:grpSp>
        <p:sp>
          <p:nvSpPr>
            <p:cNvPr id="26" name="TextBox 25"/>
            <p:cNvSpPr txBox="1"/>
            <p:nvPr/>
          </p:nvSpPr>
          <p:spPr>
            <a:xfrm>
              <a:off x="9789398" y="4400068"/>
              <a:ext cx="638316" cy="1200329"/>
            </a:xfrm>
            <a:prstGeom prst="rect">
              <a:avLst/>
            </a:prstGeom>
            <a:noFill/>
          </p:spPr>
          <p:txBody>
            <a:bodyPr wrap="none" rtlCol="0">
              <a:spAutoFit/>
            </a:bodyPr>
            <a:lstStyle/>
            <a:p>
              <a:r>
                <a:rPr lang="en-US" sz="7200" dirty="0">
                  <a:solidFill>
                    <a:srgbClr val="FEF5EF"/>
                  </a:solidFill>
                  <a:latin typeface="UTM Showcard" pitchFamily="18" charset="0"/>
                </a:rPr>
                <a:t>3</a:t>
              </a:r>
            </a:p>
          </p:txBody>
        </p:sp>
      </p:grpSp>
      <p:pic>
        <p:nvPicPr>
          <p:cNvPr id="24" name="Picture 7"/>
          <p:cNvPicPr>
            <a:picLocks noChangeAspect="1"/>
          </p:cNvPicPr>
          <p:nvPr/>
        </p:nvPicPr>
        <p:blipFill>
          <a:blip r:embed="rId21"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603684" y="294551"/>
            <a:ext cx="711942" cy="1000973"/>
          </a:xfrm>
          <a:prstGeom prst="rect">
            <a:avLst/>
          </a:prstGeom>
        </p:spPr>
      </p:pic>
      <p:pic>
        <p:nvPicPr>
          <p:cNvPr id="34" name="Picture 33"/>
          <p:cNvPicPr>
            <a:picLocks noChangeAspect="1"/>
          </p:cNvPicPr>
          <p:nvPr/>
        </p:nvPicPr>
        <p:blipFill>
          <a:blip r:embed="rId22" cstate="hqprint">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a:off x="5043992" y="-76690"/>
            <a:ext cx="3162302" cy="2363821"/>
          </a:xfrm>
          <a:prstGeom prst="rect">
            <a:avLst/>
          </a:prstGeom>
        </p:spPr>
      </p:pic>
    </p:spTree>
    <p:extLst>
      <p:ext uri="{BB962C8B-B14F-4D97-AF65-F5344CB8AC3E}">
        <p14:creationId xmlns:p14="http://schemas.microsoft.com/office/powerpoint/2010/main" val="2652582090"/>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 calcmode="lin" valueType="num">
                                      <p:cBhvr>
                                        <p:cTn id="9" dur="500" fill="hold"/>
                                        <p:tgtEl>
                                          <p:spTgt spid="11"/>
                                        </p:tgtEl>
                                        <p:attrNameLst>
                                          <p:attrName>style.rotation</p:attrName>
                                        </p:attrNameLst>
                                      </p:cBhvr>
                                      <p:tavLst>
                                        <p:tav tm="0">
                                          <p:val>
                                            <p:fltVal val="90"/>
                                          </p:val>
                                        </p:tav>
                                        <p:tav tm="100000">
                                          <p:val>
                                            <p:fltVal val="0"/>
                                          </p:val>
                                        </p:tav>
                                      </p:tavLst>
                                    </p:anim>
                                    <p:animEffect transition="in" filter="fade">
                                      <p:cBhvr>
                                        <p:cTn id="10" dur="500"/>
                                        <p:tgtEl>
                                          <p:spTgt spid="11"/>
                                        </p:tgtEl>
                                      </p:cBhvr>
                                    </p:animEffect>
                                  </p:childTnLst>
                                </p:cTn>
                              </p:par>
                            </p:childTnLst>
                          </p:cTn>
                        </p:par>
                        <p:par>
                          <p:cTn id="11" fill="hold">
                            <p:stCondLst>
                              <p:cond delay="500"/>
                            </p:stCondLst>
                            <p:childTnLst>
                              <p:par>
                                <p:cTn id="12" presetID="2" presetClass="entr" presetSubtype="4"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ppt_x"/>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50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par>
                          <p:cTn id="20" fill="hold">
                            <p:stCondLst>
                              <p:cond delay="1500"/>
                            </p:stCondLst>
                            <p:childTnLst>
                              <p:par>
                                <p:cTn id="21" presetID="10" presetClass="entr" presetSubtype="0" fill="hold" nodeType="afterEffect">
                                  <p:stCondLst>
                                    <p:cond delay="50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cTn>
                              </p:par>
                              <p:par>
                                <p:cTn id="24" presetID="10" presetClass="entr" presetSubtype="0" fill="hold" nodeType="withEffect">
                                  <p:stCondLst>
                                    <p:cond delay="50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500"/>
                                        <p:tgtEl>
                                          <p:spTgt spid="31"/>
                                        </p:tgtEl>
                                      </p:cBhvr>
                                    </p:animEffect>
                                  </p:childTnLst>
                                </p:cTn>
                              </p:par>
                              <p:par>
                                <p:cTn id="31" presetID="10" presetClass="entr" presetSubtype="0"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childTnLst>
                          </p:cTn>
                        </p:par>
                        <p:par>
                          <p:cTn id="34" fill="hold">
                            <p:stCondLst>
                              <p:cond delay="3000"/>
                            </p:stCondLst>
                            <p:childTnLst>
                              <p:par>
                                <p:cTn id="35" presetID="10" presetClass="entr" presetSubtype="0" fill="hold" nodeType="after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500"/>
                                        <p:tgtEl>
                                          <p:spTgt spid="32"/>
                                        </p:tgtEl>
                                      </p:cBhvr>
                                    </p:animEffect>
                                  </p:childTnLst>
                                </p:cTn>
                              </p:par>
                              <p:par>
                                <p:cTn id="38" presetID="10" presetClass="entr" presetSubtype="0" fill="hold"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childTnLst>
                          </p:cTn>
                        </p:par>
                        <p:par>
                          <p:cTn id="41" fill="hold">
                            <p:stCondLst>
                              <p:cond delay="3500"/>
                            </p:stCondLst>
                            <p:childTnLst>
                              <p:par>
                                <p:cTn id="42" presetID="2" presetClass="entr" presetSubtype="9" fill="hold" nodeType="afterEffect">
                                  <p:stCondLst>
                                    <p:cond delay="0"/>
                                  </p:stCondLst>
                                  <p:childTnLst>
                                    <p:set>
                                      <p:cBhvr>
                                        <p:cTn id="43" dur="1" fill="hold">
                                          <p:stCondLst>
                                            <p:cond delay="0"/>
                                          </p:stCondLst>
                                        </p:cTn>
                                        <p:tgtEl>
                                          <p:spTgt spid="24"/>
                                        </p:tgtEl>
                                        <p:attrNameLst>
                                          <p:attrName>style.visibility</p:attrName>
                                        </p:attrNameLst>
                                      </p:cBhvr>
                                      <p:to>
                                        <p:strVal val="visible"/>
                                      </p:to>
                                    </p:set>
                                    <p:anim calcmode="lin" valueType="num">
                                      <p:cBhvr additive="base">
                                        <p:cTn id="44" dur="1000" fill="hold"/>
                                        <p:tgtEl>
                                          <p:spTgt spid="24"/>
                                        </p:tgtEl>
                                        <p:attrNameLst>
                                          <p:attrName>ppt_x</p:attrName>
                                        </p:attrNameLst>
                                      </p:cBhvr>
                                      <p:tavLst>
                                        <p:tav tm="0">
                                          <p:val>
                                            <p:strVal val="0-#ppt_w/2"/>
                                          </p:val>
                                        </p:tav>
                                        <p:tav tm="100000">
                                          <p:val>
                                            <p:strVal val="#ppt_x"/>
                                          </p:val>
                                        </p:tav>
                                      </p:tavLst>
                                    </p:anim>
                                    <p:anim calcmode="lin" valueType="num">
                                      <p:cBhvr additive="base">
                                        <p:cTn id="45" dur="1000" fill="hold"/>
                                        <p:tgtEl>
                                          <p:spTgt spid="2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24"/>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30"/>
                                        </p:tgtEl>
                                      </p:cBhvr>
                                    </p:animEffect>
                                    <p:set>
                                      <p:cBhvr>
                                        <p:cTn id="51" dur="1" fill="hold">
                                          <p:stCondLst>
                                            <p:cond delay="499"/>
                                          </p:stCondLst>
                                        </p:cTn>
                                        <p:tgtEl>
                                          <p:spTgt spid="30"/>
                                        </p:tgtEl>
                                        <p:attrNameLst>
                                          <p:attrName>style.visibility</p:attrName>
                                        </p:attrNameLst>
                                      </p:cBhvr>
                                      <p:to>
                                        <p:strVal val="hidden"/>
                                      </p:to>
                                    </p:set>
                                  </p:childTnLst>
                                </p:cTn>
                              </p:par>
                              <p:par>
                                <p:cTn id="52" presetID="42" presetClass="path" presetSubtype="0" accel="50000" decel="50000" fill="hold" nodeType="withEffect">
                                  <p:stCondLst>
                                    <p:cond delay="0"/>
                                  </p:stCondLst>
                                  <p:childTnLst>
                                    <p:animMotion origin="layout" path="M 3.20917E-6 -2.22222E-6 L 0.17869 0.09676 " pathEditMode="relative" rAng="0" ptsTypes="AA">
                                      <p:cBhvr>
                                        <p:cTn id="53" dur="2000" fill="hold"/>
                                        <p:tgtEl>
                                          <p:spTgt spid="24"/>
                                        </p:tgtEl>
                                        <p:attrNameLst>
                                          <p:attrName>ppt_x</p:attrName>
                                          <p:attrName>ppt_y</p:attrName>
                                        </p:attrNameLst>
                                      </p:cBhvr>
                                      <p:rCtr x="8935" y="4838"/>
                                    </p:animMotion>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31"/>
                                        </p:tgtEl>
                                      </p:cBhvr>
                                    </p:animEffect>
                                    <p:set>
                                      <p:cBhvr>
                                        <p:cTn id="58" dur="1" fill="hold">
                                          <p:stCondLst>
                                            <p:cond delay="499"/>
                                          </p:stCondLst>
                                        </p:cTn>
                                        <p:tgtEl>
                                          <p:spTgt spid="31"/>
                                        </p:tgtEl>
                                        <p:attrNameLst>
                                          <p:attrName>style.visibility</p:attrName>
                                        </p:attrNameLst>
                                      </p:cBhvr>
                                      <p:to>
                                        <p:strVal val="hidden"/>
                                      </p:to>
                                    </p:set>
                                  </p:childTnLst>
                                </p:cTn>
                              </p:par>
                              <p:par>
                                <p:cTn id="59" presetID="42" presetClass="path" presetSubtype="0" accel="50000" decel="50000" fill="hold" nodeType="withEffect">
                                  <p:stCondLst>
                                    <p:cond delay="0"/>
                                  </p:stCondLst>
                                  <p:childTnLst>
                                    <p:animMotion origin="layout" path="M 0.17869 0.09676 L 0.36064 0.32824 " pathEditMode="relative" rAng="0" ptsTypes="AA">
                                      <p:cBhvr>
                                        <p:cTn id="60" dur="2000" fill="hold"/>
                                        <p:tgtEl>
                                          <p:spTgt spid="24"/>
                                        </p:tgtEl>
                                        <p:attrNameLst>
                                          <p:attrName>ppt_x</p:attrName>
                                          <p:attrName>ppt_y</p:attrName>
                                        </p:attrNameLst>
                                      </p:cBhvr>
                                      <p:rCtr x="9091" y="11574"/>
                                    </p:animMotion>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500"/>
                                        <p:tgtEl>
                                          <p:spTgt spid="32"/>
                                        </p:tgtEl>
                                      </p:cBhvr>
                                    </p:animEffect>
                                    <p:set>
                                      <p:cBhvr>
                                        <p:cTn id="65" dur="1" fill="hold">
                                          <p:stCondLst>
                                            <p:cond delay="499"/>
                                          </p:stCondLst>
                                        </p:cTn>
                                        <p:tgtEl>
                                          <p:spTgt spid="32"/>
                                        </p:tgtEl>
                                        <p:attrNameLst>
                                          <p:attrName>style.visibility</p:attrName>
                                        </p:attrNameLst>
                                      </p:cBhvr>
                                      <p:to>
                                        <p:strVal val="hidden"/>
                                      </p:to>
                                    </p:set>
                                  </p:childTnLst>
                                </p:cTn>
                              </p:par>
                              <p:par>
                                <p:cTn id="66" presetID="53" presetClass="entr" presetSubtype="16" fill="hold" nodeType="withEffect">
                                  <p:stCondLst>
                                    <p:cond delay="0"/>
                                  </p:stCondLst>
                                  <p:childTnLst>
                                    <p:set>
                                      <p:cBhvr>
                                        <p:cTn id="67" dur="1" fill="hold">
                                          <p:stCondLst>
                                            <p:cond delay="0"/>
                                          </p:stCondLst>
                                        </p:cTn>
                                        <p:tgtEl>
                                          <p:spTgt spid="34"/>
                                        </p:tgtEl>
                                        <p:attrNameLst>
                                          <p:attrName>style.visibility</p:attrName>
                                        </p:attrNameLst>
                                      </p:cBhvr>
                                      <p:to>
                                        <p:strVal val="visible"/>
                                      </p:to>
                                    </p:set>
                                    <p:anim calcmode="lin" valueType="num">
                                      <p:cBhvr>
                                        <p:cTn id="68" dur="500" fill="hold"/>
                                        <p:tgtEl>
                                          <p:spTgt spid="34"/>
                                        </p:tgtEl>
                                        <p:attrNameLst>
                                          <p:attrName>ppt_w</p:attrName>
                                        </p:attrNameLst>
                                      </p:cBhvr>
                                      <p:tavLst>
                                        <p:tav tm="0">
                                          <p:val>
                                            <p:fltVal val="0"/>
                                          </p:val>
                                        </p:tav>
                                        <p:tav tm="100000">
                                          <p:val>
                                            <p:strVal val="#ppt_w"/>
                                          </p:val>
                                        </p:tav>
                                      </p:tavLst>
                                    </p:anim>
                                    <p:anim calcmode="lin" valueType="num">
                                      <p:cBhvr>
                                        <p:cTn id="69" dur="500" fill="hold"/>
                                        <p:tgtEl>
                                          <p:spTgt spid="34"/>
                                        </p:tgtEl>
                                        <p:attrNameLst>
                                          <p:attrName>ppt_h</p:attrName>
                                        </p:attrNameLst>
                                      </p:cBhvr>
                                      <p:tavLst>
                                        <p:tav tm="0">
                                          <p:val>
                                            <p:fltVal val="0"/>
                                          </p:val>
                                        </p:tav>
                                        <p:tav tm="100000">
                                          <p:val>
                                            <p:strVal val="#ppt_h"/>
                                          </p:val>
                                        </p:tav>
                                      </p:tavLst>
                                    </p:anim>
                                    <p:animEffect transition="in" filter="fade">
                                      <p:cBhvr>
                                        <p:cTn id="70" dur="500"/>
                                        <p:tgtEl>
                                          <p:spTgt spid="34"/>
                                        </p:tgtEl>
                                      </p:cBhvr>
                                    </p:animEffect>
                                  </p:childTnLst>
                                  <p:subTnLst>
                                    <p:audio>
                                      <p:cMediaNode>
                                        <p:cTn display="0" masterRel="sameClick">
                                          <p:stCondLst>
                                            <p:cond evt="begin" delay="0">
                                              <p:tn val="66"/>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1536965" y="972768"/>
            <a:ext cx="9513655" cy="2123658"/>
          </a:xfrm>
          <a:prstGeom prst="rect">
            <a:avLst/>
          </a:prstGeom>
          <a:noFill/>
        </p:spPr>
        <p:txBody>
          <a:bodyPr wrap="square" rtlCol="0">
            <a:spAutoFit/>
          </a:bodyPr>
          <a:lstStyle/>
          <a:p>
            <a:pPr algn="ctr"/>
            <a:r>
              <a:rPr lang="vi-VN" sz="44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Có cửa mà không có nhà</a:t>
            </a:r>
          </a:p>
          <a:p>
            <a:pPr algn="ctr"/>
            <a:r>
              <a:rPr lang="vi-VN" sz="44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Đưa mắt nhìn ra chỉ toàn thấy nước.</a:t>
            </a:r>
            <a:endParaRPr lang="en-US" sz="44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algn="ctr"/>
            <a:r>
              <a:rPr lang="en-US" sz="44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Là</a:t>
            </a:r>
            <a:r>
              <a:rPr lang="en-US" sz="44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4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gì</a:t>
            </a:r>
            <a:r>
              <a:rPr lang="en-US" sz="44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t>
            </a:r>
            <a:endParaRPr lang="vi-VN" sz="44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pic>
        <p:nvPicPr>
          <p:cNvPr id="52" name="Picture 10">
            <a:hlinkClick r:id="rId4" action="ppaction://hlinksldjump"/>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83118" y="5033371"/>
            <a:ext cx="1904307" cy="1787668"/>
          </a:xfrm>
          <a:prstGeom prst="rect">
            <a:avLst/>
          </a:prstGeom>
        </p:spPr>
      </p:pic>
      <p:grpSp>
        <p:nvGrpSpPr>
          <p:cNvPr id="2" name="Group 1">
            <a:extLst>
              <a:ext uri="{FF2B5EF4-FFF2-40B4-BE49-F238E27FC236}">
                <a16:creationId xmlns:a16="http://schemas.microsoft.com/office/drawing/2014/main" id="{67F30112-163A-E390-C8D7-A8339E2DA858}"/>
              </a:ext>
            </a:extLst>
          </p:cNvPr>
          <p:cNvGrpSpPr/>
          <p:nvPr/>
        </p:nvGrpSpPr>
        <p:grpSpPr>
          <a:xfrm>
            <a:off x="3864427" y="3276600"/>
            <a:ext cx="4931230" cy="2368843"/>
            <a:chOff x="-189504" y="3092569"/>
            <a:chExt cx="6443548" cy="3684988"/>
          </a:xfrm>
        </p:grpSpPr>
        <p:pic>
          <p:nvPicPr>
            <p:cNvPr id="5" name="Picture 5" descr="Shape, rectangle&#10;&#10;Description automatically generated">
              <a:extLst>
                <a:ext uri="{FF2B5EF4-FFF2-40B4-BE49-F238E27FC236}">
                  <a16:creationId xmlns:a16="http://schemas.microsoft.com/office/drawing/2014/main" id="{6A907065-90C1-E3B4-FD27-80CC2565E50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9504" y="3092569"/>
              <a:ext cx="6443548" cy="3684988"/>
            </a:xfrm>
            <a:prstGeom prst="rect">
              <a:avLst/>
            </a:prstGeom>
          </p:spPr>
        </p:pic>
        <p:sp>
          <p:nvSpPr>
            <p:cNvPr id="7" name="TextBox 6">
              <a:extLst>
                <a:ext uri="{FF2B5EF4-FFF2-40B4-BE49-F238E27FC236}">
                  <a16:creationId xmlns:a16="http://schemas.microsoft.com/office/drawing/2014/main" id="{D7FD7DE2-A64B-DE2A-D04C-DDFA9C52CE92}"/>
                </a:ext>
              </a:extLst>
            </p:cNvPr>
            <p:cNvSpPr txBox="1"/>
            <p:nvPr/>
          </p:nvSpPr>
          <p:spPr>
            <a:xfrm>
              <a:off x="608181" y="4284171"/>
              <a:ext cx="4679313" cy="143633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chemeClr val="bg1"/>
                  </a:solidFill>
                  <a:effectLst/>
                  <a:uLnTx/>
                  <a:uFillTx/>
                  <a:latin typeface="Arial" panose="020B0604020202020204" pitchFamily="34" charset="0"/>
                  <a:ea typeface="+mn-ea"/>
                  <a:cs typeface="+mn-cs"/>
                </a:rPr>
                <a:t>Cửa</a:t>
              </a:r>
              <a:r>
                <a:rPr kumimoji="0" lang="en-US" sz="54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a:t>
              </a:r>
              <a:r>
                <a:rPr kumimoji="0" lang="en-US" sz="5400" b="0" i="0" u="none" strike="noStrike" kern="1200" cap="none" spc="0" normalizeH="0" baseline="0" noProof="0" dirty="0" err="1">
                  <a:ln>
                    <a:noFill/>
                  </a:ln>
                  <a:solidFill>
                    <a:schemeClr val="bg1"/>
                  </a:solidFill>
                  <a:effectLst/>
                  <a:uLnTx/>
                  <a:uFillTx/>
                  <a:latin typeface="Arial" panose="020B0604020202020204" pitchFamily="34" charset="0"/>
                  <a:ea typeface="+mn-ea"/>
                  <a:cs typeface="+mn-cs"/>
                </a:rPr>
                <a:t>biển</a:t>
              </a:r>
              <a:endParaRPr kumimoji="0" lang="vi-VN" sz="5400" b="0" i="0" u="none" strike="noStrike" kern="1200" cap="none" spc="0" normalizeH="0" baseline="0" noProof="0" dirty="0">
                <a:ln>
                  <a:noFill/>
                </a:ln>
                <a:solidFill>
                  <a:schemeClr val="bg1"/>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2530045831"/>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04F600-AAB1-8065-8E41-81BF3F7C2DB9}"/>
              </a:ext>
            </a:extLst>
          </p:cNvPr>
          <p:cNvSpPr txBox="1"/>
          <p:nvPr/>
        </p:nvSpPr>
        <p:spPr>
          <a:xfrm>
            <a:off x="1536965" y="972768"/>
            <a:ext cx="9513655" cy="1446550"/>
          </a:xfrm>
          <a:prstGeom prst="rect">
            <a:avLst/>
          </a:prstGeom>
          <a:noFill/>
        </p:spPr>
        <p:txBody>
          <a:bodyPr wrap="square" rtlCol="0">
            <a:spAutoFit/>
          </a:bodyPr>
          <a:lstStyle/>
          <a:p>
            <a:pPr algn="ctr"/>
            <a:r>
              <a:rPr lang="vi-VN" sz="44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Rõ ràng chẳng phải nồi canh</a:t>
            </a:r>
          </a:p>
          <a:p>
            <a:pPr algn="ctr"/>
            <a:r>
              <a:rPr lang="vi-VN" sz="44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Thế mà vị mặn nước xanh cá nhiều.</a:t>
            </a:r>
          </a:p>
        </p:txBody>
      </p:sp>
      <p:pic>
        <p:nvPicPr>
          <p:cNvPr id="5" name="Picture 10">
            <a:hlinkClick r:id="rId4" action="ppaction://hlinksldjump"/>
            <a:extLst>
              <a:ext uri="{FF2B5EF4-FFF2-40B4-BE49-F238E27FC236}">
                <a16:creationId xmlns:a16="http://schemas.microsoft.com/office/drawing/2014/main" id="{E6A079CC-354E-ECBE-4973-E4E151CF8311}"/>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83118" y="5033371"/>
            <a:ext cx="1904307" cy="1787668"/>
          </a:xfrm>
          <a:prstGeom prst="rect">
            <a:avLst/>
          </a:prstGeom>
        </p:spPr>
      </p:pic>
      <p:grpSp>
        <p:nvGrpSpPr>
          <p:cNvPr id="7" name="Group 6">
            <a:extLst>
              <a:ext uri="{FF2B5EF4-FFF2-40B4-BE49-F238E27FC236}">
                <a16:creationId xmlns:a16="http://schemas.microsoft.com/office/drawing/2014/main" id="{0BA21175-BBF9-9A2B-B46F-9B368529C8F5}"/>
              </a:ext>
            </a:extLst>
          </p:cNvPr>
          <p:cNvGrpSpPr/>
          <p:nvPr/>
        </p:nvGrpSpPr>
        <p:grpSpPr>
          <a:xfrm>
            <a:off x="3864427" y="3276600"/>
            <a:ext cx="4931230" cy="2368843"/>
            <a:chOff x="-189504" y="3092569"/>
            <a:chExt cx="6443548" cy="3684988"/>
          </a:xfrm>
        </p:grpSpPr>
        <p:pic>
          <p:nvPicPr>
            <p:cNvPr id="8" name="Picture 5" descr="Shape, rectangle&#10;&#10;Description automatically generated">
              <a:extLst>
                <a:ext uri="{FF2B5EF4-FFF2-40B4-BE49-F238E27FC236}">
                  <a16:creationId xmlns:a16="http://schemas.microsoft.com/office/drawing/2014/main" id="{1FB015C0-C11B-4321-D841-F8751AB5B8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9504" y="3092569"/>
              <a:ext cx="6443548" cy="3684988"/>
            </a:xfrm>
            <a:prstGeom prst="rect">
              <a:avLst/>
            </a:prstGeom>
          </p:spPr>
        </p:pic>
        <p:sp>
          <p:nvSpPr>
            <p:cNvPr id="9" name="TextBox 8">
              <a:extLst>
                <a:ext uri="{FF2B5EF4-FFF2-40B4-BE49-F238E27FC236}">
                  <a16:creationId xmlns:a16="http://schemas.microsoft.com/office/drawing/2014/main" id="{82FD7E9F-F182-5BDB-F830-9E495F60CA10}"/>
                </a:ext>
              </a:extLst>
            </p:cNvPr>
            <p:cNvSpPr txBox="1"/>
            <p:nvPr/>
          </p:nvSpPr>
          <p:spPr>
            <a:xfrm>
              <a:off x="608181" y="4284171"/>
              <a:ext cx="4679313" cy="143633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chemeClr val="bg1"/>
                  </a:solidFill>
                  <a:effectLst/>
                  <a:uLnTx/>
                  <a:uFillTx/>
                  <a:latin typeface="Arial" panose="020B0604020202020204" pitchFamily="34" charset="0"/>
                  <a:ea typeface="+mn-ea"/>
                  <a:cs typeface="+mn-cs"/>
                </a:rPr>
                <a:t>Biển</a:t>
              </a:r>
              <a:endParaRPr kumimoji="0" lang="vi-VN" sz="5400" b="0" i="0" u="none" strike="noStrike" kern="1200" cap="none" spc="0" normalizeH="0" baseline="0" noProof="0" dirty="0">
                <a:ln>
                  <a:noFill/>
                </a:ln>
                <a:solidFill>
                  <a:schemeClr val="bg1"/>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2991482780"/>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9DAF8B-2964-CAA5-CD37-DFA99D702662}"/>
              </a:ext>
            </a:extLst>
          </p:cNvPr>
          <p:cNvSpPr txBox="1"/>
          <p:nvPr/>
        </p:nvSpPr>
        <p:spPr>
          <a:xfrm>
            <a:off x="1536965" y="972768"/>
            <a:ext cx="9513655" cy="1446550"/>
          </a:xfrm>
          <a:prstGeom prst="rect">
            <a:avLst/>
          </a:prstGeom>
          <a:noFill/>
        </p:spPr>
        <p:txBody>
          <a:bodyPr wrap="square" rtlCol="0">
            <a:spAutoFit/>
          </a:bodyPr>
          <a:lstStyle/>
          <a:p>
            <a:pPr algn="ctr"/>
            <a:r>
              <a:rPr lang="en-US" sz="44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Đường</a:t>
            </a:r>
            <a:r>
              <a:rPr lang="en-US" sz="44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4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gì</a:t>
            </a:r>
            <a:r>
              <a:rPr lang="en-US" sz="44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4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mà</a:t>
            </a:r>
            <a:r>
              <a:rPr lang="en-US" sz="44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4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tàu</a:t>
            </a:r>
            <a:r>
              <a:rPr lang="en-US" sz="44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4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chạy</a:t>
            </a:r>
            <a:r>
              <a:rPr lang="en-US" sz="44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4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sóng</a:t>
            </a:r>
            <a:r>
              <a:rPr lang="en-US" sz="44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4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xô</a:t>
            </a:r>
            <a:endParaRPr lang="en-US" sz="44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algn="ctr"/>
            <a:r>
              <a:rPr lang="en-US" sz="44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Mênh</a:t>
            </a:r>
            <a:r>
              <a:rPr lang="en-US" sz="44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4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mông</a:t>
            </a:r>
            <a:r>
              <a:rPr lang="en-US" sz="44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4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xa</a:t>
            </a:r>
            <a:r>
              <a:rPr lang="en-US" sz="44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4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tít</a:t>
            </a:r>
            <a:r>
              <a:rPr lang="en-US" sz="44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4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không</a:t>
            </a:r>
            <a:r>
              <a:rPr lang="en-US" sz="44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4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bờ</a:t>
            </a:r>
            <a:r>
              <a:rPr lang="en-US" sz="44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4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bạn</a:t>
            </a:r>
            <a:r>
              <a:rPr lang="en-US" sz="44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4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ơi</a:t>
            </a:r>
            <a:r>
              <a:rPr lang="en-US" sz="44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t>
            </a:r>
            <a:endParaRPr lang="vi-VN" sz="44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pic>
        <p:nvPicPr>
          <p:cNvPr id="5" name="Picture 10">
            <a:hlinkClick r:id="rId4" action="ppaction://hlinksldjump"/>
            <a:extLst>
              <a:ext uri="{FF2B5EF4-FFF2-40B4-BE49-F238E27FC236}">
                <a16:creationId xmlns:a16="http://schemas.microsoft.com/office/drawing/2014/main" id="{60E6B8B2-614C-6E62-B7EB-CF28149F1441}"/>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83118" y="5033371"/>
            <a:ext cx="1904307" cy="1787668"/>
          </a:xfrm>
          <a:prstGeom prst="rect">
            <a:avLst/>
          </a:prstGeom>
        </p:spPr>
      </p:pic>
      <p:grpSp>
        <p:nvGrpSpPr>
          <p:cNvPr id="7" name="Group 6">
            <a:extLst>
              <a:ext uri="{FF2B5EF4-FFF2-40B4-BE49-F238E27FC236}">
                <a16:creationId xmlns:a16="http://schemas.microsoft.com/office/drawing/2014/main" id="{D9B4BDF7-B2C5-41E8-58BD-DA5BCA5C948E}"/>
              </a:ext>
            </a:extLst>
          </p:cNvPr>
          <p:cNvGrpSpPr/>
          <p:nvPr/>
        </p:nvGrpSpPr>
        <p:grpSpPr>
          <a:xfrm>
            <a:off x="3864427" y="3276600"/>
            <a:ext cx="4931230" cy="2368843"/>
            <a:chOff x="-189504" y="3092569"/>
            <a:chExt cx="6443548" cy="3684988"/>
          </a:xfrm>
        </p:grpSpPr>
        <p:pic>
          <p:nvPicPr>
            <p:cNvPr id="8" name="Picture 5" descr="Shape, rectangle&#10;&#10;Description automatically generated">
              <a:extLst>
                <a:ext uri="{FF2B5EF4-FFF2-40B4-BE49-F238E27FC236}">
                  <a16:creationId xmlns:a16="http://schemas.microsoft.com/office/drawing/2014/main" id="{645FCBA4-B401-82F1-8FFB-32B70104190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9504" y="3092569"/>
              <a:ext cx="6443548" cy="3684988"/>
            </a:xfrm>
            <a:prstGeom prst="rect">
              <a:avLst/>
            </a:prstGeom>
          </p:spPr>
        </p:pic>
        <p:sp>
          <p:nvSpPr>
            <p:cNvPr id="9" name="TextBox 8">
              <a:extLst>
                <a:ext uri="{FF2B5EF4-FFF2-40B4-BE49-F238E27FC236}">
                  <a16:creationId xmlns:a16="http://schemas.microsoft.com/office/drawing/2014/main" id="{0EEDA920-D9A5-FB82-E1C3-1EFC1BE05D4A}"/>
                </a:ext>
              </a:extLst>
            </p:cNvPr>
            <p:cNvSpPr txBox="1"/>
            <p:nvPr/>
          </p:nvSpPr>
          <p:spPr>
            <a:xfrm>
              <a:off x="608181" y="4284171"/>
              <a:ext cx="4679313" cy="129270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dirty="0" err="1">
                  <a:solidFill>
                    <a:schemeClr val="bg1"/>
                  </a:solidFill>
                  <a:latin typeface="Arial" panose="020B0604020202020204" pitchFamily="34" charset="0"/>
                </a:rPr>
                <a:t>Đường</a:t>
              </a:r>
              <a:r>
                <a:rPr lang="en-US" sz="4800" dirty="0">
                  <a:solidFill>
                    <a:schemeClr val="bg1"/>
                  </a:solidFill>
                  <a:latin typeface="Arial" panose="020B0604020202020204" pitchFamily="34" charset="0"/>
                </a:rPr>
                <a:t> </a:t>
              </a:r>
              <a:r>
                <a:rPr lang="en-US" sz="4800" dirty="0" err="1">
                  <a:solidFill>
                    <a:schemeClr val="bg1"/>
                  </a:solidFill>
                  <a:latin typeface="Arial" panose="020B0604020202020204" pitchFamily="34" charset="0"/>
                </a:rPr>
                <a:t>biển</a:t>
              </a:r>
              <a:endParaRPr kumimoji="0" lang="vi-VN" sz="4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1624713209"/>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D:\png\透明气泡.png">
            <a:extLst>
              <a:ext uri="{FF2B5EF4-FFF2-40B4-BE49-F238E27FC236}">
                <a16:creationId xmlns:a16="http://schemas.microsoft.com/office/drawing/2014/main" id="{5849F878-AFA0-4DFB-941E-AB313155C8B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9410" y="624335"/>
            <a:ext cx="752403" cy="76157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D:\png\透明气泡.png">
            <a:extLst>
              <a:ext uri="{FF2B5EF4-FFF2-40B4-BE49-F238E27FC236}">
                <a16:creationId xmlns:a16="http://schemas.microsoft.com/office/drawing/2014/main" id="{135BC396-A63A-4071-937B-519BF69BF15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96786" y="1319991"/>
            <a:ext cx="552350" cy="55908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D:\png\透明气泡.png">
            <a:extLst>
              <a:ext uri="{FF2B5EF4-FFF2-40B4-BE49-F238E27FC236}">
                <a16:creationId xmlns:a16="http://schemas.microsoft.com/office/drawing/2014/main" id="{6F8E04FF-A695-4125-B28B-E5FF9D8F399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757" y="1769095"/>
            <a:ext cx="447272" cy="45272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D:\png\透明气泡.png">
            <a:extLst>
              <a:ext uri="{FF2B5EF4-FFF2-40B4-BE49-F238E27FC236}">
                <a16:creationId xmlns:a16="http://schemas.microsoft.com/office/drawing/2014/main" id="{E1B54889-7C2C-4BE6-BE85-5BF99EEF4A8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7456" y="3857026"/>
            <a:ext cx="598343" cy="60564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D:\png\透明气泡.png">
            <a:extLst>
              <a:ext uri="{FF2B5EF4-FFF2-40B4-BE49-F238E27FC236}">
                <a16:creationId xmlns:a16="http://schemas.microsoft.com/office/drawing/2014/main" id="{4AF8364F-5BB9-47FE-8DD2-355EFEA172F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70162" y="3262136"/>
            <a:ext cx="402311" cy="40721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D:\png\透明气泡.png">
            <a:extLst>
              <a:ext uri="{FF2B5EF4-FFF2-40B4-BE49-F238E27FC236}">
                <a16:creationId xmlns:a16="http://schemas.microsoft.com/office/drawing/2014/main" id="{132825E6-0F01-4370-A419-4EFB9D48C7C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55556" y="3275351"/>
            <a:ext cx="376201" cy="38078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D:\png\透明气泡.png">
            <a:extLst>
              <a:ext uri="{FF2B5EF4-FFF2-40B4-BE49-F238E27FC236}">
                <a16:creationId xmlns:a16="http://schemas.microsoft.com/office/drawing/2014/main" id="{4C0F8690-7E15-41BE-95F8-0397785EFD2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9706" y="3361764"/>
            <a:ext cx="376201" cy="38078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D:\png\透明气泡.png">
            <a:extLst>
              <a:ext uri="{FF2B5EF4-FFF2-40B4-BE49-F238E27FC236}">
                <a16:creationId xmlns:a16="http://schemas.microsoft.com/office/drawing/2014/main" id="{CA37FC09-26E3-45B5-A136-00A8A61AF29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95292" y="2543300"/>
            <a:ext cx="603574" cy="61093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D:\png\透明气泡.png">
            <a:extLst>
              <a:ext uri="{FF2B5EF4-FFF2-40B4-BE49-F238E27FC236}">
                <a16:creationId xmlns:a16="http://schemas.microsoft.com/office/drawing/2014/main" id="{7059A3A7-868E-41B8-A1F9-CE9A716ADDB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24166" y="2543306"/>
            <a:ext cx="268537" cy="2718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D:\png\透明气泡.png">
            <a:extLst>
              <a:ext uri="{FF2B5EF4-FFF2-40B4-BE49-F238E27FC236}">
                <a16:creationId xmlns:a16="http://schemas.microsoft.com/office/drawing/2014/main" id="{EFD7570A-8976-41DC-A50B-4A4377E4133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48222" y="2669867"/>
            <a:ext cx="478716" cy="48455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D:\png\透明气泡.png">
            <a:extLst>
              <a:ext uri="{FF2B5EF4-FFF2-40B4-BE49-F238E27FC236}">
                <a16:creationId xmlns:a16="http://schemas.microsoft.com/office/drawing/2014/main" id="{0EAA62F6-962B-4395-B05E-9F731ED66018}"/>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193247" y="2063349"/>
            <a:ext cx="272636" cy="27596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D:\png\透明气泡.png">
            <a:extLst>
              <a:ext uri="{FF2B5EF4-FFF2-40B4-BE49-F238E27FC236}">
                <a16:creationId xmlns:a16="http://schemas.microsoft.com/office/drawing/2014/main" id="{DFC8B89A-8D2F-4AB9-8B65-79657650F6F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9375" y="4583661"/>
            <a:ext cx="376201" cy="38078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CC774A2F-AE96-BD93-5CFE-F5C454C194ED}"/>
              </a:ext>
            </a:extLst>
          </p:cNvPr>
          <p:cNvPicPr>
            <a:picLocks noChangeAspect="1"/>
          </p:cNvPicPr>
          <p:nvPr/>
        </p:nvPicPr>
        <p:blipFill>
          <a:blip r:embed="rId13"/>
          <a:stretch>
            <a:fillRect/>
          </a:stretch>
        </p:blipFill>
        <p:spPr>
          <a:xfrm>
            <a:off x="4897939" y="909571"/>
            <a:ext cx="4529721" cy="902286"/>
          </a:xfrm>
          <a:prstGeom prst="rect">
            <a:avLst/>
          </a:prstGeom>
        </p:spPr>
      </p:pic>
      <p:pic>
        <p:nvPicPr>
          <p:cNvPr id="5" name="Picture 4">
            <a:extLst>
              <a:ext uri="{FF2B5EF4-FFF2-40B4-BE49-F238E27FC236}">
                <a16:creationId xmlns:a16="http://schemas.microsoft.com/office/drawing/2014/main" id="{E4D493FC-50AD-7DA5-700E-FE03BC1C0795}"/>
              </a:ext>
            </a:extLst>
          </p:cNvPr>
          <p:cNvPicPr>
            <a:picLocks noChangeAspect="1"/>
          </p:cNvPicPr>
          <p:nvPr/>
        </p:nvPicPr>
        <p:blipFill>
          <a:blip r:embed="rId14"/>
          <a:stretch>
            <a:fillRect/>
          </a:stretch>
        </p:blipFill>
        <p:spPr>
          <a:xfrm>
            <a:off x="3101645" y="1833852"/>
            <a:ext cx="8035224" cy="4017612"/>
          </a:xfrm>
          <a:prstGeom prst="rect">
            <a:avLst/>
          </a:prstGeom>
        </p:spPr>
      </p:pic>
      <p:pic>
        <p:nvPicPr>
          <p:cNvPr id="19" name="Picture 18">
            <a:extLst>
              <a:ext uri="{FF2B5EF4-FFF2-40B4-BE49-F238E27FC236}">
                <a16:creationId xmlns:a16="http://schemas.microsoft.com/office/drawing/2014/main" id="{750B9B11-B2C1-8EFE-D67E-B046BAACF9FB}"/>
              </a:ext>
            </a:extLst>
          </p:cNvPr>
          <p:cNvPicPr>
            <a:picLocks noChangeAspect="1"/>
          </p:cNvPicPr>
          <p:nvPr/>
        </p:nvPicPr>
        <p:blipFill>
          <a:blip r:embed="rId15"/>
          <a:stretch>
            <a:fillRect/>
          </a:stretch>
        </p:blipFill>
        <p:spPr>
          <a:xfrm>
            <a:off x="5458387" y="4560187"/>
            <a:ext cx="3365284" cy="1286367"/>
          </a:xfrm>
          <a:prstGeom prst="rect">
            <a:avLst/>
          </a:prstGeom>
        </p:spPr>
      </p:pic>
    </p:spTree>
    <p:extLst>
      <p:ext uri="{BB962C8B-B14F-4D97-AF65-F5344CB8AC3E}">
        <p14:creationId xmlns:p14="http://schemas.microsoft.com/office/powerpoint/2010/main" val="3532108335"/>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2.08333E-7 2.22222E-6 C 0.01185 0.0044 0.02122 0.02014 0.03047 0.03449 C 0.04336 0.05463 0.02292 0.02801 0.03828 0.0493 C 0.04648 0.06041 0.05508 0.06967 0.06302 0.08148 C 0.06758 0.08796 0.06901 0.09745 0.07422 0.10116 C 0.07852 0.11041 0.08307 0.11736 0.08789 0.12592 C 0.09284 0.13541 0.09557 0.1456 0.10026 0.15555 C 0.10339 0.17801 0.09818 0.14745 0.10456 0.16782 C 0.11003 0.18449 0.11289 0.20555 0.11836 0.22222 C 0.12214 0.23403 0.12682 0.24514 0.1306 0.25648 C 0.13216 0.2669 0.13451 0.2706 0.13737 0.27893 C 0.14219 0.29282 0.14583 0.30509 0.15091 0.31852 C 0.1543 0.32685 0.15781 0.33541 0.1599 0.34514 C 0.16094 0.34977 0.16107 0.35393 0.16224 0.35787 C 0.16523 0.36759 0.17005 0.37662 0.1737 0.38518 C 0.17852 0.39745 0.18828 0.42708 0.19505 0.43217 C 0.19909 0.44629 0.20833 0.45162 0.21523 0.45926 C 0.22461 0.46944 0.23268 0.48449 0.24232 0.49375 C 0.25404 0.50555 0.26641 0.51296 0.27943 0.51597 C 0.32721 0.51504 0.375 0.51504 0.42266 0.51366 C 0.44349 0.51296 0.46432 0.49143 0.48464 0.48634 C 0.49844 0.47893 0.5125 0.47338 0.52656 0.46921 C 0.54036 0.45903 0.55716 0.45208 0.57148 0.4493 C 0.57721 0.44699 0.58307 0.44097 0.58867 0.43958 C 0.59375 0.43819 0.59922 0.43796 0.60443 0.43703 C 0.61432 0.42963 0.62031 0.43125 0.63255 0.42963 C 0.64076 0.42384 0.63711 0.42592 0.64375 0.42222 C 0.72982 0.42315 0.81589 0.42222 0.90195 0.42477 C 0.91693 0.425 0.9362 0.46366 0.95052 0.47407 C 0.96159 0.49236 0.975 0.50254 0.98672 0.51852 C 0.99297 0.52685 1.00169 0.54236 1.00807 0.54815 C 1.01315 0.55254 1.01797 0.55764 1.02279 0.56273 C 1.03346 0.57453 1.02409 0.56736 1.03177 0.57291 C 1.04076 0.58773 1.05117 0.59884 1.06094 0.60995 C 1.06393 0.61296 1.06667 0.62222 1.07005 0.62222 " pathEditMode="relative" rAng="0" ptsTypes="AAAAAAAAAAAAAAAAAAAAAAAAAAAAAAAAAAA">
                                      <p:cBhvr>
                                        <p:cTn id="6" dur="5000" fill="hold"/>
                                        <p:tgtEl>
                                          <p:spTgt spid="6"/>
                                        </p:tgtEl>
                                        <p:attrNameLst>
                                          <p:attrName>ppt_x</p:attrName>
                                          <p:attrName>ppt_y</p:attrName>
                                        </p:attrNameLst>
                                      </p:cBhvr>
                                      <p:rCtr x="53503" y="31111"/>
                                    </p:animMotion>
                                  </p:childTnLst>
                                </p:cTn>
                              </p:par>
                              <p:par>
                                <p:cTn id="7" presetID="0" presetClass="path" presetSubtype="0" accel="50000" decel="50000" fill="hold" nodeType="withEffect">
                                  <p:stCondLst>
                                    <p:cond delay="0"/>
                                  </p:stCondLst>
                                  <p:childTnLst>
                                    <p:animMotion origin="layout" path="M 4.58333E-6 -1.48148E-6 C 0.0121 0.00208 0.02161 0.00972 0.03112 0.0169 C 0.0444 0.02662 0.02356 0.01366 0.03932 0.02408 C 0.04752 0.02963 0.05625 0.03403 0.06445 0.03982 C 0.06914 0.04306 0.07083 0.04769 0.07604 0.04954 C 0.0802 0.05417 0.08502 0.05764 0.08984 0.06181 C 0.09492 0.06644 0.09765 0.07153 0.10234 0.07639 C 0.10585 0.08727 0.10026 0.07246 0.10703 0.08241 C 0.11237 0.09051 0.11523 0.10093 0.12096 0.10903 C 0.12474 0.11482 0.12955 0.12037 0.13333 0.12593 C 0.13502 0.13102 0.1375 0.13287 0.14036 0.13704 C 0.14518 0.14375 0.14921 0.14977 0.15416 0.15648 C 0.15768 0.16042 0.16106 0.16482 0.16328 0.16968 C 0.16432 0.17176 0.16445 0.17384 0.16549 0.1757 C 0.16862 0.18056 0.17356 0.18496 0.17721 0.18912 C 0.18216 0.19514 0.19205 0.20972 0.19908 0.21227 C 0.20351 0.21921 0.21263 0.22176 0.21966 0.2257 C 0.22929 0.23056 0.2375 0.23796 0.24739 0.24259 C 0.25937 0.24838 0.272 0.25208 0.28528 0.25347 C 0.33411 0.25301 0.38281 0.25301 0.43138 0.25232 C 0.45273 0.25208 0.47395 0.24144 0.49492 0.23889 C 0.50885 0.23519 0.5233 0.23264 0.53763 0.23056 C 0.55169 0.22546 0.56888 0.22199 0.58346 0.2206 C 0.58932 0.21945 0.59531 0.21667 0.60091 0.21597 C 0.60625 0.21528 0.61184 0.21505 0.61705 0.21458 C 0.62721 0.21111 0.63333 0.21181 0.64583 0.21111 C 0.65416 0.2081 0.65052 0.20926 0.65729 0.20741 C 0.74518 0.20787 0.83307 0.20741 0.92083 0.20857 C 0.93619 0.2088 0.95572 0.22778 0.97044 0.23287 C 0.98177 0.2419 0.99557 0.24676 1.00742 0.25463 C 1.01393 0.2588 1.02278 0.26644 1.02916 0.26921 C 1.0345 0.27153 1.03932 0.27384 1.04427 0.27639 C 1.0552 0.28218 1.04557 0.27871 1.05338 0.28148 C 1.06263 0.28866 1.07317 0.29421 1.0832 0.29954 C 1.08632 0.30116 1.08906 0.30579 1.09257 0.30579 " pathEditMode="relative" rAng="0" ptsTypes="AAAAAAAAAAAAAAAAAAAAAAAAAAAAAAAAAAA">
                                      <p:cBhvr>
                                        <p:cTn id="8" dur="5000" fill="hold"/>
                                        <p:tgtEl>
                                          <p:spTgt spid="10"/>
                                        </p:tgtEl>
                                        <p:attrNameLst>
                                          <p:attrName>ppt_x</p:attrName>
                                          <p:attrName>ppt_y</p:attrName>
                                        </p:attrNameLst>
                                      </p:cBhvr>
                                      <p:rCtr x="54622" y="15278"/>
                                    </p:animMotion>
                                  </p:childTnLst>
                                </p:cTn>
                              </p:par>
                              <p:par>
                                <p:cTn id="9" presetID="0" presetClass="path" presetSubtype="0" accel="50000" decel="50000" fill="hold" nodeType="withEffect">
                                  <p:stCondLst>
                                    <p:cond delay="1800"/>
                                  </p:stCondLst>
                                  <p:childTnLst>
                                    <p:animMotion origin="layout" path="M 8.33333E-7 -2.22222E-6 C 0.00638 -0.00949 0.01406 -0.01227 0.02148 -0.01481 C 0.02604 -0.01828 0.03086 -0.01875 0.03542 -0.02222 C 0.04154 -0.02199 0.06888 -0.02291 0.08242 -0.01736 C 0.08698 -0.01551 0.09232 -0.00764 0.09635 -0.00254 C 0.09857 0.00023 0.10065 0.00394 0.10273 0.00741 C 0.10391 0.00903 0.10599 0.01227 0.10599 0.0125 C 0.11068 0.02871 0.11588 0.04422 0.12096 0.05926 C 0.12448 0.06968 0.12591 0.08172 0.1306 0.08889 C 0.1362 0.1081 0.14232 0.13496 0.15091 0.14815 C 0.15521 0.15463 0.15937 0.16482 0.1638 0.17037 C 0.16901 0.17709 0.17448 0.1831 0.17982 0.19005 C 0.18633 0.19884 0.1819 0.19236 0.18945 0.19746 C 0.19297 0.2 0.19818 0.2081 0.20117 0.20996 C 0.20547 0.21227 0.21406 0.21482 0.21406 0.21505 C 0.26068 0.2132 0.27708 0.21389 0.31263 0.20486 C 0.32682 0.19653 0.34154 0.19097 0.35534 0.18033 C 0.36328 0.17431 0.36706 0.16134 0.37474 0.1581 C 0.37851 0.14931 0.38021 0.14607 0.38542 0.14329 C 0.38659 0.14167 0.3875 0.13959 0.38867 0.1382 C 0.39062 0.13611 0.39505 0.13334 0.39505 0.13357 C 0.40026 0.12384 0.40638 0.11875 0.41224 0.11111 C 0.4151 0.10718 0.42083 0.09884 0.42083 0.09908 C 0.42396 0.08727 0.42969 0.08496 0.43476 0.07894 C 0.43802 0.07523 0.4388 0.07107 0.44219 0.06667 C 0.44323 0.06551 0.4444 0.06505 0.44544 0.06412 C 0.44713 0.06273 0.44896 0.06134 0.45078 0.05926 C 0.45456 0.05371 0.4556 0.04884 0.45937 0.04445 C 0.4638 0.03912 0.46146 0.0456 0.46575 0.03704 C 0.47213 0.02431 0.46732 0.0294 0.47331 0.02477 C 0.47825 0.01297 0.48346 0.00857 0.48919 -2.22222E-6 C 0.49271 -0.00532 0.49583 -0.01134 0.49896 -0.01736 C 0.50521 -0.02893 0.51367 -0.03588 0.52031 -0.04699 C 0.53268 -0.0669 0.51862 -0.04282 0.52682 -0.0618 C 0.53125 -0.07199 0.53958 -0.07708 0.54271 -0.08889 C 0.54857 -0.10903 0.56185 -0.12801 0.57174 -0.13588 C 0.57708 -0.14514 0.57982 -0.15532 0.58659 -0.16041 C 0.60013 -0.18403 0.6181 -0.20347 0.63281 -0.22222 C 0.63919 -0.23032 0.64375 -0.24282 0.65091 -0.24699 C 0.65599 -0.25463 0.66042 -0.25764 0.66601 -0.2618 C 0.67643 -0.26921 0.68607 -0.28032 0.69713 -0.28403 C 0.70273 -0.28819 0.70833 -0.28958 0.71419 -0.29143 C 0.72474 -0.2993 0.73086 -0.29722 0.74414 -0.29884 C 0.76237 -0.29791 0.7806 -0.29838 0.79883 -0.29629 C 0.80846 -0.29514 0.81836 -0.28588 0.8276 -0.28148 C 0.83476 -0.27801 0.84362 -0.27685 0.85013 -0.26921 C 0.85937 -0.25833 0.87409 -0.24375 0.88112 -0.22708 C 0.88216 -0.225 0.88229 -0.22153 0.88346 -0.21967 C 0.88437 -0.21828 0.88568 -0.21852 0.88659 -0.21736 C 0.89297 -0.20926 0.90052 -0.20116 0.90586 -0.19004 C 0.90911 -0.18356 0.91276 -0.17778 0.91549 -0.17037 C 0.91784 -0.16412 0.91901 -0.15532 0.922 -0.15069 C 0.93086 -0.13703 0.93763 -0.11759 0.94661 -0.1037 C 0.94922 -0.0993 0.95013 -0.09074 0.95299 -0.08634 C 0.95859 -0.07708 0.96458 -0.06875 0.97005 -0.05926 C 0.98125 -0.04004 0.9918 -0.02014 1.00338 -0.00254 C 1.00924 0.00672 1.01497 0.02222 1.02161 0.02963 C 1.03516 0.04537 1.04792 0.06551 1.06224 0.07662 C 1.06497 0.07871 1.07279 0.08056 1.075 0.08148 C 1.08164 0.08426 1.08776 0.08889 1.09427 0.09144 C 1.10078 0.09352 1.1099 0.09445 1.11588 0.10116 " pathEditMode="relative" rAng="0" ptsTypes="AAAAAAAAAAAAAAAAAAAAAAAAAAAAAAAAAAAAAAAAAAAAAAAAAAAAAAAAAAAAA">
                                      <p:cBhvr>
                                        <p:cTn id="10" dur="5000" fill="hold"/>
                                        <p:tgtEl>
                                          <p:spTgt spid="9"/>
                                        </p:tgtEl>
                                        <p:attrNameLst>
                                          <p:attrName>ppt_x</p:attrName>
                                          <p:attrName>ppt_y</p:attrName>
                                        </p:attrNameLst>
                                      </p:cBhvr>
                                      <p:rCtr x="55794" y="-4190"/>
                                    </p:animMotion>
                                  </p:childTnLst>
                                </p:cTn>
                              </p:par>
                              <p:par>
                                <p:cTn id="11" presetID="0" presetClass="path" presetSubtype="0" accel="50000" decel="50000" fill="hold" nodeType="withEffect">
                                  <p:stCondLst>
                                    <p:cond delay="1800"/>
                                  </p:stCondLst>
                                  <p:childTnLst>
                                    <p:animMotion origin="layout" path="M 2.70833E-6 -4.07407E-6 C 0.00377 -0.00092 0.00755 -0.00092 0.0112 -0.00254 C 0.02265 -0.00717 0.01393 -0.00532 0.02122 -0.01226 C 0.02708 -0.01828 0.03307 -0.02476 0.03906 -0.02963 C 0.0444 -0.03402 0.05026 -0.03426 0.05573 -0.03703 C 0.06536 -0.04166 0.075 -0.04629 0.08476 -0.0493 C 0.09843 -0.05949 0.11914 -0.05301 0.13242 -0.05185 C 0.13815 -0.04884 0.14375 -0.04745 0.14896 -0.04444 C 0.15638 -0.04051 0.16198 -0.03125 0.16901 -0.02708 C 0.17005 -0.02569 0.17122 -0.02314 0.17226 -0.02222 C 0.17539 -0.01967 0.18164 -0.01736 0.18164 -0.01713 C 0.18685 -0.00926 0.19218 -0.00856 0.1983 -0.00486 C 0.20286 -0.00185 0.20768 0.00255 0.21237 0.00487 C 0.21497 0.00625 0.21927 0.00718 0.22174 0.00996 C 0.22773 0.01667 0.23437 0.02385 0.24062 0.02963 C 0.24492 0.03357 0.247 0.03033 0.25182 0.03704 C 0.25599 0.04329 0.26041 0.04607 0.26497 0.04931 C 0.26614 0.05024 0.26705 0.05301 0.26823 0.0544 C 0.27343 0.05903 0.27968 0.06366 0.28489 0.06667 C 0.29218 0.07778 0.30156 0.08149 0.30937 0.08889 C 0.3164 0.09468 0.32291 0.10116 0.32968 0.10625 C 0.33099 0.10718 0.33177 0.11019 0.33307 0.11112 C 0.33607 0.11366 0.3388 0.11389 0.34205 0.11598 C 0.34323 0.11852 0.34453 0.12199 0.34648 0.12338 C 0.34896 0.12593 0.35508 0.12848 0.35508 0.12871 C 0.36354 0.14074 0.35299 0.12616 0.36315 0.13588 C 0.36784 0.14051 0.3707 0.14561 0.37617 0.14815 C 0.38047 0.15255 0.38463 0.15371 0.3888 0.15811 C 0.39661 0.16667 0.40573 0.17662 0.41419 0.18033 C 0.41914 0.18565 0.42226 0.19005 0.42747 0.1926 C 0.43411 0.19931 0.43945 0.20487 0.44674 0.20741 C 0.45091 0.21204 0.45599 0.21274 0.46015 0.21737 C 0.46549 0.22315 0.47096 0.22894 0.47682 0.23218 C 0.48255 0.23982 0.48711 0.24422 0.49349 0.24699 C 0.49974 0.25579 0.50885 0.26088 0.51549 0.26667 C 0.51718 0.26783 0.51758 0.27037 0.51927 0.27153 C 0.52773 0.28125 0.53867 0.28959 0.54817 0.2963 C 0.55638 0.30255 0.5638 0.31227 0.57226 0.31598 C 0.58398 0.33311 0.59935 0.33542 0.61276 0.34074 C 0.63307 0.34885 0.6526 0.36135 0.67304 0.36783 C 0.67982 0.37292 0.67343 0.36875 0.68515 0.37292 C 0.69544 0.37616 0.70495 0.38264 0.71523 0.38519 C 0.85833 0.38056 0.82604 0.38612 0.90039 0.36783 C 0.91263 0.36112 0.92539 0.35625 0.93815 0.35301 C 0.9487 0.3463 0.95963 0.34352 0.97044 0.3382 C 0.9819 0.33311 0.99271 0.32338 1.0039 0.31852 C 1.01159 0.31505 1.01966 0.31459 1.02734 0.31112 C 1.03372 0.30834 1.03971 0.30371 1.04635 0.30116 C 1.05482 0.29352 1.06393 0.29167 1.07291 0.28889 C 1.07877 0.28449 1.08476 0.28357 1.09088 0.28149 C 1.09765 0.27153 1.09049 0.28079 1.0987 0.27408 C 1.10286 0.27061 1.10703 0.26389 1.11093 0.25926 C 1.12031 0.24746 1.13047 0.2257 1.14101 0.21968 C 1.14479 0.21112 1.147 0.21204 1.15104 0.20487 C 1.15338 0.2007 1.15416 0.19514 1.15781 0.19514 C 1.15833 0.19514 1.15703 0.19653 1.15664 0.19746 " pathEditMode="relative" rAng="0" ptsTypes="AAAAAAAAAAAAAAAAAAAAAAAAAAAAAAAAAAAAAAAAAAAAAAAAAAAAAAAA">
                                      <p:cBhvr>
                                        <p:cTn id="12" dur="5000" fill="hold"/>
                                        <p:tgtEl>
                                          <p:spTgt spid="11"/>
                                        </p:tgtEl>
                                        <p:attrNameLst>
                                          <p:attrName>ppt_x</p:attrName>
                                          <p:attrName>ppt_y</p:attrName>
                                        </p:attrNameLst>
                                      </p:cBhvr>
                                      <p:rCtr x="57891" y="16505"/>
                                    </p:animMotion>
                                  </p:childTnLst>
                                </p:cTn>
                              </p:par>
                              <p:par>
                                <p:cTn id="13" presetID="0" presetClass="path" presetSubtype="0" accel="50000" decel="50000" fill="hold" nodeType="withEffect">
                                  <p:stCondLst>
                                    <p:cond delay="1200"/>
                                  </p:stCondLst>
                                  <p:childTnLst>
                                    <p:animMotion origin="layout" path="M 4.16667E-7 7.40741E-7 C 0.0431 0.00093 0.08607 0.00093 0.12917 0.00255 C 0.14245 0.00301 0.15417 0.01829 0.16615 0.02708 C 0.17865 0.03611 0.16003 0.02199 0.17292 0.03449 C 0.17513 0.0368 0.17956 0.03958 0.17956 0.03981 C 0.19049 0.06319 0.17682 0.03518 0.18659 0.0493 C 0.18997 0.05463 0.1931 0.06134 0.19648 0.06667 C 0.20039 0.07222 0.20169 0.08079 0.20547 0.08634 C 0.21146 0.10532 0.20352 0.08218 0.21237 0.09884 C 0.21367 0.10162 0.21445 0.10579 0.21575 0.10856 C 0.21654 0.11088 0.21797 0.1118 0.21914 0.11366 C 0.22344 0.12222 0.22682 0.13542 0.23138 0.14329 C 0.24062 0.15926 0.25104 0.17477 0.26172 0.18518 C 0.26823 0.19143 0.27526 0.19375 0.2819 0.19745 C 0.33216 0.19653 0.38229 0.19653 0.43268 0.19514 C 0.44531 0.19468 0.45924 0.18356 0.472 0.18032 C 0.48346 0.17153 0.4957 0.16597 0.50781 0.16296 C 0.51849 0.15532 0.51198 0.15856 0.52682 0.15555 C 0.53503 0.14977 0.54219 0.14537 0.55065 0.14329 C 0.56016 0.13611 0.57174 0.13148 0.5819 0.12847 C 0.59349 0.11574 0.6056 0.10625 0.61693 0.09375 C 0.62474 0.08518 0.63477 0.08518 0.64271 0.07662 C 0.65078 0.06759 0.65898 0.05903 0.66745 0.05185 C 0.67656 0.04421 0.68724 0.04236 0.69674 0.03704 C 0.76823 0.03796 0.83984 0.03796 0.9112 0.03958 C 0.91901 0.03981 0.92513 0.05 0.93268 0.05185 C 0.94844 0.05579 0.96328 0.06481 0.97852 0.07153 C 0.98398 0.0794 0.98984 0.08148 0.9957 0.08634 C 1.00768 0.0963 1.02096 0.10347 1.03385 0.10625 C 1.04167 0.11042 1.04922 0.11412 1.05742 0.11597 C 1.06901 0.12245 1.06042 0.11852 1.08437 0.11852 " pathEditMode="relative" rAng="0" ptsTypes="AAAAAAAAAAAAAAAAAAAAAAAAAAAAAAA">
                                      <p:cBhvr>
                                        <p:cTn id="14" dur="5000" fill="hold"/>
                                        <p:tgtEl>
                                          <p:spTgt spid="15"/>
                                        </p:tgtEl>
                                        <p:attrNameLst>
                                          <p:attrName>ppt_x</p:attrName>
                                          <p:attrName>ppt_y</p:attrName>
                                        </p:attrNameLst>
                                      </p:cBhvr>
                                      <p:rCtr x="54219" y="9861"/>
                                    </p:animMotion>
                                  </p:childTnLst>
                                </p:cTn>
                              </p:par>
                              <p:par>
                                <p:cTn id="15" presetID="0" presetClass="path" presetSubtype="0" accel="50000" decel="50000" fill="hold" nodeType="withEffect">
                                  <p:stCondLst>
                                    <p:cond delay="1200"/>
                                  </p:stCondLst>
                                  <p:childTnLst>
                                    <p:animMotion origin="layout" path="M 3.125E-6 4.44444E-6 C 0.00364 -0.00093 0.00729 -0.00093 0.0108 -0.00255 C 0.02174 -0.00718 0.01341 -0.00533 0.02044 -0.01227 C 0.02604 -0.01829 0.03164 -0.02477 0.03737 -0.02963 C 0.04244 -0.03403 0.04817 -0.03426 0.05338 -0.03704 C 0.06263 -0.04167 0.07187 -0.0463 0.08125 -0.04931 C 0.09453 -0.0595 0.11432 -0.05301 0.12721 -0.05186 C 0.13281 -0.04885 0.13815 -0.04746 0.14323 -0.04445 C 0.15026 -0.04051 0.1556 -0.03125 0.1625 -0.02709 C 0.16354 -0.0257 0.16445 -0.02315 0.16562 -0.02223 C 0.16849 -0.01968 0.17448 -0.01737 0.17448 -0.01713 C 0.17955 -0.00926 0.18463 -0.00857 0.19062 -0.00487 C 0.19505 -0.00186 0.19961 0.00254 0.20429 0.00486 C 0.20664 0.00625 0.2108 0.00717 0.21302 0.00995 C 0.21888 0.01666 0.22526 0.02384 0.23125 0.02963 C 0.23541 0.03356 0.2375 0.03032 0.24192 0.03703 C 0.24596 0.04328 0.25026 0.04606 0.25468 0.0493 C 0.25586 0.05023 0.25664 0.053 0.25781 0.05439 C 0.26276 0.05902 0.26875 0.06365 0.27396 0.06666 C 0.28099 0.07777 0.28971 0.08148 0.29739 0.08888 C 0.30403 0.09467 0.31028 0.10115 0.31692 0.10625 C 0.3181 0.10717 0.31888 0.11018 0.32005 0.11111 C 0.32291 0.11365 0.32565 0.11388 0.32877 0.11597 C 0.32994 0.11851 0.33112 0.12199 0.33294 0.12338 C 0.33541 0.12592 0.3414 0.12847 0.3414 0.1287 C 0.34935 0.14074 0.33919 0.12615 0.34896 0.13588 C 0.35364 0.1405 0.35638 0.1456 0.36159 0.14814 C 0.36562 0.15254 0.36966 0.1537 0.37356 0.1581 C 0.38112 0.16666 0.38997 0.17662 0.39804 0.18032 C 0.40286 0.18564 0.40586 0.19004 0.41093 0.19259 C 0.41718 0.1993 0.42239 0.20486 0.42929 0.2074 C 0.43333 0.21203 0.43815 0.21273 0.44218 0.21736 C 0.44726 0.22314 0.4526 0.22893 0.4582 0.23217 C 0.4638 0.23981 0.4681 0.24421 0.47435 0.24699 C 0.48021 0.25578 0.48919 0.26088 0.49544 0.26666 C 0.497 0.26782 0.49752 0.27037 0.49896 0.27152 C 0.50716 0.28125 0.51771 0.28958 0.52682 0.29629 C 0.53476 0.30254 0.54179 0.31226 0.55013 0.31597 C 0.56119 0.3331 0.57604 0.33541 0.5888 0.34074 C 0.60833 0.34884 0.62708 0.36134 0.64674 0.36782 C 0.65325 0.37291 0.64713 0.36875 0.65846 0.37291 C 0.66823 0.37615 0.67734 0.38263 0.68737 0.38518 C 0.82487 0.38055 0.79375 0.38611 0.86523 0.36782 C 0.87708 0.36111 0.88932 0.35625 0.90156 0.353 C 0.91172 0.34629 0.92226 0.34351 0.93255 0.33819 C 0.94349 0.3331 0.95403 0.32338 0.96471 0.31851 C 0.97213 0.31504 0.97981 0.31458 0.98724 0.31111 C 0.99349 0.30833 0.99909 0.3037 1.00547 0.30115 C 1.01367 0.29351 1.02239 0.29166 1.03112 0.28888 C 1.03672 0.28449 1.04244 0.28356 1.0483 0.28148 C 1.05481 0.27152 1.04791 0.28078 1.05573 0.27407 C 1.05976 0.2706 1.0638 0.26388 1.06758 0.25925 C 1.07669 0.24745 1.08633 0.22569 1.09648 0.21967 C 1.10013 0.21111 1.10221 0.21203 1.10612 0.20486 C 1.10833 0.20069 1.10924 0.19513 1.11263 0.19513 C 1.11315 0.19513 1.11185 0.19652 1.11146 0.19745 " pathEditMode="relative" rAng="0" ptsTypes="AAAAAAAAAAAAAAAAAAAAAAAAAAAAAAAAAAAAAAAAAAAAAAAAAAAAAAAA">
                                      <p:cBhvr>
                                        <p:cTn id="16" dur="5000" fill="hold"/>
                                        <p:tgtEl>
                                          <p:spTgt spid="13"/>
                                        </p:tgtEl>
                                        <p:attrNameLst>
                                          <p:attrName>ppt_x</p:attrName>
                                          <p:attrName>ppt_y</p:attrName>
                                        </p:attrNameLst>
                                      </p:cBhvr>
                                      <p:rCtr x="55638" y="16505"/>
                                    </p:animMotion>
                                  </p:childTnLst>
                                </p:cTn>
                              </p:par>
                              <p:par>
                                <p:cTn id="17" presetID="0" presetClass="path" presetSubtype="0" accel="50000" decel="50000" fill="hold" nodeType="withEffect">
                                  <p:stCondLst>
                                    <p:cond delay="0"/>
                                  </p:stCondLst>
                                  <p:childTnLst>
                                    <p:animMotion origin="layout" path="M -0.32331 0.09329 C -0.31862 0.09237 -0.31393 0.09237 -0.30937 0.09075 C -0.29518 0.08612 -0.30599 0.08797 -0.29687 0.08102 C -0.28958 0.075 -0.28216 0.06852 -0.27474 0.06366 C -0.2681 0.05926 -0.26068 0.05903 -0.25391 0.05625 C -0.24193 0.05163 -0.22995 0.047 -0.21784 0.04399 C -0.20065 0.0338 -0.17487 0.04028 -0.1582 0.04144 C -0.15104 0.04445 -0.14401 0.04584 -0.1375 0.04885 C -0.12838 0.05278 -0.12161 0.06204 -0.1125 0.06621 C -0.1112 0.0676 -0.10989 0.07014 -0.10859 0.07107 C -0.10469 0.07362 -0.09687 0.07593 -0.09687 0.07616 C -0.09036 0.08403 -0.08372 0.08473 -0.07604 0.08843 C -0.07044 0.09144 -0.06432 0.09584 -0.05859 0.09815 C -0.05521 0.09954 -0.04987 0.10047 -0.04687 0.10325 C -0.03932 0.10996 -0.03112 0.11713 -0.02331 0.12292 C -0.01797 0.12686 -0.01536 0.12362 -0.00937 0.13033 C -0.00417 0.13658 0.0013 0.13936 0.00703 0.1426 C 0.00833 0.14352 0.00964 0.1463 0.01094 0.14769 C 0.01758 0.15232 0.02539 0.15695 0.0319 0.15996 C 0.04089 0.17107 0.05261 0.17477 0.06224 0.18218 C 0.07109 0.18797 0.0793 0.19445 0.08776 0.19954 C 0.08932 0.20047 0.09037 0.20348 0.09193 0.2044 C 0.09557 0.20695 0.09883 0.20718 0.10313 0.20926 C 0.1043 0.21181 0.10612 0.21528 0.1086 0.21667 C 0.11146 0.21922 0.11927 0.22176 0.11927 0.222 C 0.12982 0.23403 0.11667 0.21945 0.12943 0.22917 C 0.13503 0.2338 0.13854 0.23889 0.14557 0.24144 C 0.15091 0.24584 0.15612 0.247 0.16133 0.25139 C 0.1711 0.25996 0.18242 0.26991 0.19284 0.27362 C 0.19896 0.27871 0.20313 0.28334 0.20938 0.28588 C 0.21784 0.2926 0.22435 0.29815 0.2336 0.3007 C 0.2388 0.30533 0.24505 0.30602 0.25026 0.31065 C 0.2569 0.31644 0.2638 0.32223 0.2711 0.32547 C 0.27826 0.33311 0.28386 0.3375 0.29193 0.34028 C 0.29961 0.34908 0.31107 0.35417 0.31901 0.35996 C 0.32136 0.36112 0.32162 0.36366 0.32396 0.36482 C 0.33451 0.37454 0.34792 0.38288 0.36003 0.38959 C 0.37031 0.39584 0.37943 0.40556 0.38998 0.40926 C 0.40469 0.42639 0.42383 0.42871 0.4405 0.43403 C 0.46576 0.44213 0.49011 0.45463 0.51563 0.46112 C 0.52409 0.46621 0.51615 0.46204 0.53073 0.46621 C 0.54349 0.46945 0.55534 0.47593 0.56823 0.47848 C 0.74662 0.47385 0.70625 0.4794 0.79896 0.46112 C 0.81432 0.4544 0.83021 0.44954 0.8461 0.4463 C 0.85925 0.43959 0.87292 0.43681 0.88633 0.43149 C 0.90052 0.42639 0.91406 0.41667 0.928 0.41181 C 0.93763 0.40834 0.94766 0.40788 0.95729 0.4044 C 0.96524 0.40163 0.97266 0.397 0.98086 0.39445 C 0.99154 0.38681 1.00287 0.38496 1.01406 0.38218 C 1.02136 0.37778 1.02878 0.37686 1.03646 0.37477 C 1.04492 0.36482 1.03594 0.37408 1.0461 0.36737 C 1.0513 0.36389 1.05651 0.35718 1.06146 0.35255 C 1.07318 0.34075 1.08581 0.31899 1.09896 0.31297 C 1.10365 0.3044 1.10638 0.30533 1.11133 0.29815 C 1.11432 0.29399 1.11537 0.28843 1.11979 0.28843 C 1.12044 0.28843 1.11888 0.28982 1.11836 0.29075 " pathEditMode="relative" rAng="0" ptsTypes="AAAAAAAAAAAAAAAAAAAAAAAAAAAAAAAAAAAAAAAAAAAAAAAAAAAAAAAA">
                                      <p:cBhvr>
                                        <p:cTn id="18" dur="5000" fill="hold"/>
                                        <p:tgtEl>
                                          <p:spTgt spid="17"/>
                                        </p:tgtEl>
                                        <p:attrNameLst>
                                          <p:attrName>ppt_x</p:attrName>
                                          <p:attrName>ppt_y</p:attrName>
                                        </p:attrNameLst>
                                      </p:cBhvr>
                                      <p:rCtr x="72161" y="16505"/>
                                    </p:animMotion>
                                  </p:childTnLst>
                                </p:cTn>
                              </p:par>
                              <p:par>
                                <p:cTn id="19" presetID="0" presetClass="path" presetSubtype="0" accel="50000" decel="50000" fill="hold" nodeType="withEffect">
                                  <p:stCondLst>
                                    <p:cond delay="0"/>
                                  </p:stCondLst>
                                  <p:childTnLst>
                                    <p:animMotion origin="layout" path="M 8.33333E-7 -1.85185E-6 C 0.00378 -0.00092 0.00742 -0.00092 0.01094 -0.00254 C 0.022 -0.00717 0.01354 -0.00532 0.0207 -0.01227 C 0.02643 -0.01829 0.03216 -0.02477 0.03802 -0.02963 C 0.04323 -0.03403 0.04896 -0.03426 0.0543 -0.03704 C 0.06354 -0.04166 0.07305 -0.04629 0.08229 -0.0493 C 0.0957 -0.05949 0.11588 -0.05301 0.12891 -0.05185 C 0.1345 -0.04884 0.13997 -0.04745 0.14518 -0.04444 C 0.15221 -0.04051 0.15768 -0.03125 0.16471 -0.02708 C 0.16562 -0.02569 0.16667 -0.02315 0.16784 -0.02222 C 0.1707 -0.01967 0.17682 -0.01736 0.17682 -0.01713 C 0.1819 -0.00926 0.18711 -0.00856 0.1931 -0.00486 C 0.19753 -0.00185 0.20234 0.00255 0.2069 0.00486 C 0.20937 0.00625 0.21354 0.00718 0.21588 0.00996 C 0.22187 0.01667 0.22825 0.02384 0.23437 0.02963 C 0.23854 0.03357 0.24062 0.03033 0.24518 0.03704 C 0.24935 0.04329 0.25365 0.04607 0.25807 0.04931 C 0.25911 0.05023 0.26016 0.05301 0.2612 0.0544 C 0.26628 0.05903 0.2724 0.06366 0.27747 0.06667 C 0.28463 0.07778 0.29362 0.08148 0.3013 0.08889 C 0.30807 0.09468 0.31458 0.10116 0.32109 0.10625 C 0.3224 0.10718 0.32318 0.11019 0.32435 0.11111 C 0.32721 0.11366 0.32995 0.11389 0.3332 0.11597 C 0.33424 0.11852 0.33555 0.12199 0.33737 0.12338 C 0.33984 0.12593 0.34583 0.12847 0.34583 0.12871 C 0.35404 0.14074 0.34375 0.12616 0.35365 0.13588 C 0.35833 0.14051 0.36107 0.1456 0.36641 0.14815 C 0.37044 0.15255 0.37461 0.15371 0.37865 0.1581 C 0.3862 0.16667 0.39505 0.17662 0.40338 0.18033 C 0.4082 0.18496 0.41133 0.19005 0.41641 0.19259 C 0.42279 0.19931 0.42799 0.20486 0.43516 0.20741 C 0.43919 0.21204 0.44401 0.21273 0.44818 0.21667 C 0.45325 0.22315 0.45872 0.22894 0.46445 0.23218 C 0.47005 0.23982 0.47435 0.24421 0.48073 0.24699 C 0.48672 0.25579 0.49557 0.26088 0.50208 0.26667 C 0.50365 0.26783 0.50404 0.27037 0.50573 0.27153 C 0.51393 0.28125 0.52461 0.28959 0.53385 0.2963 C 0.54193 0.30255 0.54909 0.31227 0.55742 0.31597 C 0.56875 0.3331 0.58372 0.33542 0.59674 0.34074 C 0.61654 0.34884 0.63555 0.36134 0.65547 0.36783 C 0.66211 0.37292 0.65586 0.36875 0.66732 0.37292 C 0.67721 0.37616 0.68646 0.38264 0.69661 0.38519 C 0.83594 0.38056 0.80443 0.38611 0.87682 0.36783 C 0.88893 0.36111 0.9013 0.35625 0.91367 0.35301 C 0.92396 0.3463 0.93463 0.34352 0.94518 0.3382 C 0.95625 0.3331 0.9668 0.32338 0.97773 0.31852 C 0.98529 0.31505 0.9931 0.31459 1.00065 0.31111 C 1.00677 0.30834 1.01263 0.30371 1.01901 0.30116 C 1.02734 0.29352 1.0362 0.29167 1.04492 0.28889 C 1.05065 0.28449 1.05651 0.28357 1.0625 0.28148 C 1.06901 0.27153 1.06198 0.28079 1.06992 0.27408 C 1.07409 0.2706 1.07812 0.26389 1.08203 0.25926 C 1.09115 0.24746 1.10104 0.2257 1.11133 0.21968 C 1.11497 0.21111 1.11706 0.21204 1.12096 0.20486 C 1.12331 0.2007 1.12409 0.19514 1.1276 0.19514 C 1.12812 0.19514 1.12682 0.19653 1.12643 0.19746 " pathEditMode="relative" rAng="0" ptsTypes="AAAAAAAAAAAAAAAAAAAAAAAAAAAAAAAAAAAAAAAAAAAAAAAAAAAAAAAA">
                                      <p:cBhvr>
                                        <p:cTn id="20" dur="5000" fill="hold"/>
                                        <p:tgtEl>
                                          <p:spTgt spid="8"/>
                                        </p:tgtEl>
                                        <p:attrNameLst>
                                          <p:attrName>ppt_x</p:attrName>
                                          <p:attrName>ppt_y</p:attrName>
                                        </p:attrNameLst>
                                      </p:cBhvr>
                                      <p:rCtr x="56380" y="16505"/>
                                    </p:animMotion>
                                  </p:childTnLst>
                                </p:cTn>
                              </p:par>
                              <p:par>
                                <p:cTn id="21" presetID="0" presetClass="path" presetSubtype="0" accel="50000" decel="50000" fill="hold" nodeType="withEffect">
                                  <p:stCondLst>
                                    <p:cond delay="3100"/>
                                  </p:stCondLst>
                                  <p:childTnLst>
                                    <p:animMotion origin="layout" path="M 2.5E-6 -4.81481E-6 C 0.00807 -0.0118 0.00416 -0.00833 0.01133 -0.01226 C 0.01614 -0.01921 0.02083 -0.01921 0.02604 -0.02476 C 0.0362 -0.03611 0.04817 -0.04143 0.05937 -0.04444 C 0.07018 -0.05208 0.08151 -0.05208 0.09205 -0.05925 C 0.09974 -0.06458 0.10781 -0.06643 0.11549 -0.07152 C 0.12656 -0.07893 0.13763 -0.08587 0.14922 -0.08888 C 0.15182 -0.09074 0.15429 -0.09467 0.15703 -0.09629 C 0.16367 -0.1 0.17044 -0.10115 0.17721 -0.1037 C 0.18255 -0.10555 0.18776 -0.11018 0.19297 -0.11365 C 0.19557 -0.11504 0.20078 -0.11851 0.20078 -0.11828 C 0.21172 -0.1331 0.22383 -0.13449 0.23554 -0.14328 C 0.24661 -0.1618 0.26159 -0.16412 0.27383 -0.17777 C 0.28867 -0.19444 0.30455 -0.20555 0.31979 -0.22222 C 0.32474 -0.22754 0.3306 -0.22708 0.33541 -0.2324 C 0.34192 -0.23912 0.35416 -0.2537 0.36133 -0.25925 C 0.37995 -0.2743 0.35078 -0.23773 0.38151 -0.27152 C 0.3901 -0.28125 0.39804 -0.28703 0.40729 -0.29375 C 0.41289 -0.29791 0.41653 -0.30439 0.42291 -0.30856 C 0.43515 -0.31689 0.42187 -0.30995 0.43424 -0.32106 C 0.43854 -0.325 0.44765 -0.33078 0.44765 -0.33055 C 0.45442 -0.34189 0.47291 -0.35185 0.48138 -0.3581 C 0.49739 -0.36967 0.51263 -0.38495 0.52851 -0.39745 C 0.53073 -0.3993 0.53307 -0.40023 0.53528 -0.40254 C 0.53646 -0.4037 0.53737 -0.40625 0.53854 -0.4074 C 0.54323 -0.41134 0.55026 -0.41226 0.55429 -0.41967 C 0.55716 -0.425 0.56002 -0.43032 0.56211 -0.43703 C 0.5638 -0.44189 0.56666 -0.45185 0.56666 -0.45162 C 0.5694 -0.4824 0.58203 -0.48773 0.59245 -0.5037 C 0.60078 -0.51643 0.60937 -0.53819 0.6194 -0.5456 C 0.62578 -0.55949 0.63372 -0.56597 0.64179 -0.57291 C 0.64336 -0.57407 0.64492 -0.57569 0.64635 -0.578 C 0.64765 -0.57986 0.6483 -0.58356 0.64974 -0.58518 C 0.65364 -0.58912 0.65807 -0.58888 0.66198 -0.59259 C 0.66836 -0.59837 0.67448 -0.60625 0.68112 -0.60995 C 0.6875 -0.61921 0.69609 -0.62384 0.70351 -0.62708 C 0.71497 -0.63981 0.72682 -0.65092 0.73945 -0.65439 C 0.74726 -0.65995 0.75508 -0.66203 0.76302 -0.66412 C 0.7681 -0.66759 0.77344 -0.66921 0.77877 -0.67152 C 0.81875 -0.6706 0.87239 -0.67523 0.91784 -0.66666 C 0.94336 -0.6618 0.96705 -0.64236 0.99192 -0.63449 C 0.99987 -0.6287 1.00729 -0.62662 1.01549 -0.62476 C 1.02226 -0.62106 1.02903 -0.61851 1.03567 -0.61481 C 1.04219 -0.61134 1.04349 -0.60486 1.05156 -0.60486 " pathEditMode="relative" rAng="0" ptsTypes="AAAAAAAAAAAAAAAAAAAAAAAAAAAAAAAAAAAAAAAAAAAA">
                                      <p:cBhvr>
                                        <p:cTn id="22" dur="5000" fill="hold"/>
                                        <p:tgtEl>
                                          <p:spTgt spid="18"/>
                                        </p:tgtEl>
                                        <p:attrNameLst>
                                          <p:attrName>ppt_x</p:attrName>
                                          <p:attrName>ppt_y</p:attrName>
                                        </p:attrNameLst>
                                      </p:cBhvr>
                                      <p:rCtr x="52578" y="-33611"/>
                                    </p:animMotion>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par>
                                <p:cTn id="28" presetID="16" presetClass="entr" presetSubtype="21"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arn(inVertical)">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D3052A5-9438-403C-9ADF-28FAB7967B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Picture 6" descr="D:\png\透明气泡.png">
            <a:extLst>
              <a:ext uri="{FF2B5EF4-FFF2-40B4-BE49-F238E27FC236}">
                <a16:creationId xmlns:a16="http://schemas.microsoft.com/office/drawing/2014/main" id="{5849F878-AFA0-4DFB-941E-AB313155C8B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9410" y="624335"/>
            <a:ext cx="752403" cy="76157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D:\png\透明气泡.png">
            <a:extLst>
              <a:ext uri="{FF2B5EF4-FFF2-40B4-BE49-F238E27FC236}">
                <a16:creationId xmlns:a16="http://schemas.microsoft.com/office/drawing/2014/main" id="{135BC396-A63A-4071-937B-519BF69BF15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96786" y="1319991"/>
            <a:ext cx="552350" cy="55908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D:\png\透明气泡.png">
            <a:extLst>
              <a:ext uri="{FF2B5EF4-FFF2-40B4-BE49-F238E27FC236}">
                <a16:creationId xmlns:a16="http://schemas.microsoft.com/office/drawing/2014/main" id="{6F8E04FF-A695-4125-B28B-E5FF9D8F399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1757" y="1769095"/>
            <a:ext cx="447272" cy="45272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D:\png\透明气泡.png">
            <a:extLst>
              <a:ext uri="{FF2B5EF4-FFF2-40B4-BE49-F238E27FC236}">
                <a16:creationId xmlns:a16="http://schemas.microsoft.com/office/drawing/2014/main" id="{E1B54889-7C2C-4BE6-BE85-5BF99EEF4A8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67456" y="3857026"/>
            <a:ext cx="598343" cy="60564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D:\png\透明气泡.png">
            <a:extLst>
              <a:ext uri="{FF2B5EF4-FFF2-40B4-BE49-F238E27FC236}">
                <a16:creationId xmlns:a16="http://schemas.microsoft.com/office/drawing/2014/main" id="{4AF8364F-5BB9-47FE-8DD2-355EFEA172F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70162" y="3262136"/>
            <a:ext cx="402311" cy="40721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D:\png\透明气泡.png">
            <a:extLst>
              <a:ext uri="{FF2B5EF4-FFF2-40B4-BE49-F238E27FC236}">
                <a16:creationId xmlns:a16="http://schemas.microsoft.com/office/drawing/2014/main" id="{132825E6-0F01-4370-A419-4EFB9D48C7C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55556" y="3275351"/>
            <a:ext cx="376201" cy="38078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D:\png\透明气泡.png">
            <a:extLst>
              <a:ext uri="{FF2B5EF4-FFF2-40B4-BE49-F238E27FC236}">
                <a16:creationId xmlns:a16="http://schemas.microsoft.com/office/drawing/2014/main" id="{4C0F8690-7E15-41BE-95F8-0397785EFD2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9706" y="3361764"/>
            <a:ext cx="376201" cy="38078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D:\png\透明气泡.png">
            <a:extLst>
              <a:ext uri="{FF2B5EF4-FFF2-40B4-BE49-F238E27FC236}">
                <a16:creationId xmlns:a16="http://schemas.microsoft.com/office/drawing/2014/main" id="{CA37FC09-26E3-45B5-A136-00A8A61AF29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95292" y="2543300"/>
            <a:ext cx="603574" cy="61093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D:\png\透明气泡.png">
            <a:extLst>
              <a:ext uri="{FF2B5EF4-FFF2-40B4-BE49-F238E27FC236}">
                <a16:creationId xmlns:a16="http://schemas.microsoft.com/office/drawing/2014/main" id="{7059A3A7-868E-41B8-A1F9-CE9A716ADDB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24166" y="2543306"/>
            <a:ext cx="268537" cy="27181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D:\png\透明气泡.png">
            <a:extLst>
              <a:ext uri="{FF2B5EF4-FFF2-40B4-BE49-F238E27FC236}">
                <a16:creationId xmlns:a16="http://schemas.microsoft.com/office/drawing/2014/main" id="{EFD7570A-8976-41DC-A50B-4A4377E41332}"/>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748222" y="2669867"/>
            <a:ext cx="478716" cy="484554"/>
          </a:xfrm>
          <a:prstGeom prst="rect">
            <a:avLst/>
          </a:prstGeom>
          <a:noFill/>
          <a:extLst>
            <a:ext uri="{909E8E84-426E-40DD-AFC4-6F175D3DCCD1}">
              <a14:hiddenFill xmlns:a14="http://schemas.microsoft.com/office/drawing/2010/main">
                <a:solidFill>
                  <a:srgbClr val="FFFFFF"/>
                </a:solidFill>
              </a14:hiddenFill>
            </a:ext>
          </a:extLst>
        </p:spPr>
      </p:pic>
      <p:pic>
        <p:nvPicPr>
          <p:cNvPr id="27" name="图片 15">
            <a:extLst>
              <a:ext uri="{FF2B5EF4-FFF2-40B4-BE49-F238E27FC236}">
                <a16:creationId xmlns:a16="http://schemas.microsoft.com/office/drawing/2014/main" id="{BF6293E7-23D1-49D7-8EFD-14679BF43337}"/>
              </a:ext>
            </a:extLst>
          </p:cNvPr>
          <p:cNvPicPr>
            <a:picLocks noChangeAspect="1"/>
          </p:cNvPicPr>
          <p:nvPr/>
        </p:nvPicPr>
        <p:blipFill rotWithShape="1">
          <a:blip r:embed="rId13">
            <a:extLst>
              <a:ext uri="{28A0092B-C50C-407E-A947-70E740481C1C}">
                <a14:useLocalDpi xmlns:a14="http://schemas.microsoft.com/office/drawing/2010/main" val="0"/>
              </a:ext>
            </a:extLst>
          </a:blip>
          <a:srcRect t="68182"/>
          <a:stretch/>
        </p:blipFill>
        <p:spPr>
          <a:xfrm>
            <a:off x="-1508864" y="-667"/>
            <a:ext cx="16056717" cy="3200401"/>
          </a:xfrm>
          <a:prstGeom prst="rect">
            <a:avLst/>
          </a:prstGeom>
        </p:spPr>
      </p:pic>
      <p:pic>
        <p:nvPicPr>
          <p:cNvPr id="25" name="Picture 6" descr="D:\png\透明气泡.png">
            <a:extLst>
              <a:ext uri="{FF2B5EF4-FFF2-40B4-BE49-F238E27FC236}">
                <a16:creationId xmlns:a16="http://schemas.microsoft.com/office/drawing/2014/main" id="{0EAA62F6-962B-4395-B05E-9F731ED66018}"/>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193247" y="2063349"/>
            <a:ext cx="272636" cy="27596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D:\png\透明气泡.png">
            <a:extLst>
              <a:ext uri="{FF2B5EF4-FFF2-40B4-BE49-F238E27FC236}">
                <a16:creationId xmlns:a16="http://schemas.microsoft.com/office/drawing/2014/main" id="{DFC8B89A-8D2F-4AB9-8B65-79657650F6F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89375" y="4583661"/>
            <a:ext cx="376201" cy="380789"/>
          </a:xfrm>
          <a:prstGeom prst="rect">
            <a:avLst/>
          </a:prstGeom>
          <a:noFill/>
          <a:extLst>
            <a:ext uri="{909E8E84-426E-40DD-AFC4-6F175D3DCCD1}">
              <a14:hiddenFill xmlns:a14="http://schemas.microsoft.com/office/drawing/2010/main">
                <a:solidFill>
                  <a:srgbClr val="FFFFFF"/>
                </a:solidFill>
              </a14:hiddenFill>
            </a:ext>
          </a:extLst>
        </p:spPr>
      </p:pic>
      <p:pic>
        <p:nvPicPr>
          <p:cNvPr id="28" name="图片 157">
            <a:extLst>
              <a:ext uri="{FF2B5EF4-FFF2-40B4-BE49-F238E27FC236}">
                <a16:creationId xmlns:a16="http://schemas.microsoft.com/office/drawing/2014/main" id="{685E083C-6706-47AA-A251-E4EBA0F0ABCC}"/>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4750629" y="3857026"/>
            <a:ext cx="2390203" cy="2832391"/>
          </a:xfrm>
          <a:prstGeom prst="rect">
            <a:avLst/>
          </a:prstGeom>
        </p:spPr>
      </p:pic>
      <p:pic>
        <p:nvPicPr>
          <p:cNvPr id="2" name="Picture 1">
            <a:extLst>
              <a:ext uri="{FF2B5EF4-FFF2-40B4-BE49-F238E27FC236}">
                <a16:creationId xmlns:a16="http://schemas.microsoft.com/office/drawing/2014/main" id="{58E1ED26-C624-E0A2-2253-1E5EE39DB4AC}"/>
              </a:ext>
            </a:extLst>
          </p:cNvPr>
          <p:cNvPicPr>
            <a:picLocks noChangeAspect="1"/>
          </p:cNvPicPr>
          <p:nvPr/>
        </p:nvPicPr>
        <p:blipFill>
          <a:blip r:embed="rId16"/>
          <a:stretch>
            <a:fillRect/>
          </a:stretch>
        </p:blipFill>
        <p:spPr>
          <a:xfrm>
            <a:off x="1305517" y="1820211"/>
            <a:ext cx="10138527" cy="2615411"/>
          </a:xfrm>
          <a:prstGeom prst="rect">
            <a:avLst/>
          </a:prstGeom>
        </p:spPr>
      </p:pic>
    </p:spTree>
    <p:extLst>
      <p:ext uri="{BB962C8B-B14F-4D97-AF65-F5344CB8AC3E}">
        <p14:creationId xmlns:p14="http://schemas.microsoft.com/office/powerpoint/2010/main" val="55138346"/>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2.08333E-7 2.22222E-6 C 0.01185 0.0044 0.02122 0.02014 0.03047 0.03449 C 0.04336 0.05463 0.02292 0.02801 0.03828 0.0493 C 0.04648 0.06041 0.05508 0.06967 0.06302 0.08148 C 0.06758 0.08796 0.06901 0.09745 0.07422 0.10116 C 0.07852 0.11041 0.08307 0.11736 0.08789 0.12592 C 0.09284 0.13541 0.09557 0.1456 0.10026 0.15555 C 0.10339 0.17801 0.09818 0.14745 0.10456 0.16782 C 0.11003 0.18449 0.11289 0.20555 0.11836 0.22222 C 0.12214 0.23403 0.12682 0.24514 0.1306 0.25648 C 0.13216 0.2669 0.13451 0.2706 0.13737 0.27893 C 0.14219 0.29282 0.14583 0.30509 0.15091 0.31852 C 0.1543 0.32685 0.15781 0.33541 0.1599 0.34514 C 0.16094 0.34977 0.16107 0.35393 0.16224 0.35787 C 0.16523 0.36759 0.17005 0.37662 0.1737 0.38518 C 0.17852 0.39745 0.18828 0.42708 0.19505 0.43217 C 0.19909 0.44629 0.20833 0.45162 0.21523 0.45926 C 0.22461 0.46944 0.23268 0.48449 0.24232 0.49375 C 0.25404 0.50555 0.26641 0.51296 0.27943 0.51597 C 0.32721 0.51504 0.375 0.51504 0.42266 0.51366 C 0.44349 0.51296 0.46432 0.49143 0.48464 0.48634 C 0.49844 0.47893 0.5125 0.47338 0.52656 0.46921 C 0.54036 0.45903 0.55716 0.45208 0.57148 0.4493 C 0.57721 0.44699 0.58307 0.44097 0.58867 0.43958 C 0.59375 0.43819 0.59922 0.43796 0.60443 0.43703 C 0.61432 0.42963 0.62031 0.43125 0.63255 0.42963 C 0.64076 0.42384 0.63711 0.42592 0.64375 0.42222 C 0.72982 0.42315 0.81589 0.42222 0.90195 0.42477 C 0.91693 0.425 0.9362 0.46366 0.95052 0.47407 C 0.96159 0.49236 0.975 0.50254 0.98672 0.51852 C 0.99297 0.52685 1.00169 0.54236 1.00807 0.54815 C 1.01315 0.55254 1.01797 0.55764 1.02279 0.56273 C 1.03346 0.57453 1.02409 0.56736 1.03177 0.57291 C 1.04076 0.58773 1.05117 0.59884 1.06094 0.60995 C 1.06393 0.61296 1.06667 0.62222 1.07005 0.62222 " pathEditMode="relative" rAng="0" ptsTypes="AAAAAAAAAAAAAAAAAAAAAAAAAAAAAAAAAAA">
                                      <p:cBhvr>
                                        <p:cTn id="6" dur="5000" fill="hold"/>
                                        <p:tgtEl>
                                          <p:spTgt spid="15"/>
                                        </p:tgtEl>
                                        <p:attrNameLst>
                                          <p:attrName>ppt_x</p:attrName>
                                          <p:attrName>ppt_y</p:attrName>
                                        </p:attrNameLst>
                                      </p:cBhvr>
                                      <p:rCtr x="53503" y="31111"/>
                                    </p:animMotion>
                                  </p:childTnLst>
                                </p:cTn>
                              </p:par>
                              <p:par>
                                <p:cTn id="7" presetID="0" presetClass="path" presetSubtype="0" accel="50000" decel="50000" fill="hold" nodeType="withEffect">
                                  <p:stCondLst>
                                    <p:cond delay="0"/>
                                  </p:stCondLst>
                                  <p:childTnLst>
                                    <p:animMotion origin="layout" path="M 4.58333E-6 -1.48148E-6 C 0.0121 0.00208 0.02161 0.00972 0.03112 0.0169 C 0.0444 0.02662 0.02356 0.01366 0.03932 0.02408 C 0.04752 0.02963 0.05625 0.03403 0.06445 0.03982 C 0.06914 0.04306 0.07083 0.04769 0.07604 0.04954 C 0.0802 0.05417 0.08502 0.05764 0.08984 0.06181 C 0.09492 0.06644 0.09765 0.07153 0.10234 0.07639 C 0.10585 0.08727 0.10026 0.07246 0.10703 0.08241 C 0.11237 0.09051 0.11523 0.10093 0.12096 0.10903 C 0.12474 0.11482 0.12955 0.12037 0.13333 0.12593 C 0.13502 0.13102 0.1375 0.13287 0.14036 0.13704 C 0.14518 0.14375 0.14921 0.14977 0.15416 0.15648 C 0.15768 0.16042 0.16106 0.16482 0.16328 0.16968 C 0.16432 0.17176 0.16445 0.17384 0.16549 0.1757 C 0.16862 0.18056 0.17356 0.18496 0.17721 0.18912 C 0.18216 0.19514 0.19205 0.20972 0.19908 0.21227 C 0.20351 0.21921 0.21263 0.22176 0.21966 0.2257 C 0.22929 0.23056 0.2375 0.23796 0.24739 0.24259 C 0.25937 0.24838 0.272 0.25208 0.28528 0.25347 C 0.33411 0.25301 0.38281 0.25301 0.43138 0.25232 C 0.45273 0.25208 0.47395 0.24144 0.49492 0.23889 C 0.50885 0.23519 0.5233 0.23264 0.53763 0.23056 C 0.55169 0.22546 0.56888 0.22199 0.58346 0.2206 C 0.58932 0.21945 0.59531 0.21667 0.60091 0.21597 C 0.60625 0.21528 0.61184 0.21505 0.61705 0.21458 C 0.62721 0.21111 0.63333 0.21181 0.64583 0.21111 C 0.65416 0.2081 0.65052 0.20926 0.65729 0.20741 C 0.74518 0.20787 0.83307 0.20741 0.92083 0.20857 C 0.93619 0.2088 0.95572 0.22778 0.97044 0.23287 C 0.98177 0.2419 0.99557 0.24676 1.00742 0.25463 C 1.01393 0.2588 1.02278 0.26644 1.02916 0.26921 C 1.0345 0.27153 1.03932 0.27384 1.04427 0.27639 C 1.0552 0.28218 1.04557 0.27871 1.05338 0.28148 C 1.06263 0.28866 1.07317 0.29421 1.0832 0.29954 C 1.08632 0.30116 1.08906 0.30579 1.09257 0.30579 " pathEditMode="relative" rAng="0" ptsTypes="AAAAAAAAAAAAAAAAAAAAAAAAAAAAAAAAAAA">
                                      <p:cBhvr>
                                        <p:cTn id="8" dur="5000" fill="hold"/>
                                        <p:tgtEl>
                                          <p:spTgt spid="18"/>
                                        </p:tgtEl>
                                        <p:attrNameLst>
                                          <p:attrName>ppt_x</p:attrName>
                                          <p:attrName>ppt_y</p:attrName>
                                        </p:attrNameLst>
                                      </p:cBhvr>
                                      <p:rCtr x="54622" y="15278"/>
                                    </p:animMotion>
                                  </p:childTnLst>
                                </p:cTn>
                              </p:par>
                              <p:par>
                                <p:cTn id="9" presetID="0" presetClass="path" presetSubtype="0" accel="50000" decel="50000" fill="hold" nodeType="withEffect">
                                  <p:stCondLst>
                                    <p:cond delay="1800"/>
                                  </p:stCondLst>
                                  <p:childTnLst>
                                    <p:animMotion origin="layout" path="M 8.33333E-7 -2.22222E-6 C 0.00638 -0.00949 0.01406 -0.01227 0.02148 -0.01481 C 0.02604 -0.01828 0.03086 -0.01875 0.03542 -0.02222 C 0.04154 -0.02199 0.06888 -0.02291 0.08242 -0.01736 C 0.08698 -0.01551 0.09232 -0.00764 0.09635 -0.00254 C 0.09857 0.00023 0.10065 0.00394 0.10273 0.00741 C 0.10391 0.00903 0.10599 0.01227 0.10599 0.0125 C 0.11068 0.02871 0.11588 0.04422 0.12096 0.05926 C 0.12448 0.06968 0.12591 0.08172 0.1306 0.08889 C 0.1362 0.1081 0.14232 0.13496 0.15091 0.14815 C 0.15521 0.15463 0.15937 0.16482 0.1638 0.17037 C 0.16901 0.17709 0.17448 0.1831 0.17982 0.19005 C 0.18633 0.19884 0.1819 0.19236 0.18945 0.19746 C 0.19297 0.2 0.19818 0.2081 0.20117 0.20996 C 0.20547 0.21227 0.21406 0.21482 0.21406 0.21505 C 0.26068 0.2132 0.27708 0.21389 0.31263 0.20486 C 0.32682 0.19653 0.34154 0.19097 0.35534 0.18033 C 0.36328 0.17431 0.36706 0.16134 0.37474 0.1581 C 0.37851 0.14931 0.38021 0.14607 0.38542 0.14329 C 0.38659 0.14167 0.3875 0.13959 0.38867 0.1382 C 0.39062 0.13611 0.39505 0.13334 0.39505 0.13357 C 0.40026 0.12384 0.40638 0.11875 0.41224 0.11111 C 0.4151 0.10718 0.42083 0.09884 0.42083 0.09908 C 0.42396 0.08727 0.42969 0.08496 0.43476 0.07894 C 0.43802 0.07523 0.4388 0.07107 0.44219 0.06667 C 0.44323 0.06551 0.4444 0.06505 0.44544 0.06412 C 0.44713 0.06273 0.44896 0.06134 0.45078 0.05926 C 0.45456 0.05371 0.4556 0.04884 0.45937 0.04445 C 0.4638 0.03912 0.46146 0.0456 0.46575 0.03704 C 0.47213 0.02431 0.46732 0.0294 0.47331 0.02477 C 0.47825 0.01297 0.48346 0.00857 0.48919 -2.22222E-6 C 0.49271 -0.00532 0.49583 -0.01134 0.49896 -0.01736 C 0.50521 -0.02893 0.51367 -0.03588 0.52031 -0.04699 C 0.53268 -0.0669 0.51862 -0.04282 0.52682 -0.0618 C 0.53125 -0.07199 0.53958 -0.07708 0.54271 -0.08889 C 0.54857 -0.10903 0.56185 -0.12801 0.57174 -0.13588 C 0.57708 -0.14514 0.57982 -0.15532 0.58659 -0.16041 C 0.60013 -0.18403 0.6181 -0.20347 0.63281 -0.22222 C 0.63919 -0.23032 0.64375 -0.24282 0.65091 -0.24699 C 0.65599 -0.25463 0.66042 -0.25764 0.66601 -0.2618 C 0.67643 -0.26921 0.68607 -0.28032 0.69713 -0.28403 C 0.70273 -0.28819 0.70833 -0.28958 0.71419 -0.29143 C 0.72474 -0.2993 0.73086 -0.29722 0.74414 -0.29884 C 0.76237 -0.29791 0.7806 -0.29838 0.79883 -0.29629 C 0.80846 -0.29514 0.81836 -0.28588 0.8276 -0.28148 C 0.83476 -0.27801 0.84362 -0.27685 0.85013 -0.26921 C 0.85937 -0.25833 0.87409 -0.24375 0.88112 -0.22708 C 0.88216 -0.225 0.88229 -0.22153 0.88346 -0.21967 C 0.88437 -0.21828 0.88568 -0.21852 0.88659 -0.21736 C 0.89297 -0.20926 0.90052 -0.20116 0.90586 -0.19004 C 0.90911 -0.18356 0.91276 -0.17778 0.91549 -0.17037 C 0.91784 -0.16412 0.91901 -0.15532 0.922 -0.15069 C 0.93086 -0.13703 0.93763 -0.11759 0.94661 -0.1037 C 0.94922 -0.0993 0.95013 -0.09074 0.95299 -0.08634 C 0.95859 -0.07708 0.96458 -0.06875 0.97005 -0.05926 C 0.98125 -0.04004 0.9918 -0.02014 1.00338 -0.00254 C 1.00924 0.00672 1.01497 0.02222 1.02161 0.02963 C 1.03516 0.04537 1.04792 0.06551 1.06224 0.07662 C 1.06497 0.07871 1.07279 0.08056 1.075 0.08148 C 1.08164 0.08426 1.08776 0.08889 1.09427 0.09144 C 1.10078 0.09352 1.1099 0.09445 1.11588 0.10116 " pathEditMode="relative" rAng="0" ptsTypes="AAAAAAAAAAAAAAAAAAAAAAAAAAAAAAAAAAAAAAAAAAAAAAAAAAAAAAAAAAAAA">
                                      <p:cBhvr>
                                        <p:cTn id="10" dur="5000" fill="hold"/>
                                        <p:tgtEl>
                                          <p:spTgt spid="17"/>
                                        </p:tgtEl>
                                        <p:attrNameLst>
                                          <p:attrName>ppt_x</p:attrName>
                                          <p:attrName>ppt_y</p:attrName>
                                        </p:attrNameLst>
                                      </p:cBhvr>
                                      <p:rCtr x="55794" y="-4190"/>
                                    </p:animMotion>
                                  </p:childTnLst>
                                </p:cTn>
                              </p:par>
                              <p:par>
                                <p:cTn id="11" presetID="0" presetClass="path" presetSubtype="0" accel="50000" decel="50000" fill="hold" nodeType="withEffect">
                                  <p:stCondLst>
                                    <p:cond delay="1800"/>
                                  </p:stCondLst>
                                  <p:childTnLst>
                                    <p:animMotion origin="layout" path="M 2.70833E-6 -4.07407E-6 C 0.00377 -0.00092 0.00755 -0.00092 0.0112 -0.00254 C 0.02265 -0.00717 0.01393 -0.00532 0.02122 -0.01226 C 0.02708 -0.01828 0.03307 -0.02476 0.03906 -0.02963 C 0.0444 -0.03402 0.05026 -0.03426 0.05573 -0.03703 C 0.06536 -0.04166 0.075 -0.04629 0.08476 -0.0493 C 0.09843 -0.05949 0.11914 -0.05301 0.13242 -0.05185 C 0.13815 -0.04884 0.14375 -0.04745 0.14896 -0.04444 C 0.15638 -0.04051 0.16198 -0.03125 0.16901 -0.02708 C 0.17005 -0.02569 0.17122 -0.02314 0.17226 -0.02222 C 0.17539 -0.01967 0.18164 -0.01736 0.18164 -0.01713 C 0.18685 -0.00926 0.19218 -0.00856 0.1983 -0.00486 C 0.20286 -0.00185 0.20768 0.00255 0.21237 0.00487 C 0.21497 0.00625 0.21927 0.00718 0.22174 0.00996 C 0.22773 0.01667 0.23437 0.02385 0.24062 0.02963 C 0.24492 0.03357 0.247 0.03033 0.25182 0.03704 C 0.25599 0.04329 0.26041 0.04607 0.26497 0.04931 C 0.26614 0.05024 0.26705 0.05301 0.26823 0.0544 C 0.27343 0.05903 0.27968 0.06366 0.28489 0.06667 C 0.29218 0.07778 0.30156 0.08149 0.30937 0.08889 C 0.3164 0.09468 0.32291 0.10116 0.32968 0.10625 C 0.33099 0.10718 0.33177 0.11019 0.33307 0.11112 C 0.33607 0.11366 0.3388 0.11389 0.34205 0.11598 C 0.34323 0.11852 0.34453 0.12199 0.34648 0.12338 C 0.34896 0.12593 0.35508 0.12848 0.35508 0.12871 C 0.36354 0.14074 0.35299 0.12616 0.36315 0.13588 C 0.36784 0.14051 0.3707 0.14561 0.37617 0.14815 C 0.38047 0.15255 0.38463 0.15371 0.3888 0.15811 C 0.39661 0.16667 0.40573 0.17662 0.41419 0.18033 C 0.41914 0.18565 0.42226 0.19005 0.42747 0.1926 C 0.43411 0.19931 0.43945 0.20487 0.44674 0.20741 C 0.45091 0.21204 0.45599 0.21274 0.46015 0.21737 C 0.46549 0.22315 0.47096 0.22894 0.47682 0.23218 C 0.48255 0.23982 0.48711 0.24422 0.49349 0.24699 C 0.49974 0.25579 0.50885 0.26088 0.51549 0.26667 C 0.51718 0.26783 0.51758 0.27037 0.51927 0.27153 C 0.52773 0.28125 0.53867 0.28959 0.54817 0.2963 C 0.55638 0.30255 0.5638 0.31227 0.57226 0.31598 C 0.58398 0.33311 0.59935 0.33542 0.61276 0.34074 C 0.63307 0.34885 0.6526 0.36135 0.67304 0.36783 C 0.67982 0.37292 0.67343 0.36875 0.68515 0.37292 C 0.69544 0.37616 0.70495 0.38264 0.71523 0.38519 C 0.85833 0.38056 0.82604 0.38612 0.90039 0.36783 C 0.91263 0.36112 0.92539 0.35625 0.93815 0.35301 C 0.9487 0.3463 0.95963 0.34352 0.97044 0.3382 C 0.9819 0.33311 0.99271 0.32338 1.0039 0.31852 C 1.01159 0.31505 1.01966 0.31459 1.02734 0.31112 C 1.03372 0.30834 1.03971 0.30371 1.04635 0.30116 C 1.05482 0.29352 1.06393 0.29167 1.07291 0.28889 C 1.07877 0.28449 1.08476 0.28357 1.09088 0.28149 C 1.09765 0.27153 1.09049 0.28079 1.0987 0.27408 C 1.10286 0.27061 1.10703 0.26389 1.11093 0.25926 C 1.12031 0.24746 1.13047 0.2257 1.14101 0.21968 C 1.14479 0.21112 1.147 0.21204 1.15104 0.20487 C 1.15338 0.2007 1.15416 0.19514 1.15781 0.19514 C 1.15833 0.19514 1.15703 0.19653 1.15664 0.19746 " pathEditMode="relative" rAng="0" ptsTypes="AAAAAAAAAAAAAAAAAAAAAAAAAAAAAAAAAAAAAAAAAAAAAAAAAAAAAAAA">
                                      <p:cBhvr>
                                        <p:cTn id="12" dur="5000" fill="hold"/>
                                        <p:tgtEl>
                                          <p:spTgt spid="19"/>
                                        </p:tgtEl>
                                        <p:attrNameLst>
                                          <p:attrName>ppt_x</p:attrName>
                                          <p:attrName>ppt_y</p:attrName>
                                        </p:attrNameLst>
                                      </p:cBhvr>
                                      <p:rCtr x="57891" y="16505"/>
                                    </p:animMotion>
                                  </p:childTnLst>
                                </p:cTn>
                              </p:par>
                              <p:par>
                                <p:cTn id="13" presetID="0" presetClass="path" presetSubtype="0" accel="50000" decel="50000" fill="hold" nodeType="withEffect">
                                  <p:stCondLst>
                                    <p:cond delay="1200"/>
                                  </p:stCondLst>
                                  <p:childTnLst>
                                    <p:animMotion origin="layout" path="M 0.0142 -0.00232 C 0.05731 -0.00139 0.1003 -0.00139 0.14341 0.00023 C 0.1567 0.00069 0.16842 0.01597 0.18041 0.02477 C 0.19265 0.0338 0.17428 0.01968 0.18718 0.03218 C 0.18926 0.03449 0.19369 0.03727 0.19369 0.0375 C 0.20463 0.06088 0.19096 0.03287 0.2006 0.04699 C 0.20411 0.05231 0.20711 0.05903 0.21063 0.06435 C 0.21453 0.06991 0.21584 0.07847 0.21961 0.08403 C 0.22561 0.10301 0.21766 0.07986 0.22652 0.09653 C 0.22782 0.0993 0.2286 0.10347 0.22991 0.10625 C 0.23069 0.10856 0.23199 0.10949 0.23329 0.11134 C 0.23759 0.11991 0.24098 0.1331 0.24541 0.14097 C 0.25478 0.15694 0.26508 0.17245 0.27589 0.18287 C 0.2824 0.18912 0.28943 0.19143 0.29595 0.19514 C 0.34636 0.19421 0.39638 0.19421 0.44692 0.19282 C 0.45955 0.19236 0.47336 0.18125 0.48626 0.17801 C 0.49772 0.16921 0.50983 0.16366 0.52195 0.16065 C 0.53263 0.15301 0.52611 0.15625 0.54096 0.15324 C 0.54917 0.14745 0.55633 0.14305 0.5648 0.14097 C 0.57431 0.1338 0.58577 0.12917 0.59606 0.12616 C 0.60766 0.11343 0.61977 0.10393 0.6311 0.09143 C 0.63892 0.08287 0.64895 0.08287 0.65689 0.0743 C 0.66484 0.06528 0.67318 0.05671 0.68164 0.04954 C 0.69076 0.0419 0.70144 0.04005 0.71095 0.03472 C 0.78246 0.03565 0.85398 0.03565 0.92536 0.03727 C 0.93304 0.0375 0.9393 0.04768 0.94685 0.04954 C 0.96261 0.05347 0.97746 0.0625 0.9927 0.06921 C 0.99817 0.07708 1.00404 0.07917 1.0099 0.08403 C 1.02188 0.09398 1.03517 0.10116 1.04806 0.10393 C 1.05588 0.1081 1.06343 0.1118 1.07164 0.11366 C 1.08323 0.12014 1.07451 0.1162 1.0986 0.1162 " pathEditMode="relative" rAng="0" ptsTypes="AAAAAAAAAAAAAAAAAAAAAAAAAAAAAAA">
                                      <p:cBhvr>
                                        <p:cTn id="14" dur="5000" fill="hold"/>
                                        <p:tgtEl>
                                          <p:spTgt spid="23"/>
                                        </p:tgtEl>
                                        <p:attrNameLst>
                                          <p:attrName>ppt_x</p:attrName>
                                          <p:attrName>ppt_y</p:attrName>
                                        </p:attrNameLst>
                                      </p:cBhvr>
                                      <p:rCtr x="54214" y="9861"/>
                                    </p:animMotion>
                                  </p:childTnLst>
                                </p:cTn>
                              </p:par>
                              <p:par>
                                <p:cTn id="15" presetID="0" presetClass="path" presetSubtype="0" accel="50000" decel="50000" fill="hold" nodeType="withEffect">
                                  <p:stCondLst>
                                    <p:cond delay="1200"/>
                                  </p:stCondLst>
                                  <p:childTnLst>
                                    <p:animMotion origin="layout" path="M 3.125E-6 4.44444E-6 C 0.00364 -0.00093 0.00729 -0.00093 0.0108 -0.00255 C 0.02174 -0.00718 0.01341 -0.00533 0.02044 -0.01227 C 0.02604 -0.01829 0.03164 -0.02477 0.03737 -0.02963 C 0.04244 -0.03403 0.04817 -0.03426 0.05338 -0.03704 C 0.06263 -0.04167 0.07187 -0.0463 0.08125 -0.04931 C 0.09453 -0.0595 0.11432 -0.05301 0.12721 -0.05186 C 0.13281 -0.04885 0.13815 -0.04746 0.14323 -0.04445 C 0.15026 -0.04051 0.1556 -0.03125 0.1625 -0.02709 C 0.16354 -0.0257 0.16445 -0.02315 0.16562 -0.02223 C 0.16849 -0.01968 0.17448 -0.01737 0.17448 -0.01713 C 0.17955 -0.00926 0.18463 -0.00857 0.19062 -0.00487 C 0.19505 -0.00186 0.19961 0.00254 0.20429 0.00486 C 0.20664 0.00625 0.2108 0.00717 0.21302 0.00995 C 0.21888 0.01666 0.22526 0.02384 0.23125 0.02963 C 0.23541 0.03356 0.2375 0.03032 0.24192 0.03703 C 0.24596 0.04328 0.25026 0.04606 0.25468 0.0493 C 0.25586 0.05023 0.25664 0.053 0.25781 0.05439 C 0.26276 0.05902 0.26875 0.06365 0.27396 0.06666 C 0.28099 0.07777 0.28971 0.08148 0.29739 0.08888 C 0.30403 0.09467 0.31028 0.10115 0.31692 0.10625 C 0.3181 0.10717 0.31888 0.11018 0.32005 0.11111 C 0.32291 0.11365 0.32565 0.11388 0.32877 0.11597 C 0.32994 0.11851 0.33112 0.12199 0.33294 0.12338 C 0.33541 0.12592 0.3414 0.12847 0.3414 0.1287 C 0.34935 0.14074 0.33919 0.12615 0.34896 0.13588 C 0.35364 0.1405 0.35638 0.1456 0.36159 0.14814 C 0.36562 0.15254 0.36966 0.1537 0.37356 0.1581 C 0.38112 0.16666 0.38997 0.17662 0.39804 0.18032 C 0.40286 0.18564 0.40586 0.19004 0.41093 0.19259 C 0.41718 0.1993 0.42239 0.20486 0.42929 0.2074 C 0.43333 0.21203 0.43815 0.21273 0.44218 0.21736 C 0.44726 0.22314 0.4526 0.22893 0.4582 0.23217 C 0.4638 0.23981 0.4681 0.24421 0.47435 0.24699 C 0.48021 0.25578 0.48919 0.26088 0.49544 0.26666 C 0.497 0.26782 0.49752 0.27037 0.49896 0.27152 C 0.50716 0.28125 0.51771 0.28958 0.52682 0.29629 C 0.53476 0.30254 0.54179 0.31226 0.55013 0.31597 C 0.56119 0.3331 0.57604 0.33541 0.5888 0.34074 C 0.60833 0.34884 0.62708 0.36134 0.64674 0.36782 C 0.65325 0.37291 0.64713 0.36875 0.65846 0.37291 C 0.66823 0.37615 0.67734 0.38263 0.68737 0.38518 C 0.82487 0.38055 0.79375 0.38611 0.86523 0.36782 C 0.87708 0.36111 0.88932 0.35625 0.90156 0.353 C 0.91172 0.34629 0.92226 0.34351 0.93255 0.33819 C 0.94349 0.3331 0.95403 0.32338 0.96471 0.31851 C 0.97213 0.31504 0.97981 0.31458 0.98724 0.31111 C 0.99349 0.30833 0.99909 0.3037 1.00547 0.30115 C 1.01367 0.29351 1.02239 0.29166 1.03112 0.28888 C 1.03672 0.28449 1.04244 0.28356 1.0483 0.28148 C 1.05481 0.27152 1.04791 0.28078 1.05573 0.27407 C 1.05976 0.2706 1.0638 0.26388 1.06758 0.25925 C 1.07669 0.24745 1.08633 0.22569 1.09648 0.21967 C 1.10013 0.21111 1.10221 0.21203 1.10612 0.20486 C 1.10833 0.20069 1.10924 0.19513 1.11263 0.19513 C 1.11315 0.19513 1.11185 0.19652 1.11146 0.19745 " pathEditMode="relative" rAng="0" ptsTypes="AAAAAAAAAAAAAAAAAAAAAAAAAAAAAAAAAAAAAAAAAAAAAAAAAAAAAAAA">
                                      <p:cBhvr>
                                        <p:cTn id="16" dur="5000" fill="hold"/>
                                        <p:tgtEl>
                                          <p:spTgt spid="21"/>
                                        </p:tgtEl>
                                        <p:attrNameLst>
                                          <p:attrName>ppt_x</p:attrName>
                                          <p:attrName>ppt_y</p:attrName>
                                        </p:attrNameLst>
                                      </p:cBhvr>
                                      <p:rCtr x="55638" y="16505"/>
                                    </p:animMotion>
                                  </p:childTnLst>
                                </p:cTn>
                              </p:par>
                              <p:par>
                                <p:cTn id="17" presetID="0" presetClass="path" presetSubtype="0" accel="50000" decel="50000" fill="hold" nodeType="withEffect">
                                  <p:stCondLst>
                                    <p:cond delay="0"/>
                                  </p:stCondLst>
                                  <p:childTnLst>
                                    <p:animMotion origin="layout" path="M -0.32331 0.09329 C -0.31862 0.09237 -0.31393 0.09237 -0.30937 0.09075 C -0.29518 0.08612 -0.30599 0.08797 -0.29687 0.08102 C -0.28958 0.075 -0.28216 0.06852 -0.27474 0.06366 C -0.2681 0.05926 -0.26068 0.05903 -0.25391 0.05625 C -0.24193 0.05163 -0.22995 0.047 -0.21784 0.04399 C -0.20065 0.0338 -0.17487 0.04028 -0.1582 0.04144 C -0.15104 0.04445 -0.14401 0.04584 -0.1375 0.04885 C -0.12838 0.05278 -0.12161 0.06204 -0.1125 0.06621 C -0.1112 0.0676 -0.10989 0.07014 -0.10859 0.07107 C -0.10469 0.07362 -0.09687 0.07593 -0.09687 0.07616 C -0.09036 0.08403 -0.08372 0.08473 -0.07604 0.08843 C -0.07044 0.09144 -0.06432 0.09584 -0.05859 0.09815 C -0.05521 0.09954 -0.04987 0.10047 -0.04687 0.10325 C -0.03932 0.10996 -0.03112 0.11713 -0.02331 0.12292 C -0.01797 0.12686 -0.01536 0.12362 -0.00937 0.13033 C -0.00417 0.13658 0.0013 0.13936 0.00703 0.1426 C 0.00833 0.14352 0.00964 0.1463 0.01094 0.14769 C 0.01758 0.15232 0.02539 0.15695 0.0319 0.15996 C 0.04089 0.17107 0.05261 0.17477 0.06224 0.18218 C 0.07109 0.18797 0.0793 0.19445 0.08776 0.19954 C 0.08932 0.20047 0.09037 0.20348 0.09193 0.2044 C 0.09557 0.20695 0.09883 0.20718 0.10313 0.20926 C 0.1043 0.21181 0.10612 0.21528 0.1086 0.21667 C 0.11146 0.21922 0.11927 0.22176 0.11927 0.222 C 0.12982 0.23403 0.11667 0.21945 0.12943 0.22917 C 0.13503 0.2338 0.13854 0.23889 0.14557 0.24144 C 0.15091 0.24584 0.15612 0.247 0.16133 0.25139 C 0.1711 0.25996 0.18242 0.26991 0.19284 0.27362 C 0.19896 0.27871 0.20313 0.28334 0.20938 0.28588 C 0.21784 0.2926 0.22435 0.29815 0.2336 0.3007 C 0.2388 0.30533 0.24505 0.30602 0.25026 0.31065 C 0.2569 0.31644 0.2638 0.32223 0.2711 0.32547 C 0.27826 0.33311 0.28386 0.3375 0.29193 0.34028 C 0.29961 0.34908 0.31107 0.35417 0.31901 0.35996 C 0.32136 0.36112 0.32162 0.36366 0.32396 0.36482 C 0.33451 0.37454 0.34792 0.38288 0.36003 0.38959 C 0.37031 0.39584 0.37943 0.40556 0.38998 0.40926 C 0.40469 0.42639 0.42383 0.42871 0.4405 0.43403 C 0.46576 0.44213 0.49011 0.45463 0.51563 0.46112 C 0.52409 0.46621 0.51615 0.46204 0.53073 0.46621 C 0.54349 0.46945 0.55534 0.47593 0.56823 0.47848 C 0.74662 0.47385 0.70625 0.4794 0.79896 0.46112 C 0.81432 0.4544 0.83021 0.44954 0.8461 0.4463 C 0.85925 0.43959 0.87292 0.43681 0.88633 0.43149 C 0.90052 0.42639 0.91406 0.41667 0.928 0.41181 C 0.93763 0.40834 0.94766 0.40788 0.95729 0.4044 C 0.96524 0.40163 0.97266 0.397 0.98086 0.39445 C 0.99154 0.38681 1.00287 0.38496 1.01406 0.38218 C 1.02136 0.37778 1.02878 0.37686 1.03646 0.37477 C 1.04492 0.36482 1.03594 0.37408 1.0461 0.36737 C 1.0513 0.36389 1.05651 0.35718 1.06146 0.35255 C 1.07318 0.34075 1.08581 0.31899 1.09896 0.31297 C 1.10365 0.3044 1.10638 0.30533 1.11133 0.29815 C 1.11432 0.29399 1.11537 0.28843 1.11979 0.28843 C 1.12044 0.28843 1.11888 0.28982 1.11836 0.29075 " pathEditMode="relative" rAng="0" ptsTypes="AAAAAAAAAAAAAAAAAAAAAAAAAAAAAAAAAAAAAAAAAAAAAAAAAAAAAAAA">
                                      <p:cBhvr>
                                        <p:cTn id="18" dur="5000" fill="hold"/>
                                        <p:tgtEl>
                                          <p:spTgt spid="25"/>
                                        </p:tgtEl>
                                        <p:attrNameLst>
                                          <p:attrName>ppt_x</p:attrName>
                                          <p:attrName>ppt_y</p:attrName>
                                        </p:attrNameLst>
                                      </p:cBhvr>
                                      <p:rCtr x="72161" y="16505"/>
                                    </p:animMotion>
                                  </p:childTnLst>
                                </p:cTn>
                              </p:par>
                              <p:par>
                                <p:cTn id="19" presetID="0" presetClass="path" presetSubtype="0" accel="50000" decel="50000" fill="hold" nodeType="withEffect">
                                  <p:stCondLst>
                                    <p:cond delay="0"/>
                                  </p:stCondLst>
                                  <p:childTnLst>
                                    <p:animMotion origin="layout" path="M 8.33333E-7 -1.85185E-6 C 0.00378 -0.00092 0.00742 -0.00092 0.01094 -0.00254 C 0.022 -0.00717 0.01354 -0.00532 0.0207 -0.01227 C 0.02643 -0.01829 0.03216 -0.02477 0.03802 -0.02963 C 0.04323 -0.03403 0.04896 -0.03426 0.0543 -0.03704 C 0.06354 -0.04166 0.07305 -0.04629 0.08229 -0.0493 C 0.0957 -0.05949 0.11588 -0.05301 0.12891 -0.05185 C 0.1345 -0.04884 0.13997 -0.04745 0.14518 -0.04444 C 0.15221 -0.04051 0.15768 -0.03125 0.16471 -0.02708 C 0.16562 -0.02569 0.16667 -0.02315 0.16784 -0.02222 C 0.1707 -0.01967 0.17682 -0.01736 0.17682 -0.01713 C 0.1819 -0.00926 0.18711 -0.00856 0.1931 -0.00486 C 0.19753 -0.00185 0.20234 0.00255 0.2069 0.00486 C 0.20937 0.00625 0.21354 0.00718 0.21588 0.00996 C 0.22187 0.01667 0.22825 0.02384 0.23437 0.02963 C 0.23854 0.03357 0.24062 0.03033 0.24518 0.03704 C 0.24935 0.04329 0.25365 0.04607 0.25807 0.04931 C 0.25911 0.05023 0.26016 0.05301 0.2612 0.0544 C 0.26628 0.05903 0.2724 0.06366 0.27747 0.06667 C 0.28463 0.07778 0.29362 0.08148 0.3013 0.08889 C 0.30807 0.09468 0.31458 0.10116 0.32109 0.10625 C 0.3224 0.10718 0.32318 0.11019 0.32435 0.11111 C 0.32721 0.11366 0.32995 0.11389 0.3332 0.11597 C 0.33424 0.11852 0.33555 0.12199 0.33737 0.12338 C 0.33984 0.12593 0.34583 0.12847 0.34583 0.12871 C 0.35404 0.14074 0.34375 0.12616 0.35365 0.13588 C 0.35833 0.14051 0.36107 0.1456 0.36641 0.14815 C 0.37044 0.15255 0.37461 0.15371 0.37865 0.1581 C 0.3862 0.16667 0.39505 0.17662 0.40338 0.18033 C 0.4082 0.18496 0.41133 0.19005 0.41641 0.19259 C 0.42279 0.19931 0.42799 0.20486 0.43516 0.20741 C 0.43919 0.21204 0.44401 0.21273 0.44818 0.21667 C 0.45325 0.22315 0.45872 0.22894 0.46445 0.23218 C 0.47005 0.23982 0.47435 0.24421 0.48073 0.24699 C 0.48672 0.25579 0.49557 0.26088 0.50208 0.26667 C 0.50365 0.26783 0.50404 0.27037 0.50573 0.27153 C 0.51393 0.28125 0.52461 0.28959 0.53385 0.2963 C 0.54193 0.30255 0.54909 0.31227 0.55742 0.31597 C 0.56875 0.3331 0.58372 0.33542 0.59674 0.34074 C 0.61654 0.34884 0.63555 0.36134 0.65547 0.36783 C 0.66211 0.37292 0.65586 0.36875 0.66732 0.37292 C 0.67721 0.37616 0.68646 0.38264 0.69661 0.38519 C 0.83594 0.38056 0.80443 0.38611 0.87682 0.36783 C 0.88893 0.36111 0.9013 0.35625 0.91367 0.35301 C 0.92396 0.3463 0.93463 0.34352 0.94518 0.3382 C 0.95625 0.3331 0.9668 0.32338 0.97773 0.31852 C 0.98529 0.31505 0.9931 0.31459 1.00065 0.31111 C 1.00677 0.30834 1.01263 0.30371 1.01901 0.30116 C 1.02734 0.29352 1.0362 0.29167 1.04492 0.28889 C 1.05065 0.28449 1.05651 0.28357 1.0625 0.28148 C 1.06901 0.27153 1.06198 0.28079 1.06992 0.27408 C 1.07409 0.2706 1.07812 0.26389 1.08203 0.25926 C 1.09115 0.24746 1.10104 0.2257 1.11133 0.21968 C 1.11497 0.21111 1.11706 0.21204 1.12096 0.20486 C 1.12331 0.2007 1.12409 0.19514 1.1276 0.19514 C 1.12812 0.19514 1.12682 0.19653 1.12643 0.19746 " pathEditMode="relative" rAng="0" ptsTypes="AAAAAAAAAAAAAAAAAAAAAAAAAAAAAAAAAAAAAAAAAAAAAAAAAAAAAAAA">
                                      <p:cBhvr>
                                        <p:cTn id="20" dur="5000" fill="hold"/>
                                        <p:tgtEl>
                                          <p:spTgt spid="16"/>
                                        </p:tgtEl>
                                        <p:attrNameLst>
                                          <p:attrName>ppt_x</p:attrName>
                                          <p:attrName>ppt_y</p:attrName>
                                        </p:attrNameLst>
                                      </p:cBhvr>
                                      <p:rCtr x="56380" y="16505"/>
                                    </p:animMotion>
                                  </p:childTnLst>
                                </p:cTn>
                              </p:par>
                              <p:par>
                                <p:cTn id="21" presetID="0" presetClass="path" presetSubtype="0" accel="50000" decel="50000" fill="hold" nodeType="withEffect">
                                  <p:stCondLst>
                                    <p:cond delay="3100"/>
                                  </p:stCondLst>
                                  <p:childTnLst>
                                    <p:animMotion origin="layout" path="M 2.5E-6 -4.81481E-6 C 0.00807 -0.0118 0.00416 -0.00833 0.01133 -0.01226 C 0.01614 -0.01921 0.02083 -0.01921 0.02604 -0.02476 C 0.0362 -0.03611 0.04817 -0.04143 0.05937 -0.04444 C 0.07018 -0.05208 0.08151 -0.05208 0.09205 -0.05925 C 0.09974 -0.06458 0.10781 -0.06643 0.11549 -0.07152 C 0.12656 -0.07893 0.13763 -0.08587 0.14922 -0.08888 C 0.15182 -0.09074 0.15429 -0.09467 0.15703 -0.09629 C 0.16367 -0.1 0.17044 -0.10115 0.17721 -0.1037 C 0.18255 -0.10555 0.18776 -0.11018 0.19297 -0.11365 C 0.19557 -0.11504 0.20078 -0.11851 0.20078 -0.11828 C 0.21172 -0.1331 0.22383 -0.13449 0.23554 -0.14328 C 0.24661 -0.1618 0.26159 -0.16412 0.27383 -0.17777 C 0.28867 -0.19444 0.30455 -0.20555 0.31979 -0.22222 C 0.32474 -0.22754 0.3306 -0.22708 0.33541 -0.2324 C 0.34192 -0.23912 0.35416 -0.2537 0.36133 -0.25925 C 0.37995 -0.2743 0.35078 -0.23773 0.38151 -0.27152 C 0.3901 -0.28125 0.39804 -0.28703 0.40729 -0.29375 C 0.41289 -0.29791 0.41653 -0.30439 0.42291 -0.30856 C 0.43515 -0.31689 0.42187 -0.30995 0.43424 -0.32106 C 0.43854 -0.325 0.44765 -0.33078 0.44765 -0.33055 C 0.45442 -0.34189 0.47291 -0.35185 0.48138 -0.3581 C 0.49739 -0.36967 0.51263 -0.38495 0.52851 -0.39745 C 0.53073 -0.3993 0.53307 -0.40023 0.53528 -0.40254 C 0.53646 -0.4037 0.53737 -0.40625 0.53854 -0.4074 C 0.54323 -0.41134 0.55026 -0.41226 0.55429 -0.41967 C 0.55716 -0.425 0.56002 -0.43032 0.56211 -0.43703 C 0.5638 -0.44189 0.56666 -0.45185 0.56666 -0.45162 C 0.5694 -0.4824 0.58203 -0.48773 0.59245 -0.5037 C 0.60078 -0.51643 0.60937 -0.53819 0.6194 -0.5456 C 0.62578 -0.55949 0.63372 -0.56597 0.64179 -0.57291 C 0.64336 -0.57407 0.64492 -0.57569 0.64635 -0.578 C 0.64765 -0.57986 0.6483 -0.58356 0.64974 -0.58518 C 0.65364 -0.58912 0.65807 -0.58888 0.66198 -0.59259 C 0.66836 -0.59837 0.67448 -0.60625 0.68112 -0.60995 C 0.6875 -0.61921 0.69609 -0.62384 0.70351 -0.62708 C 0.71497 -0.63981 0.72682 -0.65092 0.73945 -0.65439 C 0.74726 -0.65995 0.75508 -0.66203 0.76302 -0.66412 C 0.7681 -0.66759 0.77344 -0.66921 0.77877 -0.67152 C 0.81875 -0.6706 0.87239 -0.67523 0.91784 -0.66666 C 0.94336 -0.6618 0.96705 -0.64236 0.99192 -0.63449 C 0.99987 -0.6287 1.00729 -0.62662 1.01549 -0.62476 C 1.02226 -0.62106 1.02903 -0.61851 1.03567 -0.61481 C 1.04219 -0.61134 1.04349 -0.60486 1.05156 -0.60486 " pathEditMode="relative" rAng="0" ptsTypes="AAAAAAAAAAAAAAAAAAAAAAAAAAAAAAAAAAAAAAAAAAAA">
                                      <p:cBhvr>
                                        <p:cTn id="22" dur="5000" fill="hold"/>
                                        <p:tgtEl>
                                          <p:spTgt spid="26"/>
                                        </p:tgtEl>
                                        <p:attrNameLst>
                                          <p:attrName>ppt_x</p:attrName>
                                          <p:attrName>ppt_y</p:attrName>
                                        </p:attrNameLst>
                                      </p:cBhvr>
                                      <p:rCtr x="52578" y="-33611"/>
                                    </p:animMotion>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23E44A8C-9FBE-283A-AC91-A4B4AAF61737}"/>
              </a:ext>
            </a:extLst>
          </p:cNvPr>
          <p:cNvSpPr/>
          <p:nvPr/>
        </p:nvSpPr>
        <p:spPr>
          <a:xfrm>
            <a:off x="283124" y="152401"/>
            <a:ext cx="11625752" cy="6440586"/>
          </a:xfrm>
          <a:custGeom>
            <a:avLst/>
            <a:gdLst>
              <a:gd name="connsiteX0" fmla="*/ 0 w 11625752"/>
              <a:gd name="connsiteY0" fmla="*/ 642255 h 6440586"/>
              <a:gd name="connsiteX1" fmla="*/ 642255 w 11625752"/>
              <a:gd name="connsiteY1" fmla="*/ 0 h 6440586"/>
              <a:gd name="connsiteX2" fmla="*/ 10983497 w 11625752"/>
              <a:gd name="connsiteY2" fmla="*/ 0 h 6440586"/>
              <a:gd name="connsiteX3" fmla="*/ 11625752 w 11625752"/>
              <a:gd name="connsiteY3" fmla="*/ 642255 h 6440586"/>
              <a:gd name="connsiteX4" fmla="*/ 11625752 w 11625752"/>
              <a:gd name="connsiteY4" fmla="*/ 5798331 h 6440586"/>
              <a:gd name="connsiteX5" fmla="*/ 10983497 w 11625752"/>
              <a:gd name="connsiteY5" fmla="*/ 6440586 h 6440586"/>
              <a:gd name="connsiteX6" fmla="*/ 642255 w 11625752"/>
              <a:gd name="connsiteY6" fmla="*/ 6440586 h 6440586"/>
              <a:gd name="connsiteX7" fmla="*/ 0 w 11625752"/>
              <a:gd name="connsiteY7" fmla="*/ 5798331 h 6440586"/>
              <a:gd name="connsiteX8" fmla="*/ 0 w 11625752"/>
              <a:gd name="connsiteY8" fmla="*/ 642255 h 644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25752" h="6440586" fill="none" extrusionOk="0">
                <a:moveTo>
                  <a:pt x="0" y="642255"/>
                </a:moveTo>
                <a:cubicBezTo>
                  <a:pt x="2114" y="344763"/>
                  <a:pt x="310553" y="38612"/>
                  <a:pt x="642255" y="0"/>
                </a:cubicBezTo>
                <a:cubicBezTo>
                  <a:pt x="2726150" y="72427"/>
                  <a:pt x="7807012" y="61419"/>
                  <a:pt x="10983497" y="0"/>
                </a:cubicBezTo>
                <a:cubicBezTo>
                  <a:pt x="11330092" y="-55851"/>
                  <a:pt x="11571036" y="270997"/>
                  <a:pt x="11625752" y="642255"/>
                </a:cubicBezTo>
                <a:cubicBezTo>
                  <a:pt x="11726628" y="1460979"/>
                  <a:pt x="11518439" y="4080469"/>
                  <a:pt x="11625752" y="5798331"/>
                </a:cubicBezTo>
                <a:cubicBezTo>
                  <a:pt x="11636321" y="6099399"/>
                  <a:pt x="11303671" y="6401873"/>
                  <a:pt x="10983497" y="6440586"/>
                </a:cubicBezTo>
                <a:cubicBezTo>
                  <a:pt x="9471163" y="6470413"/>
                  <a:pt x="1867330" y="6361280"/>
                  <a:pt x="642255" y="6440586"/>
                </a:cubicBezTo>
                <a:cubicBezTo>
                  <a:pt x="349798" y="6433549"/>
                  <a:pt x="-16080" y="6156219"/>
                  <a:pt x="0" y="5798331"/>
                </a:cubicBezTo>
                <a:cubicBezTo>
                  <a:pt x="50037" y="4606533"/>
                  <a:pt x="770" y="1926485"/>
                  <a:pt x="0" y="642255"/>
                </a:cubicBezTo>
                <a:close/>
              </a:path>
              <a:path w="11625752" h="6440586" stroke="0" extrusionOk="0">
                <a:moveTo>
                  <a:pt x="0" y="642255"/>
                </a:moveTo>
                <a:cubicBezTo>
                  <a:pt x="38772" y="298116"/>
                  <a:pt x="302969" y="32132"/>
                  <a:pt x="642255" y="0"/>
                </a:cubicBezTo>
                <a:cubicBezTo>
                  <a:pt x="4316112" y="123000"/>
                  <a:pt x="7252951" y="-96860"/>
                  <a:pt x="10983497" y="0"/>
                </a:cubicBezTo>
                <a:cubicBezTo>
                  <a:pt x="11334099" y="-3129"/>
                  <a:pt x="11642651" y="253477"/>
                  <a:pt x="11625752" y="642255"/>
                </a:cubicBezTo>
                <a:cubicBezTo>
                  <a:pt x="11628925" y="1374125"/>
                  <a:pt x="11720019" y="4065808"/>
                  <a:pt x="11625752" y="5798331"/>
                </a:cubicBezTo>
                <a:cubicBezTo>
                  <a:pt x="11586238" y="6167354"/>
                  <a:pt x="11305727" y="6435271"/>
                  <a:pt x="10983497" y="6440586"/>
                </a:cubicBezTo>
                <a:cubicBezTo>
                  <a:pt x="6937073" y="6279879"/>
                  <a:pt x="2680322" y="6480253"/>
                  <a:pt x="642255" y="6440586"/>
                </a:cubicBezTo>
                <a:cubicBezTo>
                  <a:pt x="259545" y="6434930"/>
                  <a:pt x="-53971" y="6128588"/>
                  <a:pt x="0" y="5798331"/>
                </a:cubicBezTo>
                <a:cubicBezTo>
                  <a:pt x="32216" y="4259268"/>
                  <a:pt x="57206" y="2367836"/>
                  <a:pt x="0" y="642255"/>
                </a:cubicBezTo>
                <a:close/>
              </a:path>
            </a:pathLst>
          </a:custGeom>
          <a:ln>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4" name="Group 3">
            <a:extLst>
              <a:ext uri="{FF2B5EF4-FFF2-40B4-BE49-F238E27FC236}">
                <a16:creationId xmlns:a16="http://schemas.microsoft.com/office/drawing/2014/main" id="{B3991F36-6A94-F08B-84E2-93DCCFE91157}"/>
              </a:ext>
            </a:extLst>
          </p:cNvPr>
          <p:cNvGrpSpPr/>
          <p:nvPr/>
        </p:nvGrpSpPr>
        <p:grpSpPr>
          <a:xfrm>
            <a:off x="444506" y="171367"/>
            <a:ext cx="11099794" cy="1276433"/>
            <a:chOff x="114582" y="1651755"/>
            <a:chExt cx="10731486" cy="1536902"/>
          </a:xfrm>
        </p:grpSpPr>
        <p:grpSp>
          <p:nvGrpSpPr>
            <p:cNvPr id="5" name="Group 4">
              <a:extLst>
                <a:ext uri="{FF2B5EF4-FFF2-40B4-BE49-F238E27FC236}">
                  <a16:creationId xmlns:a16="http://schemas.microsoft.com/office/drawing/2014/main" id="{343E24FE-D578-9CD6-BEB0-B53C80DC30C9}"/>
                </a:ext>
              </a:extLst>
            </p:cNvPr>
            <p:cNvGrpSpPr/>
            <p:nvPr/>
          </p:nvGrpSpPr>
          <p:grpSpPr>
            <a:xfrm>
              <a:off x="699912" y="1651755"/>
              <a:ext cx="10146156" cy="1536902"/>
              <a:chOff x="-222790" y="232396"/>
              <a:chExt cx="10909881" cy="1837155"/>
            </a:xfrm>
          </p:grpSpPr>
          <p:sp>
            <p:nvSpPr>
              <p:cNvPr id="7" name="Hình chữ nhật: Góc Tròn 38">
                <a:extLst>
                  <a:ext uri="{FF2B5EF4-FFF2-40B4-BE49-F238E27FC236}">
                    <a16:creationId xmlns:a16="http://schemas.microsoft.com/office/drawing/2014/main" id="{237EFA6F-739A-C02C-B102-6486B8064562}"/>
                  </a:ext>
                </a:extLst>
              </p:cNvPr>
              <p:cNvSpPr/>
              <p:nvPr/>
            </p:nvSpPr>
            <p:spPr>
              <a:xfrm>
                <a:off x="-222790" y="232396"/>
                <a:ext cx="10909881" cy="1837155"/>
              </a:xfrm>
              <a:custGeom>
                <a:avLst/>
                <a:gdLst>
                  <a:gd name="connsiteX0" fmla="*/ 0 w 10909881"/>
                  <a:gd name="connsiteY0" fmla="*/ 306199 h 1837155"/>
                  <a:gd name="connsiteX1" fmla="*/ 151787 w 10909881"/>
                  <a:gd name="connsiteY1" fmla="*/ 0 h 1837155"/>
                  <a:gd name="connsiteX2" fmla="*/ 1018380 w 10909881"/>
                  <a:gd name="connsiteY2" fmla="*/ 0 h 1837155"/>
                  <a:gd name="connsiteX3" fmla="*/ 1818313 w 10909881"/>
                  <a:gd name="connsiteY3" fmla="*/ 0 h 1837155"/>
                  <a:gd name="connsiteX4" fmla="*/ 1818313 w 10909881"/>
                  <a:gd name="connsiteY4" fmla="*/ 0 h 1837155"/>
                  <a:gd name="connsiteX5" fmla="*/ 2645645 w 10909881"/>
                  <a:gd name="connsiteY5" fmla="*/ 0 h 1837155"/>
                  <a:gd name="connsiteX6" fmla="*/ 3500252 w 10909881"/>
                  <a:gd name="connsiteY6" fmla="*/ 0 h 1837155"/>
                  <a:gd name="connsiteX7" fmla="*/ 4545783 w 10909881"/>
                  <a:gd name="connsiteY7" fmla="*/ 0 h 1837155"/>
                  <a:gd name="connsiteX8" fmla="*/ 5246886 w 10909881"/>
                  <a:gd name="connsiteY8" fmla="*/ 0 h 1837155"/>
                  <a:gd name="connsiteX9" fmla="*/ 6258605 w 10909881"/>
                  <a:gd name="connsiteY9" fmla="*/ 0 h 1837155"/>
                  <a:gd name="connsiteX10" fmla="*/ 7083955 w 10909881"/>
                  <a:gd name="connsiteY10" fmla="*/ 0 h 1837155"/>
                  <a:gd name="connsiteX11" fmla="*/ 7909306 w 10909881"/>
                  <a:gd name="connsiteY11" fmla="*/ 0 h 1837155"/>
                  <a:gd name="connsiteX12" fmla="*/ 8921024 w 10909881"/>
                  <a:gd name="connsiteY12" fmla="*/ 0 h 1837155"/>
                  <a:gd name="connsiteX13" fmla="*/ 9622129 w 10909881"/>
                  <a:gd name="connsiteY13" fmla="*/ 0 h 1837155"/>
                  <a:gd name="connsiteX14" fmla="*/ 10758093 w 10909881"/>
                  <a:gd name="connsiteY14" fmla="*/ 0 h 1837155"/>
                  <a:gd name="connsiteX15" fmla="*/ 10909881 w 10909881"/>
                  <a:gd name="connsiteY15" fmla="*/ 306199 h 1837155"/>
                  <a:gd name="connsiteX16" fmla="*/ 10909881 w 10909881"/>
                  <a:gd name="connsiteY16" fmla="*/ 306193 h 1837155"/>
                  <a:gd name="connsiteX17" fmla="*/ 10909881 w 10909881"/>
                  <a:gd name="connsiteY17" fmla="*/ 306193 h 1837155"/>
                  <a:gd name="connsiteX18" fmla="*/ 10909881 w 10909881"/>
                  <a:gd name="connsiteY18" fmla="*/ 765481 h 1837155"/>
                  <a:gd name="connsiteX19" fmla="*/ 10909881 w 10909881"/>
                  <a:gd name="connsiteY19" fmla="*/ 1530955 h 1837155"/>
                  <a:gd name="connsiteX20" fmla="*/ 10758093 w 10909881"/>
                  <a:gd name="connsiteY20" fmla="*/ 1837155 h 1837155"/>
                  <a:gd name="connsiteX21" fmla="*/ 9746374 w 10909881"/>
                  <a:gd name="connsiteY21" fmla="*/ 1837155 h 1837155"/>
                  <a:gd name="connsiteX22" fmla="*/ 8734655 w 10909881"/>
                  <a:gd name="connsiteY22" fmla="*/ 1837155 h 1837155"/>
                  <a:gd name="connsiteX23" fmla="*/ 7847182 w 10909881"/>
                  <a:gd name="connsiteY23" fmla="*/ 1837155 h 1837155"/>
                  <a:gd name="connsiteX24" fmla="*/ 6897586 w 10909881"/>
                  <a:gd name="connsiteY24" fmla="*/ 1837155 h 1837155"/>
                  <a:gd name="connsiteX25" fmla="*/ 5885866 w 10909881"/>
                  <a:gd name="connsiteY25" fmla="*/ 1837155 h 1837155"/>
                  <a:gd name="connsiteX26" fmla="*/ 4545783 w 10909881"/>
                  <a:gd name="connsiteY26" fmla="*/ 1837155 h 1837155"/>
                  <a:gd name="connsiteX27" fmla="*/ 3582076 w 10909881"/>
                  <a:gd name="connsiteY27" fmla="*/ 1837155 h 1837155"/>
                  <a:gd name="connsiteX28" fmla="*/ 2618370 w 10909881"/>
                  <a:gd name="connsiteY28" fmla="*/ 1837155 h 1837155"/>
                  <a:gd name="connsiteX29" fmla="*/ 1818313 w 10909881"/>
                  <a:gd name="connsiteY29" fmla="*/ 1837155 h 1837155"/>
                  <a:gd name="connsiteX30" fmla="*/ 1818313 w 10909881"/>
                  <a:gd name="connsiteY30" fmla="*/ 1837155 h 1837155"/>
                  <a:gd name="connsiteX31" fmla="*/ 1035046 w 10909881"/>
                  <a:gd name="connsiteY31" fmla="*/ 1837155 h 1837155"/>
                  <a:gd name="connsiteX32" fmla="*/ 151787 w 10909881"/>
                  <a:gd name="connsiteY32" fmla="*/ 1837155 h 1837155"/>
                  <a:gd name="connsiteX33" fmla="*/ 0 w 10909881"/>
                  <a:gd name="connsiteY33" fmla="*/ 1530955 h 1837155"/>
                  <a:gd name="connsiteX34" fmla="*/ 0 w 10909881"/>
                  <a:gd name="connsiteY34" fmla="*/ 765481 h 1837155"/>
                  <a:gd name="connsiteX35" fmla="*/ 0 w 10909881"/>
                  <a:gd name="connsiteY35" fmla="*/ 593253 h 1837155"/>
                  <a:gd name="connsiteX36" fmla="*/ 0 w 10909881"/>
                  <a:gd name="connsiteY36" fmla="*/ 306193 h 1837155"/>
                  <a:gd name="connsiteX37" fmla="*/ 0 w 10909881"/>
                  <a:gd name="connsiteY37" fmla="*/ 306199 h 1837155"/>
                  <a:gd name="connsiteX0" fmla="*/ 0 w 10909881"/>
                  <a:gd name="connsiteY0" fmla="*/ 306199 h 1837155"/>
                  <a:gd name="connsiteX1" fmla="*/ 151787 w 10909881"/>
                  <a:gd name="connsiteY1" fmla="*/ 0 h 1837155"/>
                  <a:gd name="connsiteX2" fmla="*/ 968384 w 10909881"/>
                  <a:gd name="connsiteY2" fmla="*/ 0 h 1837155"/>
                  <a:gd name="connsiteX3" fmla="*/ 1818313 w 10909881"/>
                  <a:gd name="connsiteY3" fmla="*/ 0 h 1837155"/>
                  <a:gd name="connsiteX4" fmla="*/ 1818313 w 10909881"/>
                  <a:gd name="connsiteY4" fmla="*/ 0 h 1837155"/>
                  <a:gd name="connsiteX5" fmla="*/ 2672920 w 10909881"/>
                  <a:gd name="connsiteY5" fmla="*/ 0 h 1837155"/>
                  <a:gd name="connsiteX6" fmla="*/ 3609351 w 10909881"/>
                  <a:gd name="connsiteY6" fmla="*/ 0 h 1837155"/>
                  <a:gd name="connsiteX7" fmla="*/ 4545783 w 10909881"/>
                  <a:gd name="connsiteY7" fmla="*/ 0 h 1837155"/>
                  <a:gd name="connsiteX8" fmla="*/ 5371132 w 10909881"/>
                  <a:gd name="connsiteY8" fmla="*/ 0 h 1837155"/>
                  <a:gd name="connsiteX9" fmla="*/ 6258605 w 10909881"/>
                  <a:gd name="connsiteY9" fmla="*/ 0 h 1837155"/>
                  <a:gd name="connsiteX10" fmla="*/ 7021832 w 10909881"/>
                  <a:gd name="connsiteY10" fmla="*/ 0 h 1837155"/>
                  <a:gd name="connsiteX11" fmla="*/ 7785059 w 10909881"/>
                  <a:gd name="connsiteY11" fmla="*/ 0 h 1837155"/>
                  <a:gd name="connsiteX12" fmla="*/ 8486162 w 10909881"/>
                  <a:gd name="connsiteY12" fmla="*/ 0 h 1837155"/>
                  <a:gd name="connsiteX13" fmla="*/ 9187267 w 10909881"/>
                  <a:gd name="connsiteY13" fmla="*/ 0 h 1837155"/>
                  <a:gd name="connsiteX14" fmla="*/ 9950492 w 10909881"/>
                  <a:gd name="connsiteY14" fmla="*/ 0 h 1837155"/>
                  <a:gd name="connsiteX15" fmla="*/ 10758093 w 10909881"/>
                  <a:gd name="connsiteY15" fmla="*/ 0 h 1837155"/>
                  <a:gd name="connsiteX16" fmla="*/ 10909881 w 10909881"/>
                  <a:gd name="connsiteY16" fmla="*/ 306199 h 1837155"/>
                  <a:gd name="connsiteX17" fmla="*/ 10909881 w 10909881"/>
                  <a:gd name="connsiteY17" fmla="*/ 306193 h 1837155"/>
                  <a:gd name="connsiteX18" fmla="*/ 10909881 w 10909881"/>
                  <a:gd name="connsiteY18" fmla="*/ 306193 h 1837155"/>
                  <a:gd name="connsiteX19" fmla="*/ 10909881 w 10909881"/>
                  <a:gd name="connsiteY19" fmla="*/ 765481 h 1837155"/>
                  <a:gd name="connsiteX20" fmla="*/ 10909881 w 10909881"/>
                  <a:gd name="connsiteY20" fmla="*/ 1530955 h 1837155"/>
                  <a:gd name="connsiteX21" fmla="*/ 10758093 w 10909881"/>
                  <a:gd name="connsiteY21" fmla="*/ 1837155 h 1837155"/>
                  <a:gd name="connsiteX22" fmla="*/ 9870620 w 10909881"/>
                  <a:gd name="connsiteY22" fmla="*/ 1837155 h 1837155"/>
                  <a:gd name="connsiteX23" fmla="*/ 9169517 w 10909881"/>
                  <a:gd name="connsiteY23" fmla="*/ 1837155 h 1837155"/>
                  <a:gd name="connsiteX24" fmla="*/ 8344168 w 10909881"/>
                  <a:gd name="connsiteY24" fmla="*/ 1837155 h 1837155"/>
                  <a:gd name="connsiteX25" fmla="*/ 7332448 w 10909881"/>
                  <a:gd name="connsiteY25" fmla="*/ 1837155 h 1837155"/>
                  <a:gd name="connsiteX26" fmla="*/ 6320728 w 10909881"/>
                  <a:gd name="connsiteY26" fmla="*/ 1837155 h 1837155"/>
                  <a:gd name="connsiteX27" fmla="*/ 5433256 w 10909881"/>
                  <a:gd name="connsiteY27" fmla="*/ 1837155 h 1837155"/>
                  <a:gd name="connsiteX28" fmla="*/ 4545783 w 10909881"/>
                  <a:gd name="connsiteY28" fmla="*/ 1837155 h 1837155"/>
                  <a:gd name="connsiteX29" fmla="*/ 3718450 w 10909881"/>
                  <a:gd name="connsiteY29" fmla="*/ 1837155 h 1837155"/>
                  <a:gd name="connsiteX30" fmla="*/ 2836569 w 10909881"/>
                  <a:gd name="connsiteY30" fmla="*/ 1837155 h 1837155"/>
                  <a:gd name="connsiteX31" fmla="*/ 1818313 w 10909881"/>
                  <a:gd name="connsiteY31" fmla="*/ 1837155 h 1837155"/>
                  <a:gd name="connsiteX32" fmla="*/ 1818313 w 10909881"/>
                  <a:gd name="connsiteY32" fmla="*/ 1837155 h 1837155"/>
                  <a:gd name="connsiteX33" fmla="*/ 1018380 w 10909881"/>
                  <a:gd name="connsiteY33" fmla="*/ 1837155 h 1837155"/>
                  <a:gd name="connsiteX34" fmla="*/ 151787 w 10909881"/>
                  <a:gd name="connsiteY34" fmla="*/ 1837155 h 1837155"/>
                  <a:gd name="connsiteX35" fmla="*/ 0 w 10909881"/>
                  <a:gd name="connsiteY35" fmla="*/ 1530955 h 1837155"/>
                  <a:gd name="connsiteX36" fmla="*/ 0 w 10909881"/>
                  <a:gd name="connsiteY36" fmla="*/ 765481 h 1837155"/>
                  <a:gd name="connsiteX37" fmla="*/ 0 w 10909881"/>
                  <a:gd name="connsiteY37" fmla="*/ 593253 h 1837155"/>
                  <a:gd name="connsiteX38" fmla="*/ 0 w 10909881"/>
                  <a:gd name="connsiteY38" fmla="*/ 306193 h 1837155"/>
                  <a:gd name="connsiteX39" fmla="*/ 0 w 10909881"/>
                  <a:gd name="connsiteY39" fmla="*/ 306199 h 183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909881" h="1837155" fill="none" extrusionOk="0">
                    <a:moveTo>
                      <a:pt x="0" y="306199"/>
                    </a:moveTo>
                    <a:cubicBezTo>
                      <a:pt x="22997" y="139118"/>
                      <a:pt x="56190" y="-4143"/>
                      <a:pt x="151787" y="0"/>
                    </a:cubicBezTo>
                    <a:cubicBezTo>
                      <a:pt x="330473" y="-99564"/>
                      <a:pt x="709802" y="98179"/>
                      <a:pt x="1018380" y="0"/>
                    </a:cubicBezTo>
                    <a:cubicBezTo>
                      <a:pt x="1313160" y="-81961"/>
                      <a:pt x="1663526" y="17393"/>
                      <a:pt x="1818313" y="0"/>
                    </a:cubicBezTo>
                    <a:lnTo>
                      <a:pt x="1818313" y="0"/>
                    </a:lnTo>
                    <a:cubicBezTo>
                      <a:pt x="2105475" y="-38541"/>
                      <a:pt x="2406222" y="-92383"/>
                      <a:pt x="2645645" y="0"/>
                    </a:cubicBezTo>
                    <a:cubicBezTo>
                      <a:pt x="2909101" y="91322"/>
                      <a:pt x="3148075" y="30975"/>
                      <a:pt x="3500252" y="0"/>
                    </a:cubicBezTo>
                    <a:cubicBezTo>
                      <a:pt x="3831751" y="-109753"/>
                      <a:pt x="4152400" y="-92600"/>
                      <a:pt x="4545783" y="0"/>
                    </a:cubicBezTo>
                    <a:cubicBezTo>
                      <a:pt x="4794982" y="-68118"/>
                      <a:pt x="5087563" y="-36043"/>
                      <a:pt x="5246886" y="0"/>
                    </a:cubicBezTo>
                    <a:cubicBezTo>
                      <a:pt x="5422565" y="-23057"/>
                      <a:pt x="5943960" y="-44297"/>
                      <a:pt x="6258605" y="0"/>
                    </a:cubicBezTo>
                    <a:cubicBezTo>
                      <a:pt x="6656835" y="-12025"/>
                      <a:pt x="6866278" y="-33029"/>
                      <a:pt x="7083955" y="0"/>
                    </a:cubicBezTo>
                    <a:cubicBezTo>
                      <a:pt x="7315548" y="11822"/>
                      <a:pt x="7568268" y="65211"/>
                      <a:pt x="7909306" y="0"/>
                    </a:cubicBezTo>
                    <a:cubicBezTo>
                      <a:pt x="8204000" y="-122375"/>
                      <a:pt x="8636499" y="110503"/>
                      <a:pt x="8921024" y="0"/>
                    </a:cubicBezTo>
                    <a:cubicBezTo>
                      <a:pt x="9267303" y="-70339"/>
                      <a:pt x="9350409" y="-63914"/>
                      <a:pt x="9622129" y="0"/>
                    </a:cubicBezTo>
                    <a:cubicBezTo>
                      <a:pt x="9941625" y="69299"/>
                      <a:pt x="10268071" y="20727"/>
                      <a:pt x="10758093" y="0"/>
                    </a:cubicBezTo>
                    <a:cubicBezTo>
                      <a:pt x="10827835" y="-19927"/>
                      <a:pt x="10935529" y="131513"/>
                      <a:pt x="10909881" y="306199"/>
                    </a:cubicBezTo>
                    <a:lnTo>
                      <a:pt x="10909881" y="306193"/>
                    </a:lnTo>
                    <a:lnTo>
                      <a:pt x="10909881" y="306193"/>
                    </a:lnTo>
                    <a:cubicBezTo>
                      <a:pt x="10881959" y="494047"/>
                      <a:pt x="10903445" y="617611"/>
                      <a:pt x="10909881" y="765481"/>
                    </a:cubicBezTo>
                    <a:cubicBezTo>
                      <a:pt x="10906095" y="1147861"/>
                      <a:pt x="10912705" y="1235075"/>
                      <a:pt x="10909881" y="1530955"/>
                    </a:cubicBezTo>
                    <a:cubicBezTo>
                      <a:pt x="10907668" y="1704926"/>
                      <a:pt x="10846900" y="1829879"/>
                      <a:pt x="10758093" y="1837155"/>
                    </a:cubicBezTo>
                    <a:cubicBezTo>
                      <a:pt x="10349776" y="1944053"/>
                      <a:pt x="10045978" y="1846552"/>
                      <a:pt x="9746374" y="1837155"/>
                    </a:cubicBezTo>
                    <a:cubicBezTo>
                      <a:pt x="9524320" y="1822514"/>
                      <a:pt x="9001697" y="1709442"/>
                      <a:pt x="8734655" y="1837155"/>
                    </a:cubicBezTo>
                    <a:cubicBezTo>
                      <a:pt x="8556837" y="1895079"/>
                      <a:pt x="8183863" y="1898302"/>
                      <a:pt x="7847182" y="1837155"/>
                    </a:cubicBezTo>
                    <a:cubicBezTo>
                      <a:pt x="7499262" y="1758663"/>
                      <a:pt x="7094641" y="1875973"/>
                      <a:pt x="6897586" y="1837155"/>
                    </a:cubicBezTo>
                    <a:cubicBezTo>
                      <a:pt x="6697111" y="1881096"/>
                      <a:pt x="6216070" y="1891435"/>
                      <a:pt x="5885866" y="1837155"/>
                    </a:cubicBezTo>
                    <a:cubicBezTo>
                      <a:pt x="5547738" y="1721243"/>
                      <a:pt x="5056772" y="1801174"/>
                      <a:pt x="4545783" y="1837155"/>
                    </a:cubicBezTo>
                    <a:cubicBezTo>
                      <a:pt x="4204351" y="1861913"/>
                      <a:pt x="4042741" y="1894670"/>
                      <a:pt x="3582076" y="1837155"/>
                    </a:cubicBezTo>
                    <a:cubicBezTo>
                      <a:pt x="3180681" y="1769863"/>
                      <a:pt x="3031895" y="1956992"/>
                      <a:pt x="2618370" y="1837155"/>
                    </a:cubicBezTo>
                    <a:cubicBezTo>
                      <a:pt x="2242226" y="1751937"/>
                      <a:pt x="2189376" y="1913534"/>
                      <a:pt x="1818313" y="1837155"/>
                    </a:cubicBezTo>
                    <a:lnTo>
                      <a:pt x="1818313" y="1837155"/>
                    </a:lnTo>
                    <a:cubicBezTo>
                      <a:pt x="1651692" y="1886742"/>
                      <a:pt x="1403543" y="1823772"/>
                      <a:pt x="1035046" y="1837155"/>
                    </a:cubicBezTo>
                    <a:cubicBezTo>
                      <a:pt x="648697" y="1801316"/>
                      <a:pt x="402423" y="1910273"/>
                      <a:pt x="151787" y="1837155"/>
                    </a:cubicBezTo>
                    <a:cubicBezTo>
                      <a:pt x="71610" y="1802055"/>
                      <a:pt x="-15711" y="1674902"/>
                      <a:pt x="0" y="1530955"/>
                    </a:cubicBezTo>
                    <a:cubicBezTo>
                      <a:pt x="-28012" y="1199276"/>
                      <a:pt x="26730" y="996044"/>
                      <a:pt x="0" y="765481"/>
                    </a:cubicBezTo>
                    <a:cubicBezTo>
                      <a:pt x="6467" y="709211"/>
                      <a:pt x="-3927" y="648995"/>
                      <a:pt x="0" y="593253"/>
                    </a:cubicBezTo>
                    <a:cubicBezTo>
                      <a:pt x="5739" y="551018"/>
                      <a:pt x="18032" y="422881"/>
                      <a:pt x="0" y="306193"/>
                    </a:cubicBezTo>
                    <a:lnTo>
                      <a:pt x="0" y="306199"/>
                    </a:lnTo>
                    <a:close/>
                  </a:path>
                  <a:path w="10909881" h="1837155" stroke="0" extrusionOk="0">
                    <a:moveTo>
                      <a:pt x="0" y="306199"/>
                    </a:moveTo>
                    <a:cubicBezTo>
                      <a:pt x="13268" y="107870"/>
                      <a:pt x="71444" y="-20417"/>
                      <a:pt x="151787" y="0"/>
                    </a:cubicBezTo>
                    <a:cubicBezTo>
                      <a:pt x="416238" y="33151"/>
                      <a:pt x="703192" y="-38143"/>
                      <a:pt x="968384" y="0"/>
                    </a:cubicBezTo>
                    <a:cubicBezTo>
                      <a:pt x="1256091" y="56782"/>
                      <a:pt x="1391477" y="38869"/>
                      <a:pt x="1818313" y="0"/>
                    </a:cubicBezTo>
                    <a:lnTo>
                      <a:pt x="1818313" y="0"/>
                    </a:lnTo>
                    <a:cubicBezTo>
                      <a:pt x="2180902" y="-43824"/>
                      <a:pt x="2347408" y="748"/>
                      <a:pt x="2672920" y="0"/>
                    </a:cubicBezTo>
                    <a:cubicBezTo>
                      <a:pt x="3035988" y="-3559"/>
                      <a:pt x="3155321" y="64220"/>
                      <a:pt x="3609351" y="0"/>
                    </a:cubicBezTo>
                    <a:cubicBezTo>
                      <a:pt x="4040433" y="-70220"/>
                      <a:pt x="4259744" y="67491"/>
                      <a:pt x="4545783" y="0"/>
                    </a:cubicBezTo>
                    <a:cubicBezTo>
                      <a:pt x="4658926" y="-80394"/>
                      <a:pt x="4995535" y="22364"/>
                      <a:pt x="5371132" y="0"/>
                    </a:cubicBezTo>
                    <a:cubicBezTo>
                      <a:pt x="5670631" y="-81176"/>
                      <a:pt x="6031395" y="-64759"/>
                      <a:pt x="6258605" y="0"/>
                    </a:cubicBezTo>
                    <a:cubicBezTo>
                      <a:pt x="6439970" y="40677"/>
                      <a:pt x="6842536" y="56165"/>
                      <a:pt x="7021832" y="0"/>
                    </a:cubicBezTo>
                    <a:cubicBezTo>
                      <a:pt x="7189727" y="-20883"/>
                      <a:pt x="7574580" y="-31519"/>
                      <a:pt x="7785059" y="0"/>
                    </a:cubicBezTo>
                    <a:cubicBezTo>
                      <a:pt x="7999680" y="69848"/>
                      <a:pt x="8150841" y="-53160"/>
                      <a:pt x="8486162" y="0"/>
                    </a:cubicBezTo>
                    <a:cubicBezTo>
                      <a:pt x="8796694" y="39298"/>
                      <a:pt x="8943572" y="-54853"/>
                      <a:pt x="9187267" y="0"/>
                    </a:cubicBezTo>
                    <a:cubicBezTo>
                      <a:pt x="9423807" y="28712"/>
                      <a:pt x="9559496" y="-45548"/>
                      <a:pt x="9950492" y="0"/>
                    </a:cubicBezTo>
                    <a:cubicBezTo>
                      <a:pt x="10333231" y="-6939"/>
                      <a:pt x="10425896" y="-61862"/>
                      <a:pt x="10758093" y="0"/>
                    </a:cubicBezTo>
                    <a:cubicBezTo>
                      <a:pt x="10850988" y="-10883"/>
                      <a:pt x="10885464" y="122464"/>
                      <a:pt x="10909881" y="306199"/>
                    </a:cubicBezTo>
                    <a:lnTo>
                      <a:pt x="10909881" y="306193"/>
                    </a:lnTo>
                    <a:lnTo>
                      <a:pt x="10909881" y="306193"/>
                    </a:lnTo>
                    <a:cubicBezTo>
                      <a:pt x="10922391" y="496962"/>
                      <a:pt x="10928986" y="544568"/>
                      <a:pt x="10909881" y="765481"/>
                    </a:cubicBezTo>
                    <a:cubicBezTo>
                      <a:pt x="10931107" y="913985"/>
                      <a:pt x="10940771" y="1269189"/>
                      <a:pt x="10909881" y="1530955"/>
                    </a:cubicBezTo>
                    <a:cubicBezTo>
                      <a:pt x="10921395" y="1702406"/>
                      <a:pt x="10840942" y="1830874"/>
                      <a:pt x="10758093" y="1837155"/>
                    </a:cubicBezTo>
                    <a:cubicBezTo>
                      <a:pt x="10372130" y="1799574"/>
                      <a:pt x="10174308" y="1845728"/>
                      <a:pt x="9870620" y="1837155"/>
                    </a:cubicBezTo>
                    <a:cubicBezTo>
                      <a:pt x="9574551" y="1809014"/>
                      <a:pt x="9311621" y="1787344"/>
                      <a:pt x="9169517" y="1837155"/>
                    </a:cubicBezTo>
                    <a:cubicBezTo>
                      <a:pt x="9054084" y="1922245"/>
                      <a:pt x="8671468" y="1817279"/>
                      <a:pt x="8344168" y="1837155"/>
                    </a:cubicBezTo>
                    <a:cubicBezTo>
                      <a:pt x="8008928" y="1877300"/>
                      <a:pt x="7785421" y="1843731"/>
                      <a:pt x="7332448" y="1837155"/>
                    </a:cubicBezTo>
                    <a:cubicBezTo>
                      <a:pt x="6937098" y="1863058"/>
                      <a:pt x="6585450" y="1944782"/>
                      <a:pt x="6320728" y="1837155"/>
                    </a:cubicBezTo>
                    <a:cubicBezTo>
                      <a:pt x="6046527" y="1797640"/>
                      <a:pt x="5709200" y="1996862"/>
                      <a:pt x="5433256" y="1837155"/>
                    </a:cubicBezTo>
                    <a:cubicBezTo>
                      <a:pt x="5159579" y="1760972"/>
                      <a:pt x="4826415" y="1739953"/>
                      <a:pt x="4545783" y="1837155"/>
                    </a:cubicBezTo>
                    <a:cubicBezTo>
                      <a:pt x="4237826" y="1853649"/>
                      <a:pt x="3902022" y="1860740"/>
                      <a:pt x="3718450" y="1837155"/>
                    </a:cubicBezTo>
                    <a:cubicBezTo>
                      <a:pt x="3508899" y="1872829"/>
                      <a:pt x="3063060" y="1909957"/>
                      <a:pt x="2836569" y="1837155"/>
                    </a:cubicBezTo>
                    <a:cubicBezTo>
                      <a:pt x="2610032" y="1804791"/>
                      <a:pt x="2292244" y="1810899"/>
                      <a:pt x="1818313" y="1837155"/>
                    </a:cubicBezTo>
                    <a:lnTo>
                      <a:pt x="1818313" y="1837155"/>
                    </a:lnTo>
                    <a:cubicBezTo>
                      <a:pt x="1445758" y="1880583"/>
                      <a:pt x="1332784" y="1826830"/>
                      <a:pt x="1018380" y="1837155"/>
                    </a:cubicBezTo>
                    <a:cubicBezTo>
                      <a:pt x="729764" y="1873344"/>
                      <a:pt x="425277" y="1806959"/>
                      <a:pt x="151787" y="1837155"/>
                    </a:cubicBezTo>
                    <a:cubicBezTo>
                      <a:pt x="75728" y="1802475"/>
                      <a:pt x="464" y="1682572"/>
                      <a:pt x="0" y="1530955"/>
                    </a:cubicBezTo>
                    <a:cubicBezTo>
                      <a:pt x="4868" y="1152848"/>
                      <a:pt x="26078" y="1001349"/>
                      <a:pt x="0" y="765481"/>
                    </a:cubicBezTo>
                    <a:cubicBezTo>
                      <a:pt x="4475" y="674713"/>
                      <a:pt x="7109" y="632982"/>
                      <a:pt x="0" y="593253"/>
                    </a:cubicBezTo>
                    <a:cubicBezTo>
                      <a:pt x="5914" y="471245"/>
                      <a:pt x="-17368" y="422340"/>
                      <a:pt x="0" y="306193"/>
                    </a:cubicBezTo>
                    <a:lnTo>
                      <a:pt x="0" y="306199"/>
                    </a:lnTo>
                    <a:close/>
                  </a:path>
                  <a:path w="10909881" h="1837155" fill="none" stroke="0" extrusionOk="0">
                    <a:moveTo>
                      <a:pt x="0" y="306199"/>
                    </a:moveTo>
                    <a:cubicBezTo>
                      <a:pt x="8699" y="121743"/>
                      <a:pt x="70780" y="-21208"/>
                      <a:pt x="151787" y="0"/>
                    </a:cubicBezTo>
                    <a:cubicBezTo>
                      <a:pt x="287462" y="-81293"/>
                      <a:pt x="801483" y="71230"/>
                      <a:pt x="1018380" y="0"/>
                    </a:cubicBezTo>
                    <a:cubicBezTo>
                      <a:pt x="1301004" y="-37099"/>
                      <a:pt x="1625100" y="71946"/>
                      <a:pt x="1818313" y="0"/>
                    </a:cubicBezTo>
                    <a:lnTo>
                      <a:pt x="1818313" y="0"/>
                    </a:lnTo>
                    <a:cubicBezTo>
                      <a:pt x="2141075" y="-77878"/>
                      <a:pt x="2443302" y="-7930"/>
                      <a:pt x="2645645" y="0"/>
                    </a:cubicBezTo>
                    <a:cubicBezTo>
                      <a:pt x="2905143" y="70211"/>
                      <a:pt x="3228265" y="26888"/>
                      <a:pt x="3500252" y="0"/>
                    </a:cubicBezTo>
                    <a:cubicBezTo>
                      <a:pt x="3826353" y="-97123"/>
                      <a:pt x="4179765" y="-118097"/>
                      <a:pt x="4545783" y="0"/>
                    </a:cubicBezTo>
                    <a:cubicBezTo>
                      <a:pt x="4813585" y="-59900"/>
                      <a:pt x="5102571" y="-32961"/>
                      <a:pt x="5246886" y="0"/>
                    </a:cubicBezTo>
                    <a:cubicBezTo>
                      <a:pt x="5400224" y="3399"/>
                      <a:pt x="5887436" y="-75437"/>
                      <a:pt x="6258605" y="0"/>
                    </a:cubicBezTo>
                    <a:cubicBezTo>
                      <a:pt x="6602429" y="5163"/>
                      <a:pt x="6836415" y="-178"/>
                      <a:pt x="7083955" y="0"/>
                    </a:cubicBezTo>
                    <a:cubicBezTo>
                      <a:pt x="7314611" y="-20760"/>
                      <a:pt x="7603892" y="31668"/>
                      <a:pt x="7909306" y="0"/>
                    </a:cubicBezTo>
                    <a:cubicBezTo>
                      <a:pt x="8258856" y="170"/>
                      <a:pt x="8544662" y="40857"/>
                      <a:pt x="8921024" y="0"/>
                    </a:cubicBezTo>
                    <a:cubicBezTo>
                      <a:pt x="9259078" y="-67450"/>
                      <a:pt x="9357997" y="-66242"/>
                      <a:pt x="9622129" y="0"/>
                    </a:cubicBezTo>
                    <a:cubicBezTo>
                      <a:pt x="9857662" y="12826"/>
                      <a:pt x="10196484" y="19410"/>
                      <a:pt x="10758093" y="0"/>
                    </a:cubicBezTo>
                    <a:cubicBezTo>
                      <a:pt x="10852060" y="-3843"/>
                      <a:pt x="10953211" y="127288"/>
                      <a:pt x="10909881" y="306199"/>
                    </a:cubicBezTo>
                    <a:lnTo>
                      <a:pt x="10909881" y="306193"/>
                    </a:lnTo>
                    <a:lnTo>
                      <a:pt x="10909881" y="306193"/>
                    </a:lnTo>
                    <a:cubicBezTo>
                      <a:pt x="10872507" y="483169"/>
                      <a:pt x="10913399" y="627129"/>
                      <a:pt x="10909881" y="765481"/>
                    </a:cubicBezTo>
                    <a:cubicBezTo>
                      <a:pt x="10924931" y="1135774"/>
                      <a:pt x="10915751" y="1273497"/>
                      <a:pt x="10909881" y="1530955"/>
                    </a:cubicBezTo>
                    <a:cubicBezTo>
                      <a:pt x="10894892" y="1704359"/>
                      <a:pt x="10830270" y="1821820"/>
                      <a:pt x="10758093" y="1837155"/>
                    </a:cubicBezTo>
                    <a:cubicBezTo>
                      <a:pt x="10301845" y="1931285"/>
                      <a:pt x="9981116" y="1815561"/>
                      <a:pt x="9746374" y="1837155"/>
                    </a:cubicBezTo>
                    <a:cubicBezTo>
                      <a:pt x="9458210" y="1839288"/>
                      <a:pt x="8972530" y="1753136"/>
                      <a:pt x="8734655" y="1837155"/>
                    </a:cubicBezTo>
                    <a:cubicBezTo>
                      <a:pt x="8476102" y="1862141"/>
                      <a:pt x="8150581" y="1969875"/>
                      <a:pt x="7847182" y="1837155"/>
                    </a:cubicBezTo>
                    <a:cubicBezTo>
                      <a:pt x="7558703" y="1778348"/>
                      <a:pt x="7115954" y="1877976"/>
                      <a:pt x="6897586" y="1837155"/>
                    </a:cubicBezTo>
                    <a:cubicBezTo>
                      <a:pt x="6719851" y="1749559"/>
                      <a:pt x="6223981" y="1912246"/>
                      <a:pt x="5885866" y="1837155"/>
                    </a:cubicBezTo>
                    <a:cubicBezTo>
                      <a:pt x="5524113" y="1795039"/>
                      <a:pt x="5116741" y="1809545"/>
                      <a:pt x="4545783" y="1837155"/>
                    </a:cubicBezTo>
                    <a:cubicBezTo>
                      <a:pt x="4213264" y="1884098"/>
                      <a:pt x="3985192" y="1906137"/>
                      <a:pt x="3582076" y="1837155"/>
                    </a:cubicBezTo>
                    <a:cubicBezTo>
                      <a:pt x="3182165" y="1757794"/>
                      <a:pt x="3005193" y="1934649"/>
                      <a:pt x="2618370" y="1837155"/>
                    </a:cubicBezTo>
                    <a:cubicBezTo>
                      <a:pt x="2249795" y="1717193"/>
                      <a:pt x="2164775" y="1887363"/>
                      <a:pt x="1818313" y="1837155"/>
                    </a:cubicBezTo>
                    <a:lnTo>
                      <a:pt x="1818313" y="1837155"/>
                    </a:lnTo>
                    <a:cubicBezTo>
                      <a:pt x="1638458" y="1916041"/>
                      <a:pt x="1383575" y="1798848"/>
                      <a:pt x="1035046" y="1837155"/>
                    </a:cubicBezTo>
                    <a:cubicBezTo>
                      <a:pt x="686941" y="1860095"/>
                      <a:pt x="386376" y="1889840"/>
                      <a:pt x="151787" y="1837155"/>
                    </a:cubicBezTo>
                    <a:cubicBezTo>
                      <a:pt x="55797" y="1864230"/>
                      <a:pt x="3333" y="1683704"/>
                      <a:pt x="0" y="1530955"/>
                    </a:cubicBezTo>
                    <a:cubicBezTo>
                      <a:pt x="10993" y="1203680"/>
                      <a:pt x="9149" y="953120"/>
                      <a:pt x="0" y="765481"/>
                    </a:cubicBezTo>
                    <a:cubicBezTo>
                      <a:pt x="12629" y="722585"/>
                      <a:pt x="808" y="645465"/>
                      <a:pt x="0" y="593253"/>
                    </a:cubicBezTo>
                    <a:cubicBezTo>
                      <a:pt x="19113" y="550540"/>
                      <a:pt x="-12406" y="429029"/>
                      <a:pt x="0" y="306193"/>
                    </a:cubicBezTo>
                    <a:lnTo>
                      <a:pt x="0" y="306199"/>
                    </a:lnTo>
                    <a:close/>
                  </a:path>
                </a:pathLst>
              </a:custGeom>
              <a:solidFill>
                <a:srgbClr val="FFEFFF"/>
              </a:solidFill>
              <a:ln w="38100" cap="rnd" cmpd="thinThick">
                <a:solidFill>
                  <a:srgbClr val="FF0066"/>
                </a:solidFill>
                <a:prstDash val="lgDashDot"/>
                <a:round/>
                <a:extLst>
                  <a:ext uri="{C807C97D-BFC1-408E-A445-0C87EB9F89A2}">
                    <ask:lineSketchStyleProps xmlns:ask="http://schemas.microsoft.com/office/drawing/2018/sketchyshapes" xmlns="" sd="440031243">
                      <a:custGeom>
                        <a:avLst/>
                        <a:gdLst>
                          <a:gd name="connsiteX0" fmla="*/ 0 w 10494375"/>
                          <a:gd name="connsiteY0" fmla="*/ 212743 h 1276433"/>
                          <a:gd name="connsiteX1" fmla="*/ 146006 w 10494375"/>
                          <a:gd name="connsiteY1" fmla="*/ 0 h 1276433"/>
                          <a:gd name="connsiteX2" fmla="*/ 979594 w 10494375"/>
                          <a:gd name="connsiteY2" fmla="*/ 0 h 1276433"/>
                          <a:gd name="connsiteX3" fmla="*/ 1749062 w 10494375"/>
                          <a:gd name="connsiteY3" fmla="*/ 0 h 1276433"/>
                          <a:gd name="connsiteX4" fmla="*/ 1749062 w 10494375"/>
                          <a:gd name="connsiteY4" fmla="*/ 0 h 1276433"/>
                          <a:gd name="connsiteX5" fmla="*/ 2544884 w 10494375"/>
                          <a:gd name="connsiteY5" fmla="*/ 0 h 1276433"/>
                          <a:gd name="connsiteX6" fmla="*/ 3366943 w 10494375"/>
                          <a:gd name="connsiteY6" fmla="*/ 0 h 1276433"/>
                          <a:gd name="connsiteX7" fmla="*/ 4372655 w 10494375"/>
                          <a:gd name="connsiteY7" fmla="*/ 0 h 1276433"/>
                          <a:gd name="connsiteX8" fmla="*/ 5047056 w 10494375"/>
                          <a:gd name="connsiteY8" fmla="*/ 0 h 1276433"/>
                          <a:gd name="connsiteX9" fmla="*/ 6020244 w 10494375"/>
                          <a:gd name="connsiteY9" fmla="*/ 0 h 1276433"/>
                          <a:gd name="connsiteX10" fmla="*/ 6814160 w 10494375"/>
                          <a:gd name="connsiteY10" fmla="*/ 0 h 1276433"/>
                          <a:gd name="connsiteX11" fmla="*/ 7608077 w 10494375"/>
                          <a:gd name="connsiteY11" fmla="*/ 0 h 1276433"/>
                          <a:gd name="connsiteX12" fmla="*/ 8581264 w 10494375"/>
                          <a:gd name="connsiteY12" fmla="*/ 0 h 1276433"/>
                          <a:gd name="connsiteX13" fmla="*/ 9255667 w 10494375"/>
                          <a:gd name="connsiteY13" fmla="*/ 0 h 1276433"/>
                          <a:gd name="connsiteX14" fmla="*/ 10348367 w 10494375"/>
                          <a:gd name="connsiteY14" fmla="*/ 0 h 1276433"/>
                          <a:gd name="connsiteX15" fmla="*/ 10494375 w 10494375"/>
                          <a:gd name="connsiteY15" fmla="*/ 212743 h 1276433"/>
                          <a:gd name="connsiteX16" fmla="*/ 10494375 w 10494375"/>
                          <a:gd name="connsiteY16" fmla="*/ 212739 h 1276433"/>
                          <a:gd name="connsiteX17" fmla="*/ 10494375 w 10494375"/>
                          <a:gd name="connsiteY17" fmla="*/ 212739 h 1276433"/>
                          <a:gd name="connsiteX18" fmla="*/ 10494375 w 10494375"/>
                          <a:gd name="connsiteY18" fmla="*/ 531846 h 1276433"/>
                          <a:gd name="connsiteX19" fmla="*/ 10494375 w 10494375"/>
                          <a:gd name="connsiteY19" fmla="*/ 1063688 h 1276433"/>
                          <a:gd name="connsiteX20" fmla="*/ 10348367 w 10494375"/>
                          <a:gd name="connsiteY20" fmla="*/ 1276433 h 1276433"/>
                          <a:gd name="connsiteX21" fmla="*/ 9375180 w 10494375"/>
                          <a:gd name="connsiteY21" fmla="*/ 1276433 h 1276433"/>
                          <a:gd name="connsiteX22" fmla="*/ 8401993 w 10494375"/>
                          <a:gd name="connsiteY22" fmla="*/ 1276433 h 1276433"/>
                          <a:gd name="connsiteX23" fmla="*/ 7548319 w 10494375"/>
                          <a:gd name="connsiteY23" fmla="*/ 1276433 h 1276433"/>
                          <a:gd name="connsiteX24" fmla="*/ 6634889 w 10494375"/>
                          <a:gd name="connsiteY24" fmla="*/ 1276433 h 1276433"/>
                          <a:gd name="connsiteX25" fmla="*/ 5661701 w 10494375"/>
                          <a:gd name="connsiteY25" fmla="*/ 1276433 h 1276433"/>
                          <a:gd name="connsiteX26" fmla="*/ 4372655 w 10494375"/>
                          <a:gd name="connsiteY26" fmla="*/ 1276433 h 1276433"/>
                          <a:gd name="connsiteX27" fmla="*/ 3445651 w 10494375"/>
                          <a:gd name="connsiteY27" fmla="*/ 1276433 h 1276433"/>
                          <a:gd name="connsiteX28" fmla="*/ 2518648 w 10494375"/>
                          <a:gd name="connsiteY28" fmla="*/ 1276433 h 1276433"/>
                          <a:gd name="connsiteX29" fmla="*/ 1749062 w 10494375"/>
                          <a:gd name="connsiteY29" fmla="*/ 1276433 h 1276433"/>
                          <a:gd name="connsiteX30" fmla="*/ 1749062 w 10494375"/>
                          <a:gd name="connsiteY30" fmla="*/ 1276433 h 1276433"/>
                          <a:gd name="connsiteX31" fmla="*/ 995625 w 10494375"/>
                          <a:gd name="connsiteY31" fmla="*/ 1276433 h 1276433"/>
                          <a:gd name="connsiteX32" fmla="*/ 146006 w 10494375"/>
                          <a:gd name="connsiteY32" fmla="*/ 1276433 h 1276433"/>
                          <a:gd name="connsiteX33" fmla="*/ 0 w 10494375"/>
                          <a:gd name="connsiteY33" fmla="*/ 1063688 h 1276433"/>
                          <a:gd name="connsiteX34" fmla="*/ 0 w 10494375"/>
                          <a:gd name="connsiteY34" fmla="*/ 531846 h 1276433"/>
                          <a:gd name="connsiteX35" fmla="*/ 0 w 10494375"/>
                          <a:gd name="connsiteY35" fmla="*/ 412184 h 1276433"/>
                          <a:gd name="connsiteX36" fmla="*/ 0 w 10494375"/>
                          <a:gd name="connsiteY36" fmla="*/ 212739 h 1276433"/>
                          <a:gd name="connsiteX37" fmla="*/ 0 w 10494375"/>
                          <a:gd name="connsiteY37" fmla="*/ 212743 h 1276433"/>
                          <a:gd name="connsiteX0" fmla="*/ 0 w 10494375"/>
                          <a:gd name="connsiteY0" fmla="*/ 212743 h 1276433"/>
                          <a:gd name="connsiteX1" fmla="*/ 146006 w 10494375"/>
                          <a:gd name="connsiteY1" fmla="*/ 0 h 1276433"/>
                          <a:gd name="connsiteX2" fmla="*/ 931502 w 10494375"/>
                          <a:gd name="connsiteY2" fmla="*/ 0 h 1276433"/>
                          <a:gd name="connsiteX3" fmla="*/ 1749062 w 10494375"/>
                          <a:gd name="connsiteY3" fmla="*/ 0 h 1276433"/>
                          <a:gd name="connsiteX4" fmla="*/ 1749062 w 10494375"/>
                          <a:gd name="connsiteY4" fmla="*/ 0 h 1276433"/>
                          <a:gd name="connsiteX5" fmla="*/ 2571121 w 10494375"/>
                          <a:gd name="connsiteY5" fmla="*/ 0 h 1276433"/>
                          <a:gd name="connsiteX6" fmla="*/ 3471887 w 10494375"/>
                          <a:gd name="connsiteY6" fmla="*/ 0 h 1276433"/>
                          <a:gd name="connsiteX7" fmla="*/ 4372655 w 10494375"/>
                          <a:gd name="connsiteY7" fmla="*/ 0 h 1276433"/>
                          <a:gd name="connsiteX8" fmla="*/ 5166570 w 10494375"/>
                          <a:gd name="connsiteY8" fmla="*/ 0 h 1276433"/>
                          <a:gd name="connsiteX9" fmla="*/ 6020244 w 10494375"/>
                          <a:gd name="connsiteY9" fmla="*/ 0 h 1276433"/>
                          <a:gd name="connsiteX10" fmla="*/ 6754403 w 10494375"/>
                          <a:gd name="connsiteY10" fmla="*/ 0 h 1276433"/>
                          <a:gd name="connsiteX11" fmla="*/ 7488562 w 10494375"/>
                          <a:gd name="connsiteY11" fmla="*/ 0 h 1276433"/>
                          <a:gd name="connsiteX12" fmla="*/ 8162964 w 10494375"/>
                          <a:gd name="connsiteY12" fmla="*/ 0 h 1276433"/>
                          <a:gd name="connsiteX13" fmla="*/ 8837367 w 10494375"/>
                          <a:gd name="connsiteY13" fmla="*/ 0 h 1276433"/>
                          <a:gd name="connsiteX14" fmla="*/ 9571524 w 10494375"/>
                          <a:gd name="connsiteY14" fmla="*/ 0 h 1276433"/>
                          <a:gd name="connsiteX15" fmla="*/ 10348367 w 10494375"/>
                          <a:gd name="connsiteY15" fmla="*/ 0 h 1276433"/>
                          <a:gd name="connsiteX16" fmla="*/ 10494375 w 10494375"/>
                          <a:gd name="connsiteY16" fmla="*/ 212743 h 1276433"/>
                          <a:gd name="connsiteX17" fmla="*/ 10494375 w 10494375"/>
                          <a:gd name="connsiteY17" fmla="*/ 212739 h 1276433"/>
                          <a:gd name="connsiteX18" fmla="*/ 10494375 w 10494375"/>
                          <a:gd name="connsiteY18" fmla="*/ 212739 h 1276433"/>
                          <a:gd name="connsiteX19" fmla="*/ 10494375 w 10494375"/>
                          <a:gd name="connsiteY19" fmla="*/ 531846 h 1276433"/>
                          <a:gd name="connsiteX20" fmla="*/ 10494375 w 10494375"/>
                          <a:gd name="connsiteY20" fmla="*/ 1063688 h 1276433"/>
                          <a:gd name="connsiteX21" fmla="*/ 10348367 w 10494375"/>
                          <a:gd name="connsiteY21" fmla="*/ 1276433 h 1276433"/>
                          <a:gd name="connsiteX22" fmla="*/ 9494694 w 10494375"/>
                          <a:gd name="connsiteY22" fmla="*/ 1276433 h 1276433"/>
                          <a:gd name="connsiteX23" fmla="*/ 8820293 w 10494375"/>
                          <a:gd name="connsiteY23" fmla="*/ 1276433 h 1276433"/>
                          <a:gd name="connsiteX24" fmla="*/ 8026377 w 10494375"/>
                          <a:gd name="connsiteY24" fmla="*/ 1276433 h 1276433"/>
                          <a:gd name="connsiteX25" fmla="*/ 7053189 w 10494375"/>
                          <a:gd name="connsiteY25" fmla="*/ 1276433 h 1276433"/>
                          <a:gd name="connsiteX26" fmla="*/ 6080001 w 10494375"/>
                          <a:gd name="connsiteY26" fmla="*/ 1276433 h 1276433"/>
                          <a:gd name="connsiteX27" fmla="*/ 5226328 w 10494375"/>
                          <a:gd name="connsiteY27" fmla="*/ 1276433 h 1276433"/>
                          <a:gd name="connsiteX28" fmla="*/ 4372655 w 10494375"/>
                          <a:gd name="connsiteY28" fmla="*/ 1276433 h 1276433"/>
                          <a:gd name="connsiteX29" fmla="*/ 3576831 w 10494375"/>
                          <a:gd name="connsiteY29" fmla="*/ 1276433 h 1276433"/>
                          <a:gd name="connsiteX30" fmla="*/ 2728537 w 10494375"/>
                          <a:gd name="connsiteY30" fmla="*/ 1276433 h 1276433"/>
                          <a:gd name="connsiteX31" fmla="*/ 1749062 w 10494375"/>
                          <a:gd name="connsiteY31" fmla="*/ 1276433 h 1276433"/>
                          <a:gd name="connsiteX32" fmla="*/ 1749062 w 10494375"/>
                          <a:gd name="connsiteY32" fmla="*/ 1276433 h 1276433"/>
                          <a:gd name="connsiteX33" fmla="*/ 979594 w 10494375"/>
                          <a:gd name="connsiteY33" fmla="*/ 1276433 h 1276433"/>
                          <a:gd name="connsiteX34" fmla="*/ 146006 w 10494375"/>
                          <a:gd name="connsiteY34" fmla="*/ 1276433 h 1276433"/>
                          <a:gd name="connsiteX35" fmla="*/ 0 w 10494375"/>
                          <a:gd name="connsiteY35" fmla="*/ 1063688 h 1276433"/>
                          <a:gd name="connsiteX36" fmla="*/ 0 w 10494375"/>
                          <a:gd name="connsiteY36" fmla="*/ 531846 h 1276433"/>
                          <a:gd name="connsiteX37" fmla="*/ 0 w 10494375"/>
                          <a:gd name="connsiteY37" fmla="*/ 412184 h 1276433"/>
                          <a:gd name="connsiteX38" fmla="*/ 0 w 10494375"/>
                          <a:gd name="connsiteY38" fmla="*/ 212739 h 1276433"/>
                          <a:gd name="connsiteX39" fmla="*/ 0 w 10494375"/>
                          <a:gd name="connsiteY39" fmla="*/ 212743 h 1276433"/>
                          <a:gd name="connsiteX0" fmla="*/ 0 w 10494375"/>
                          <a:gd name="connsiteY0" fmla="*/ 212743 h 1276433"/>
                          <a:gd name="connsiteX1" fmla="*/ 146006 w 10494375"/>
                          <a:gd name="connsiteY1" fmla="*/ 0 h 1276433"/>
                          <a:gd name="connsiteX2" fmla="*/ 979594 w 10494375"/>
                          <a:gd name="connsiteY2" fmla="*/ 0 h 1276433"/>
                          <a:gd name="connsiteX3" fmla="*/ 1749062 w 10494375"/>
                          <a:gd name="connsiteY3" fmla="*/ 0 h 1276433"/>
                          <a:gd name="connsiteX4" fmla="*/ 1749062 w 10494375"/>
                          <a:gd name="connsiteY4" fmla="*/ 0 h 1276433"/>
                          <a:gd name="connsiteX5" fmla="*/ 2544884 w 10494375"/>
                          <a:gd name="connsiteY5" fmla="*/ 0 h 1276433"/>
                          <a:gd name="connsiteX6" fmla="*/ 3366943 w 10494375"/>
                          <a:gd name="connsiteY6" fmla="*/ 0 h 1276433"/>
                          <a:gd name="connsiteX7" fmla="*/ 4372655 w 10494375"/>
                          <a:gd name="connsiteY7" fmla="*/ 0 h 1276433"/>
                          <a:gd name="connsiteX8" fmla="*/ 5047056 w 10494375"/>
                          <a:gd name="connsiteY8" fmla="*/ 0 h 1276433"/>
                          <a:gd name="connsiteX9" fmla="*/ 6020244 w 10494375"/>
                          <a:gd name="connsiteY9" fmla="*/ 0 h 1276433"/>
                          <a:gd name="connsiteX10" fmla="*/ 6814160 w 10494375"/>
                          <a:gd name="connsiteY10" fmla="*/ 0 h 1276433"/>
                          <a:gd name="connsiteX11" fmla="*/ 7608077 w 10494375"/>
                          <a:gd name="connsiteY11" fmla="*/ 0 h 1276433"/>
                          <a:gd name="connsiteX12" fmla="*/ 8581264 w 10494375"/>
                          <a:gd name="connsiteY12" fmla="*/ 0 h 1276433"/>
                          <a:gd name="connsiteX13" fmla="*/ 9255667 w 10494375"/>
                          <a:gd name="connsiteY13" fmla="*/ 0 h 1276433"/>
                          <a:gd name="connsiteX14" fmla="*/ 10348367 w 10494375"/>
                          <a:gd name="connsiteY14" fmla="*/ 0 h 1276433"/>
                          <a:gd name="connsiteX15" fmla="*/ 10494375 w 10494375"/>
                          <a:gd name="connsiteY15" fmla="*/ 212743 h 1276433"/>
                          <a:gd name="connsiteX16" fmla="*/ 10494375 w 10494375"/>
                          <a:gd name="connsiteY16" fmla="*/ 212739 h 1276433"/>
                          <a:gd name="connsiteX17" fmla="*/ 10494375 w 10494375"/>
                          <a:gd name="connsiteY17" fmla="*/ 212739 h 1276433"/>
                          <a:gd name="connsiteX18" fmla="*/ 10494375 w 10494375"/>
                          <a:gd name="connsiteY18" fmla="*/ 531846 h 1276433"/>
                          <a:gd name="connsiteX19" fmla="*/ 10494375 w 10494375"/>
                          <a:gd name="connsiteY19" fmla="*/ 1063688 h 1276433"/>
                          <a:gd name="connsiteX20" fmla="*/ 10348367 w 10494375"/>
                          <a:gd name="connsiteY20" fmla="*/ 1276433 h 1276433"/>
                          <a:gd name="connsiteX21" fmla="*/ 9375180 w 10494375"/>
                          <a:gd name="connsiteY21" fmla="*/ 1276433 h 1276433"/>
                          <a:gd name="connsiteX22" fmla="*/ 8401993 w 10494375"/>
                          <a:gd name="connsiteY22" fmla="*/ 1276433 h 1276433"/>
                          <a:gd name="connsiteX23" fmla="*/ 7548319 w 10494375"/>
                          <a:gd name="connsiteY23" fmla="*/ 1276433 h 1276433"/>
                          <a:gd name="connsiteX24" fmla="*/ 6634889 w 10494375"/>
                          <a:gd name="connsiteY24" fmla="*/ 1276433 h 1276433"/>
                          <a:gd name="connsiteX25" fmla="*/ 5661701 w 10494375"/>
                          <a:gd name="connsiteY25" fmla="*/ 1276433 h 1276433"/>
                          <a:gd name="connsiteX26" fmla="*/ 4372655 w 10494375"/>
                          <a:gd name="connsiteY26" fmla="*/ 1276433 h 1276433"/>
                          <a:gd name="connsiteX27" fmla="*/ 3445651 w 10494375"/>
                          <a:gd name="connsiteY27" fmla="*/ 1276433 h 1276433"/>
                          <a:gd name="connsiteX28" fmla="*/ 2518648 w 10494375"/>
                          <a:gd name="connsiteY28" fmla="*/ 1276433 h 1276433"/>
                          <a:gd name="connsiteX29" fmla="*/ 1749062 w 10494375"/>
                          <a:gd name="connsiteY29" fmla="*/ 1276433 h 1276433"/>
                          <a:gd name="connsiteX30" fmla="*/ 1749062 w 10494375"/>
                          <a:gd name="connsiteY30" fmla="*/ 1276433 h 1276433"/>
                          <a:gd name="connsiteX31" fmla="*/ 995625 w 10494375"/>
                          <a:gd name="connsiteY31" fmla="*/ 1276433 h 1276433"/>
                          <a:gd name="connsiteX32" fmla="*/ 146006 w 10494375"/>
                          <a:gd name="connsiteY32" fmla="*/ 1276433 h 1276433"/>
                          <a:gd name="connsiteX33" fmla="*/ 0 w 10494375"/>
                          <a:gd name="connsiteY33" fmla="*/ 1063688 h 1276433"/>
                          <a:gd name="connsiteX34" fmla="*/ 0 w 10494375"/>
                          <a:gd name="connsiteY34" fmla="*/ 531846 h 1276433"/>
                          <a:gd name="connsiteX35" fmla="*/ 0 w 10494375"/>
                          <a:gd name="connsiteY35" fmla="*/ 412184 h 1276433"/>
                          <a:gd name="connsiteX36" fmla="*/ 0 w 10494375"/>
                          <a:gd name="connsiteY36" fmla="*/ 212739 h 1276433"/>
                          <a:gd name="connsiteX37" fmla="*/ 0 w 10494375"/>
                          <a:gd name="connsiteY37" fmla="*/ 212743 h 1276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494375" h="1276433" fill="none" extrusionOk="0">
                            <a:moveTo>
                              <a:pt x="0" y="212743"/>
                            </a:moveTo>
                            <a:cubicBezTo>
                              <a:pt x="38899" y="97988"/>
                              <a:pt x="36286" y="-6514"/>
                              <a:pt x="146006" y="0"/>
                            </a:cubicBezTo>
                            <a:cubicBezTo>
                              <a:pt x="308191" y="-113936"/>
                              <a:pt x="640101" y="112869"/>
                              <a:pt x="979594" y="0"/>
                            </a:cubicBezTo>
                            <a:cubicBezTo>
                              <a:pt x="1284540" y="-74606"/>
                              <a:pt x="1632111" y="-5131"/>
                              <a:pt x="1749062" y="0"/>
                            </a:cubicBezTo>
                            <a:lnTo>
                              <a:pt x="1749062" y="0"/>
                            </a:lnTo>
                            <a:cubicBezTo>
                              <a:pt x="1987566" y="12002"/>
                              <a:pt x="2315344" y="-84138"/>
                              <a:pt x="2544884" y="0"/>
                            </a:cubicBezTo>
                            <a:cubicBezTo>
                              <a:pt x="2800893" y="69113"/>
                              <a:pt x="2993836" y="-11609"/>
                              <a:pt x="3366943" y="0"/>
                            </a:cubicBezTo>
                            <a:cubicBezTo>
                              <a:pt x="3686810" y="-110725"/>
                              <a:pt x="4004187" y="-72116"/>
                              <a:pt x="4372655" y="0"/>
                            </a:cubicBezTo>
                            <a:cubicBezTo>
                              <a:pt x="4623368" y="-77949"/>
                              <a:pt x="4886398" y="-41401"/>
                              <a:pt x="5047056" y="0"/>
                            </a:cubicBezTo>
                            <a:cubicBezTo>
                              <a:pt x="5229842" y="-39777"/>
                              <a:pt x="5782702" y="-69260"/>
                              <a:pt x="6020244" y="0"/>
                            </a:cubicBezTo>
                            <a:cubicBezTo>
                              <a:pt x="6435926" y="-38228"/>
                              <a:pt x="6607278" y="-29485"/>
                              <a:pt x="6814160" y="0"/>
                            </a:cubicBezTo>
                            <a:cubicBezTo>
                              <a:pt x="7029014" y="58541"/>
                              <a:pt x="7287489" y="45845"/>
                              <a:pt x="7608077" y="0"/>
                            </a:cubicBezTo>
                            <a:cubicBezTo>
                              <a:pt x="7848931" y="-131772"/>
                              <a:pt x="8336734" y="93970"/>
                              <a:pt x="8581264" y="0"/>
                            </a:cubicBezTo>
                            <a:cubicBezTo>
                              <a:pt x="8896896" y="-48447"/>
                              <a:pt x="9005419" y="-48941"/>
                              <a:pt x="9255667" y="0"/>
                            </a:cubicBezTo>
                            <a:cubicBezTo>
                              <a:pt x="9615541" y="55014"/>
                              <a:pt x="9868404" y="81648"/>
                              <a:pt x="10348367" y="0"/>
                            </a:cubicBezTo>
                            <a:cubicBezTo>
                              <a:pt x="10412899" y="-15024"/>
                              <a:pt x="10527527" y="82477"/>
                              <a:pt x="10494375" y="212743"/>
                            </a:cubicBezTo>
                            <a:lnTo>
                              <a:pt x="10494375" y="212739"/>
                            </a:lnTo>
                            <a:lnTo>
                              <a:pt x="10494375" y="212739"/>
                            </a:lnTo>
                            <a:cubicBezTo>
                              <a:pt x="10447020" y="343231"/>
                              <a:pt x="10484389" y="433976"/>
                              <a:pt x="10494375" y="531846"/>
                            </a:cubicBezTo>
                            <a:cubicBezTo>
                              <a:pt x="10478679" y="800825"/>
                              <a:pt x="10490359" y="851355"/>
                              <a:pt x="10494375" y="1063688"/>
                            </a:cubicBezTo>
                            <a:cubicBezTo>
                              <a:pt x="10496274" y="1183399"/>
                              <a:pt x="10450017" y="1278211"/>
                              <a:pt x="10348367" y="1276433"/>
                            </a:cubicBezTo>
                            <a:cubicBezTo>
                              <a:pt x="9996120" y="1356646"/>
                              <a:pt x="9670473" y="1285168"/>
                              <a:pt x="9375180" y="1276433"/>
                            </a:cubicBezTo>
                            <a:cubicBezTo>
                              <a:pt x="9171924" y="1262757"/>
                              <a:pt x="8670403" y="1166141"/>
                              <a:pt x="8401993" y="1276433"/>
                            </a:cubicBezTo>
                            <a:cubicBezTo>
                              <a:pt x="8298719" y="1298640"/>
                              <a:pt x="7879556" y="1316243"/>
                              <a:pt x="7548319" y="1276433"/>
                            </a:cubicBezTo>
                            <a:cubicBezTo>
                              <a:pt x="7208156" y="1218302"/>
                              <a:pt x="6831121" y="1341396"/>
                              <a:pt x="6634889" y="1276433"/>
                            </a:cubicBezTo>
                            <a:cubicBezTo>
                              <a:pt x="6436942" y="1376105"/>
                              <a:pt x="5939148" y="1261682"/>
                              <a:pt x="5661701" y="1276433"/>
                            </a:cubicBezTo>
                            <a:cubicBezTo>
                              <a:pt x="5337591" y="1169928"/>
                              <a:pt x="4757471" y="1238091"/>
                              <a:pt x="4372655" y="1276433"/>
                            </a:cubicBezTo>
                            <a:cubicBezTo>
                              <a:pt x="4037720" y="1274838"/>
                              <a:pt x="3894405" y="1309186"/>
                              <a:pt x="3445651" y="1276433"/>
                            </a:cubicBezTo>
                            <a:cubicBezTo>
                              <a:pt x="3080598" y="1240589"/>
                              <a:pt x="2929738" y="1370451"/>
                              <a:pt x="2518648" y="1276433"/>
                            </a:cubicBezTo>
                            <a:cubicBezTo>
                              <a:pt x="2153703" y="1218274"/>
                              <a:pt x="2114388" y="1335699"/>
                              <a:pt x="1749062" y="1276433"/>
                            </a:cubicBezTo>
                            <a:lnTo>
                              <a:pt x="1749062" y="1276433"/>
                            </a:lnTo>
                            <a:cubicBezTo>
                              <a:pt x="1589335" y="1341050"/>
                              <a:pt x="1390427" y="1290813"/>
                              <a:pt x="995625" y="1276433"/>
                            </a:cubicBezTo>
                            <a:cubicBezTo>
                              <a:pt x="607336" y="1214330"/>
                              <a:pt x="332426" y="1309887"/>
                              <a:pt x="146006" y="1276433"/>
                            </a:cubicBezTo>
                            <a:cubicBezTo>
                              <a:pt x="73386" y="1234110"/>
                              <a:pt x="-26375" y="1164392"/>
                              <a:pt x="0" y="1063688"/>
                            </a:cubicBezTo>
                            <a:cubicBezTo>
                              <a:pt x="-43906" y="822316"/>
                              <a:pt x="46800" y="695574"/>
                              <a:pt x="0" y="531846"/>
                            </a:cubicBezTo>
                            <a:cubicBezTo>
                              <a:pt x="7656" y="490453"/>
                              <a:pt x="-7132" y="453796"/>
                              <a:pt x="0" y="412184"/>
                            </a:cubicBezTo>
                            <a:cubicBezTo>
                              <a:pt x="9319" y="395787"/>
                              <a:pt x="22290" y="292705"/>
                              <a:pt x="0" y="212739"/>
                            </a:cubicBezTo>
                            <a:lnTo>
                              <a:pt x="0" y="212743"/>
                            </a:lnTo>
                            <a:close/>
                          </a:path>
                          <a:path w="10494375" h="1276433" stroke="0" extrusionOk="0">
                            <a:moveTo>
                              <a:pt x="0" y="212743"/>
                            </a:moveTo>
                            <a:cubicBezTo>
                              <a:pt x="18195" y="67696"/>
                              <a:pt x="52377" y="-14519"/>
                              <a:pt x="146006" y="0"/>
                            </a:cubicBezTo>
                            <a:cubicBezTo>
                              <a:pt x="420663" y="28492"/>
                              <a:pt x="686619" y="-7579"/>
                              <a:pt x="931502" y="0"/>
                            </a:cubicBezTo>
                            <a:cubicBezTo>
                              <a:pt x="1217482" y="12913"/>
                              <a:pt x="1332034" y="24860"/>
                              <a:pt x="1749062" y="0"/>
                            </a:cubicBezTo>
                            <a:lnTo>
                              <a:pt x="1749062" y="0"/>
                            </a:lnTo>
                            <a:cubicBezTo>
                              <a:pt x="2090301" y="-29876"/>
                              <a:pt x="2276077" y="19670"/>
                              <a:pt x="2571121" y="0"/>
                            </a:cubicBezTo>
                            <a:cubicBezTo>
                              <a:pt x="2926282" y="-8629"/>
                              <a:pt x="3039344" y="60580"/>
                              <a:pt x="3471887" y="0"/>
                            </a:cubicBezTo>
                            <a:cubicBezTo>
                              <a:pt x="3865881" y="-68909"/>
                              <a:pt x="4099112" y="54170"/>
                              <a:pt x="4372655" y="0"/>
                            </a:cubicBezTo>
                            <a:cubicBezTo>
                              <a:pt x="4419672" y="-99364"/>
                              <a:pt x="4799099" y="8170"/>
                              <a:pt x="5166570" y="0"/>
                            </a:cubicBezTo>
                            <a:cubicBezTo>
                              <a:pt x="5429249" y="-65221"/>
                              <a:pt x="5752579" y="-40930"/>
                              <a:pt x="6020244" y="0"/>
                            </a:cubicBezTo>
                            <a:cubicBezTo>
                              <a:pt x="6185833" y="1351"/>
                              <a:pt x="6599141" y="43053"/>
                              <a:pt x="6754403" y="0"/>
                            </a:cubicBezTo>
                            <a:cubicBezTo>
                              <a:pt x="6911997" y="-7309"/>
                              <a:pt x="7248428" y="-14069"/>
                              <a:pt x="7488562" y="0"/>
                            </a:cubicBezTo>
                            <a:cubicBezTo>
                              <a:pt x="7707816" y="61484"/>
                              <a:pt x="7841816" y="-17828"/>
                              <a:pt x="8162964" y="0"/>
                            </a:cubicBezTo>
                            <a:cubicBezTo>
                              <a:pt x="8452651" y="17231"/>
                              <a:pt x="8590577" y="-38073"/>
                              <a:pt x="8837367" y="0"/>
                            </a:cubicBezTo>
                            <a:cubicBezTo>
                              <a:pt x="9062862" y="-2357"/>
                              <a:pt x="9191660" y="-38821"/>
                              <a:pt x="9571524" y="0"/>
                            </a:cubicBezTo>
                            <a:cubicBezTo>
                              <a:pt x="9942920" y="-9542"/>
                              <a:pt x="10025678" y="-51059"/>
                              <a:pt x="10348367" y="0"/>
                            </a:cubicBezTo>
                            <a:cubicBezTo>
                              <a:pt x="10452408" y="11917"/>
                              <a:pt x="10462790" y="73058"/>
                              <a:pt x="10494375" y="212743"/>
                            </a:cubicBezTo>
                            <a:lnTo>
                              <a:pt x="10494375" y="212739"/>
                            </a:lnTo>
                            <a:lnTo>
                              <a:pt x="10494375" y="212739"/>
                            </a:lnTo>
                            <a:cubicBezTo>
                              <a:pt x="10513338" y="348728"/>
                              <a:pt x="10517860" y="379696"/>
                              <a:pt x="10494375" y="531846"/>
                            </a:cubicBezTo>
                            <a:cubicBezTo>
                              <a:pt x="10540775" y="628787"/>
                              <a:pt x="10533298" y="879586"/>
                              <a:pt x="10494375" y="1063688"/>
                            </a:cubicBezTo>
                            <a:cubicBezTo>
                              <a:pt x="10502386" y="1182682"/>
                              <a:pt x="10417833" y="1255641"/>
                              <a:pt x="10348367" y="1276433"/>
                            </a:cubicBezTo>
                            <a:cubicBezTo>
                              <a:pt x="9940939" y="1249763"/>
                              <a:pt x="9758259" y="1279371"/>
                              <a:pt x="9494694" y="1276433"/>
                            </a:cubicBezTo>
                            <a:cubicBezTo>
                              <a:pt x="9213722" y="1254026"/>
                              <a:pt x="8950682" y="1273041"/>
                              <a:pt x="8820293" y="1276433"/>
                            </a:cubicBezTo>
                            <a:cubicBezTo>
                              <a:pt x="8764691" y="1389242"/>
                              <a:pt x="8287104" y="1270142"/>
                              <a:pt x="8026377" y="1276433"/>
                            </a:cubicBezTo>
                            <a:cubicBezTo>
                              <a:pt x="7731687" y="1312467"/>
                              <a:pt x="7499483" y="1290457"/>
                              <a:pt x="7053189" y="1276433"/>
                            </a:cubicBezTo>
                            <a:cubicBezTo>
                              <a:pt x="6719451" y="1317891"/>
                              <a:pt x="6297638" y="1379385"/>
                              <a:pt x="6080001" y="1276433"/>
                            </a:cubicBezTo>
                            <a:cubicBezTo>
                              <a:pt x="5831785" y="1266427"/>
                              <a:pt x="5485428" y="1418226"/>
                              <a:pt x="5226328" y="1276433"/>
                            </a:cubicBezTo>
                            <a:cubicBezTo>
                              <a:pt x="4984600" y="1240131"/>
                              <a:pt x="4628089" y="1178735"/>
                              <a:pt x="4372655" y="1276433"/>
                            </a:cubicBezTo>
                            <a:cubicBezTo>
                              <a:pt x="4084235" y="1322248"/>
                              <a:pt x="3714201" y="1293054"/>
                              <a:pt x="3576831" y="1276433"/>
                            </a:cubicBezTo>
                            <a:cubicBezTo>
                              <a:pt x="3373464" y="1341320"/>
                              <a:pt x="2906402" y="1335264"/>
                              <a:pt x="2728537" y="1276433"/>
                            </a:cubicBezTo>
                            <a:cubicBezTo>
                              <a:pt x="2536995" y="1278488"/>
                              <a:pt x="2228764" y="1294388"/>
                              <a:pt x="1749062" y="1276433"/>
                            </a:cubicBezTo>
                            <a:lnTo>
                              <a:pt x="1749062" y="1276433"/>
                            </a:lnTo>
                            <a:cubicBezTo>
                              <a:pt x="1381095" y="1293551"/>
                              <a:pt x="1266675" y="1279509"/>
                              <a:pt x="979594" y="1276433"/>
                            </a:cubicBezTo>
                            <a:cubicBezTo>
                              <a:pt x="715406" y="1310114"/>
                              <a:pt x="452533" y="1251421"/>
                              <a:pt x="146006" y="1276433"/>
                            </a:cubicBezTo>
                            <a:cubicBezTo>
                              <a:pt x="74579" y="1243324"/>
                              <a:pt x="-4604" y="1170205"/>
                              <a:pt x="0" y="1063688"/>
                            </a:cubicBezTo>
                            <a:cubicBezTo>
                              <a:pt x="22951" y="808528"/>
                              <a:pt x="32631" y="700302"/>
                              <a:pt x="0" y="531846"/>
                            </a:cubicBezTo>
                            <a:cubicBezTo>
                              <a:pt x="6671" y="464789"/>
                              <a:pt x="7596" y="438698"/>
                              <a:pt x="0" y="412184"/>
                            </a:cubicBezTo>
                            <a:cubicBezTo>
                              <a:pt x="9344" y="324632"/>
                              <a:pt x="-19877" y="292148"/>
                              <a:pt x="0" y="212739"/>
                            </a:cubicBezTo>
                            <a:lnTo>
                              <a:pt x="0" y="212743"/>
                            </a:lnTo>
                            <a:close/>
                          </a:path>
                          <a:path w="10494375" h="1276433" fill="none" stroke="0" extrusionOk="0">
                            <a:moveTo>
                              <a:pt x="0" y="212743"/>
                            </a:moveTo>
                            <a:cubicBezTo>
                              <a:pt x="-2686" y="72013"/>
                              <a:pt x="73588" y="-31154"/>
                              <a:pt x="146006" y="0"/>
                            </a:cubicBezTo>
                            <a:cubicBezTo>
                              <a:pt x="269262" y="-32594"/>
                              <a:pt x="760988" y="56997"/>
                              <a:pt x="979594" y="0"/>
                            </a:cubicBezTo>
                            <a:cubicBezTo>
                              <a:pt x="1216261" y="-24859"/>
                              <a:pt x="1606884" y="59771"/>
                              <a:pt x="1749062" y="0"/>
                            </a:cubicBezTo>
                            <a:lnTo>
                              <a:pt x="1749062" y="0"/>
                            </a:lnTo>
                            <a:cubicBezTo>
                              <a:pt x="2053892" y="-78994"/>
                              <a:pt x="2344106" y="-16623"/>
                              <a:pt x="2544884" y="0"/>
                            </a:cubicBezTo>
                            <a:cubicBezTo>
                              <a:pt x="2793285" y="54713"/>
                              <a:pt x="3062309" y="33076"/>
                              <a:pt x="3366943" y="0"/>
                            </a:cubicBezTo>
                            <a:cubicBezTo>
                              <a:pt x="3662669" y="-28034"/>
                              <a:pt x="3961732" y="-118468"/>
                              <a:pt x="4372655" y="0"/>
                            </a:cubicBezTo>
                            <a:cubicBezTo>
                              <a:pt x="4612201" y="-30293"/>
                              <a:pt x="4903964" y="-5899"/>
                              <a:pt x="5047056" y="0"/>
                            </a:cubicBezTo>
                            <a:cubicBezTo>
                              <a:pt x="5151431" y="-19643"/>
                              <a:pt x="5577311" y="-56473"/>
                              <a:pt x="6020244" y="0"/>
                            </a:cubicBezTo>
                            <a:cubicBezTo>
                              <a:pt x="6347777" y="-502"/>
                              <a:pt x="6540529" y="-26600"/>
                              <a:pt x="6814160" y="0"/>
                            </a:cubicBezTo>
                            <a:cubicBezTo>
                              <a:pt x="7003955" y="-52310"/>
                              <a:pt x="7329660" y="6402"/>
                              <a:pt x="7608077" y="0"/>
                            </a:cubicBezTo>
                            <a:cubicBezTo>
                              <a:pt x="7960120" y="9725"/>
                              <a:pt x="8221768" y="21112"/>
                              <a:pt x="8581264" y="0"/>
                            </a:cubicBezTo>
                            <a:cubicBezTo>
                              <a:pt x="8895538" y="-61088"/>
                              <a:pt x="9017760" y="-35178"/>
                              <a:pt x="9255667" y="0"/>
                            </a:cubicBezTo>
                            <a:cubicBezTo>
                              <a:pt x="9477779" y="25619"/>
                              <a:pt x="9813127" y="31510"/>
                              <a:pt x="10348367" y="0"/>
                            </a:cubicBezTo>
                            <a:cubicBezTo>
                              <a:pt x="10436604" y="-6640"/>
                              <a:pt x="10523728" y="70571"/>
                              <a:pt x="10494375" y="212743"/>
                            </a:cubicBezTo>
                            <a:lnTo>
                              <a:pt x="10494375" y="212739"/>
                            </a:lnTo>
                            <a:lnTo>
                              <a:pt x="10494375" y="212739"/>
                            </a:lnTo>
                            <a:cubicBezTo>
                              <a:pt x="10456707" y="345125"/>
                              <a:pt x="10499825" y="444634"/>
                              <a:pt x="10494375" y="531846"/>
                            </a:cubicBezTo>
                            <a:cubicBezTo>
                              <a:pt x="10517540" y="784076"/>
                              <a:pt x="10495128" y="876753"/>
                              <a:pt x="10494375" y="1063688"/>
                            </a:cubicBezTo>
                            <a:cubicBezTo>
                              <a:pt x="10474915" y="1180590"/>
                              <a:pt x="10410600" y="1267048"/>
                              <a:pt x="10348367" y="1276433"/>
                            </a:cubicBezTo>
                            <a:cubicBezTo>
                              <a:pt x="9908535" y="1363381"/>
                              <a:pt x="9604149" y="1248787"/>
                              <a:pt x="9375180" y="1276433"/>
                            </a:cubicBezTo>
                            <a:cubicBezTo>
                              <a:pt x="9128871" y="1305154"/>
                              <a:pt x="8645919" y="1235711"/>
                              <a:pt x="8401993" y="1276433"/>
                            </a:cubicBezTo>
                            <a:cubicBezTo>
                              <a:pt x="8151527" y="1311007"/>
                              <a:pt x="7841505" y="1376941"/>
                              <a:pt x="7548319" y="1276433"/>
                            </a:cubicBezTo>
                            <a:cubicBezTo>
                              <a:pt x="7229851" y="1238127"/>
                              <a:pt x="6831991" y="1335825"/>
                              <a:pt x="6634889" y="1276433"/>
                            </a:cubicBezTo>
                            <a:cubicBezTo>
                              <a:pt x="6499367" y="1160970"/>
                              <a:pt x="5955591" y="1272108"/>
                              <a:pt x="5661701" y="1276433"/>
                            </a:cubicBezTo>
                            <a:cubicBezTo>
                              <a:pt x="5314194" y="1237631"/>
                              <a:pt x="4879844" y="1253474"/>
                              <a:pt x="4372655" y="1276433"/>
                            </a:cubicBezTo>
                            <a:cubicBezTo>
                              <a:pt x="4006287" y="1311691"/>
                              <a:pt x="3862018" y="1330010"/>
                              <a:pt x="3445651" y="1276433"/>
                            </a:cubicBezTo>
                            <a:cubicBezTo>
                              <a:pt x="3066750" y="1250112"/>
                              <a:pt x="2864414" y="1324031"/>
                              <a:pt x="2518648" y="1276433"/>
                            </a:cubicBezTo>
                            <a:cubicBezTo>
                              <a:pt x="2140001" y="1187562"/>
                              <a:pt x="2068155" y="1306185"/>
                              <a:pt x="1749062" y="1276433"/>
                            </a:cubicBezTo>
                            <a:lnTo>
                              <a:pt x="1749062" y="1276433"/>
                            </a:lnTo>
                            <a:cubicBezTo>
                              <a:pt x="1590586" y="1359972"/>
                              <a:pt x="1367923" y="1205040"/>
                              <a:pt x="995625" y="1276433"/>
                            </a:cubicBezTo>
                            <a:cubicBezTo>
                              <a:pt x="654176" y="1291042"/>
                              <a:pt x="404229" y="1321975"/>
                              <a:pt x="146006" y="1276433"/>
                            </a:cubicBezTo>
                            <a:cubicBezTo>
                              <a:pt x="39133" y="1285311"/>
                              <a:pt x="3384" y="1179084"/>
                              <a:pt x="0" y="1063688"/>
                            </a:cubicBezTo>
                            <a:cubicBezTo>
                              <a:pt x="31593" y="859941"/>
                              <a:pt x="-12092" y="638493"/>
                              <a:pt x="0" y="531846"/>
                            </a:cubicBezTo>
                            <a:cubicBezTo>
                              <a:pt x="12713" y="510597"/>
                              <a:pt x="7993" y="444274"/>
                              <a:pt x="0" y="412184"/>
                            </a:cubicBezTo>
                            <a:cubicBezTo>
                              <a:pt x="10700" y="380494"/>
                              <a:pt x="-14868" y="303733"/>
                              <a:pt x="0" y="212739"/>
                            </a:cubicBezTo>
                            <a:lnTo>
                              <a:pt x="0" y="212743"/>
                            </a:lnTo>
                            <a:close/>
                          </a:path>
                          <a:path w="10494375" h="1276433" fill="none" stroke="0" extrusionOk="0">
                            <a:moveTo>
                              <a:pt x="0" y="212743"/>
                            </a:moveTo>
                            <a:cubicBezTo>
                              <a:pt x="24138" y="91511"/>
                              <a:pt x="58862" y="-10545"/>
                              <a:pt x="146006" y="0"/>
                            </a:cubicBezTo>
                            <a:cubicBezTo>
                              <a:pt x="286090" y="-70641"/>
                              <a:pt x="734988" y="65148"/>
                              <a:pt x="979594" y="0"/>
                            </a:cubicBezTo>
                            <a:cubicBezTo>
                              <a:pt x="1259245" y="-20768"/>
                              <a:pt x="1594816" y="41144"/>
                              <a:pt x="1749062" y="0"/>
                            </a:cubicBezTo>
                            <a:lnTo>
                              <a:pt x="1749062" y="0"/>
                            </a:lnTo>
                            <a:cubicBezTo>
                              <a:pt x="2057730" y="-64610"/>
                              <a:pt x="2336789" y="-44296"/>
                              <a:pt x="2544884" y="0"/>
                            </a:cubicBezTo>
                            <a:cubicBezTo>
                              <a:pt x="2828018" y="108187"/>
                              <a:pt x="3040132" y="16227"/>
                              <a:pt x="3366943" y="0"/>
                            </a:cubicBezTo>
                            <a:cubicBezTo>
                              <a:pt x="3682336" y="-117676"/>
                              <a:pt x="4029093" y="-94628"/>
                              <a:pt x="4372655" y="0"/>
                            </a:cubicBezTo>
                            <a:cubicBezTo>
                              <a:pt x="4622586" y="-52448"/>
                              <a:pt x="4896159" y="-29768"/>
                              <a:pt x="5047056" y="0"/>
                            </a:cubicBezTo>
                            <a:cubicBezTo>
                              <a:pt x="5220816" y="-54679"/>
                              <a:pt x="5718475" y="-41354"/>
                              <a:pt x="6020244" y="0"/>
                            </a:cubicBezTo>
                            <a:cubicBezTo>
                              <a:pt x="6361725" y="-11299"/>
                              <a:pt x="6586095" y="-44909"/>
                              <a:pt x="6814160" y="0"/>
                            </a:cubicBezTo>
                            <a:cubicBezTo>
                              <a:pt x="7007577" y="-32725"/>
                              <a:pt x="7317258" y="15826"/>
                              <a:pt x="7608077" y="0"/>
                            </a:cubicBezTo>
                            <a:cubicBezTo>
                              <a:pt x="7891905" y="-75117"/>
                              <a:pt x="8294845" y="61042"/>
                              <a:pt x="8581264" y="0"/>
                            </a:cubicBezTo>
                            <a:cubicBezTo>
                              <a:pt x="8901335" y="-46112"/>
                              <a:pt x="9004411" y="-47688"/>
                              <a:pt x="9255667" y="0"/>
                            </a:cubicBezTo>
                            <a:cubicBezTo>
                              <a:pt x="9540586" y="18228"/>
                              <a:pt x="9849566" y="27287"/>
                              <a:pt x="10348367" y="0"/>
                            </a:cubicBezTo>
                            <a:cubicBezTo>
                              <a:pt x="10414901" y="-5828"/>
                              <a:pt x="10523826" y="88887"/>
                              <a:pt x="10494375" y="212743"/>
                            </a:cubicBezTo>
                            <a:lnTo>
                              <a:pt x="10494375" y="212739"/>
                            </a:lnTo>
                            <a:lnTo>
                              <a:pt x="10494375" y="212739"/>
                            </a:lnTo>
                            <a:cubicBezTo>
                              <a:pt x="10456230" y="338642"/>
                              <a:pt x="10492498" y="436992"/>
                              <a:pt x="10494375" y="531846"/>
                            </a:cubicBezTo>
                            <a:cubicBezTo>
                              <a:pt x="10497543" y="791446"/>
                              <a:pt x="10494499" y="862873"/>
                              <a:pt x="10494375" y="1063688"/>
                            </a:cubicBezTo>
                            <a:cubicBezTo>
                              <a:pt x="10496052" y="1166597"/>
                              <a:pt x="10429273" y="1268654"/>
                              <a:pt x="10348367" y="1276433"/>
                            </a:cubicBezTo>
                            <a:cubicBezTo>
                              <a:pt x="9971942" y="1325721"/>
                              <a:pt x="9616861" y="1253003"/>
                              <a:pt x="9375180" y="1276433"/>
                            </a:cubicBezTo>
                            <a:cubicBezTo>
                              <a:pt x="9109037" y="1269952"/>
                              <a:pt x="8658057" y="1168922"/>
                              <a:pt x="8401993" y="1276433"/>
                            </a:cubicBezTo>
                            <a:cubicBezTo>
                              <a:pt x="8226057" y="1304836"/>
                              <a:pt x="7864290" y="1341784"/>
                              <a:pt x="7548319" y="1276433"/>
                            </a:cubicBezTo>
                            <a:cubicBezTo>
                              <a:pt x="7250884" y="1227622"/>
                              <a:pt x="6848020" y="1316394"/>
                              <a:pt x="6634889" y="1276433"/>
                            </a:cubicBezTo>
                            <a:cubicBezTo>
                              <a:pt x="6459691" y="1246659"/>
                              <a:pt x="5973061" y="1336569"/>
                              <a:pt x="5661701" y="1276433"/>
                            </a:cubicBezTo>
                            <a:cubicBezTo>
                              <a:pt x="5288904" y="1251859"/>
                              <a:pt x="4797448" y="1247408"/>
                              <a:pt x="4372655" y="1276433"/>
                            </a:cubicBezTo>
                            <a:cubicBezTo>
                              <a:pt x="4037820" y="1267425"/>
                              <a:pt x="3880465" y="1312278"/>
                              <a:pt x="3445651" y="1276433"/>
                            </a:cubicBezTo>
                            <a:cubicBezTo>
                              <a:pt x="3099208" y="1236911"/>
                              <a:pt x="2935741" y="1374282"/>
                              <a:pt x="2518648" y="1276433"/>
                            </a:cubicBezTo>
                            <a:cubicBezTo>
                              <a:pt x="2159037" y="1197315"/>
                              <a:pt x="2110105" y="1324867"/>
                              <a:pt x="1749062" y="1276433"/>
                            </a:cubicBezTo>
                            <a:lnTo>
                              <a:pt x="1749062" y="1276433"/>
                            </a:lnTo>
                            <a:cubicBezTo>
                              <a:pt x="1577493" y="1363491"/>
                              <a:pt x="1320989" y="1223172"/>
                              <a:pt x="995625" y="1276433"/>
                            </a:cubicBezTo>
                            <a:cubicBezTo>
                              <a:pt x="674889" y="1273069"/>
                              <a:pt x="350027" y="1301031"/>
                              <a:pt x="146006" y="1276433"/>
                            </a:cubicBezTo>
                            <a:cubicBezTo>
                              <a:pt x="64478" y="1269111"/>
                              <a:pt x="-18483" y="1167034"/>
                              <a:pt x="0" y="1063688"/>
                            </a:cubicBezTo>
                            <a:cubicBezTo>
                              <a:pt x="-18737" y="826220"/>
                              <a:pt x="31297" y="680616"/>
                              <a:pt x="0" y="531846"/>
                            </a:cubicBezTo>
                            <a:cubicBezTo>
                              <a:pt x="11510" y="497277"/>
                              <a:pt x="-8581" y="456220"/>
                              <a:pt x="0" y="412184"/>
                            </a:cubicBezTo>
                            <a:cubicBezTo>
                              <a:pt x="9370" y="386118"/>
                              <a:pt x="11010" y="294968"/>
                              <a:pt x="0" y="212739"/>
                            </a:cubicBezTo>
                            <a:lnTo>
                              <a:pt x="0" y="212743"/>
                            </a:ln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0" cap="none" spc="0" normalizeH="0" baseline="0" noProof="0">
                  <a:ln>
                    <a:noFill/>
                  </a:ln>
                  <a:solidFill>
                    <a:srgbClr val="002060"/>
                  </a:solidFill>
                  <a:effectLst/>
                  <a:uLnTx/>
                  <a:uFillTx/>
                  <a:latin typeface="Calibri" panose="020F0502020204030204"/>
                  <a:ea typeface="Roboto" panose="02000000000000000000" pitchFamily="2" charset="0"/>
                  <a:cs typeface="+mn-cs"/>
                  <a:sym typeface="Arial"/>
                </a:endParaRPr>
              </a:p>
            </p:txBody>
          </p:sp>
          <p:sp>
            <p:nvSpPr>
              <p:cNvPr id="8" name="TextBox 7">
                <a:extLst>
                  <a:ext uri="{FF2B5EF4-FFF2-40B4-BE49-F238E27FC236}">
                    <a16:creationId xmlns:a16="http://schemas.microsoft.com/office/drawing/2014/main" id="{8F29902C-ACC9-4634-CE0B-FC64EFBDABA3}"/>
                  </a:ext>
                </a:extLst>
              </p:cNvPr>
              <p:cNvSpPr txBox="1"/>
              <p:nvPr/>
            </p:nvSpPr>
            <p:spPr>
              <a:xfrm>
                <a:off x="470925" y="336929"/>
                <a:ext cx="9950222" cy="172761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Calibri" panose="020F0502020204030204"/>
                    <a:ea typeface="+mn-ea"/>
                    <a:cs typeface="+mn-cs"/>
                  </a:rPr>
                  <a:t>Hoàn thành bảng (theo gợi ý dưới đây vào vở) về những hoạt động chính trong công cuộc bảo vệ chủ quyền, các quyền và lợi ích hợp pháp của Việt Nam ở Biển Đông.</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6" name="Picture 5">
              <a:extLst>
                <a:ext uri="{FF2B5EF4-FFF2-40B4-BE49-F238E27FC236}">
                  <a16:creationId xmlns:a16="http://schemas.microsoft.com/office/drawing/2014/main" id="{67C19A1E-7F35-DF96-BF5D-2019C3D1B2F7}"/>
                </a:ext>
              </a:extLst>
            </p:cNvPr>
            <p:cNvPicPr>
              <a:picLocks noChangeAspect="1"/>
            </p:cNvPicPr>
            <p:nvPr/>
          </p:nvPicPr>
          <p:blipFill>
            <a:blip r:embed="rId3"/>
            <a:stretch>
              <a:fillRect/>
            </a:stretch>
          </p:blipFill>
          <p:spPr>
            <a:xfrm>
              <a:off x="114582" y="1811811"/>
              <a:ext cx="1170657" cy="1170657"/>
            </a:xfrm>
            <a:prstGeom prst="rect">
              <a:avLst/>
            </a:prstGeom>
          </p:spPr>
        </p:pic>
      </p:grpSp>
      <p:graphicFrame>
        <p:nvGraphicFramePr>
          <p:cNvPr id="2" name="Table 1">
            <a:extLst>
              <a:ext uri="{FF2B5EF4-FFF2-40B4-BE49-F238E27FC236}">
                <a16:creationId xmlns:a16="http://schemas.microsoft.com/office/drawing/2014/main" id="{2F86E4CD-F77D-97CE-92E8-C6038C2FCEB9}"/>
              </a:ext>
            </a:extLst>
          </p:cNvPr>
          <p:cNvGraphicFramePr>
            <a:graphicFrameLocks noGrp="1"/>
          </p:cNvGraphicFramePr>
          <p:nvPr>
            <p:extLst>
              <p:ext uri="{D42A27DB-BD31-4B8C-83A1-F6EECF244321}">
                <p14:modId xmlns:p14="http://schemas.microsoft.com/office/powerpoint/2010/main" val="979235086"/>
              </p:ext>
            </p:extLst>
          </p:nvPr>
        </p:nvGraphicFramePr>
        <p:xfrm>
          <a:off x="609600" y="1828800"/>
          <a:ext cx="11054080" cy="4622800"/>
        </p:xfrm>
        <a:graphic>
          <a:graphicData uri="http://schemas.openxmlformats.org/drawingml/2006/table">
            <a:tbl>
              <a:tblPr/>
              <a:tblGrid>
                <a:gridCol w="3505220">
                  <a:extLst>
                    <a:ext uri="{9D8B030D-6E8A-4147-A177-3AD203B41FA5}">
                      <a16:colId xmlns:a16="http://schemas.microsoft.com/office/drawing/2014/main" val="1602631938"/>
                    </a:ext>
                  </a:extLst>
                </a:gridCol>
                <a:gridCol w="7548860">
                  <a:extLst>
                    <a:ext uri="{9D8B030D-6E8A-4147-A177-3AD203B41FA5}">
                      <a16:colId xmlns:a16="http://schemas.microsoft.com/office/drawing/2014/main" val="4059567689"/>
                    </a:ext>
                  </a:extLst>
                </a:gridCol>
              </a:tblGrid>
              <a:tr h="645181">
                <a:tc>
                  <a:txBody>
                    <a:bodyPr/>
                    <a:lstStyle/>
                    <a:p>
                      <a:pPr algn="ctr"/>
                      <a:r>
                        <a:rPr lang="en-US" sz="2800" b="1" dirty="0" err="1">
                          <a:solidFill>
                            <a:srgbClr val="000000"/>
                          </a:solidFill>
                          <a:effectLst/>
                          <a:latin typeface="Cambria" panose="02040503050406030204" pitchFamily="18" charset="0"/>
                          <a:ea typeface="Cambria" panose="02040503050406030204" pitchFamily="18" charset="0"/>
                        </a:rPr>
                        <a:t>Thời</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kì</a:t>
                      </a:r>
                      <a:endParaRPr lang="en-US" sz="28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2800" b="1" dirty="0" err="1">
                          <a:solidFill>
                            <a:srgbClr val="000000"/>
                          </a:solidFill>
                          <a:effectLst/>
                          <a:latin typeface="Cambria" panose="02040503050406030204" pitchFamily="18" charset="0"/>
                          <a:ea typeface="Cambria" panose="02040503050406030204" pitchFamily="18" charset="0"/>
                        </a:rPr>
                        <a:t>Hoạt</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động</a:t>
                      </a:r>
                      <a:endParaRPr lang="en-US" sz="28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62571798"/>
                  </a:ext>
                </a:extLst>
              </a:tr>
              <a:tr h="751712">
                <a:tc>
                  <a:txBody>
                    <a:bodyPr/>
                    <a:lstStyle/>
                    <a:p>
                      <a:pPr algn="just"/>
                      <a:r>
                        <a:rPr lang="en-US" sz="2800" dirty="0" err="1">
                          <a:solidFill>
                            <a:srgbClr val="000000"/>
                          </a:solidFill>
                          <a:effectLst/>
                          <a:latin typeface="Cambria" panose="02040503050406030204" pitchFamily="18" charset="0"/>
                          <a:ea typeface="Cambria" panose="02040503050406030204" pitchFamily="18" charset="0"/>
                        </a:rPr>
                        <a:t>Các</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chúa</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Nguyễn</a:t>
                      </a:r>
                      <a:endParaRPr lang="en-US" sz="28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2800" dirty="0" err="1">
                          <a:solidFill>
                            <a:srgbClr val="000000"/>
                          </a:solidFill>
                          <a:effectLst/>
                          <a:latin typeface="Cambria" panose="02040503050406030204" pitchFamily="18" charset="0"/>
                          <a:ea typeface="Cambria" panose="02040503050406030204" pitchFamily="18" charset="0"/>
                        </a:rPr>
                        <a:t>Lập</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đội</a:t>
                      </a:r>
                      <a:r>
                        <a:rPr lang="en-US" sz="2800" dirty="0">
                          <a:solidFill>
                            <a:srgbClr val="000000"/>
                          </a:solidFill>
                          <a:effectLst/>
                          <a:latin typeface="Cambria" panose="02040503050406030204" pitchFamily="18" charset="0"/>
                          <a:ea typeface="Cambria" panose="02040503050406030204" pitchFamily="18" charset="0"/>
                        </a:rPr>
                        <a:t> Hoàng Sa, </a:t>
                      </a:r>
                      <a:r>
                        <a:rPr lang="en-US" sz="2800" dirty="0" err="1">
                          <a:solidFill>
                            <a:srgbClr val="000000"/>
                          </a:solidFill>
                          <a:effectLst/>
                          <a:latin typeface="Cambria" panose="02040503050406030204" pitchFamily="18" charset="0"/>
                          <a:ea typeface="Cambria" panose="02040503050406030204" pitchFamily="18" charset="0"/>
                        </a:rPr>
                        <a:t>đội</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Bắc</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Hải</a:t>
                      </a:r>
                      <a:endParaRPr lang="en-US" sz="28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46152844"/>
                  </a:ext>
                </a:extLst>
              </a:tr>
              <a:tr h="645181">
                <a:tc>
                  <a:txBody>
                    <a:bodyPr/>
                    <a:lstStyle/>
                    <a:p>
                      <a:pPr algn="just"/>
                      <a:r>
                        <a:rPr lang="en-US" sz="2800" dirty="0" err="1">
                          <a:solidFill>
                            <a:srgbClr val="000000"/>
                          </a:solidFill>
                          <a:effectLst/>
                          <a:latin typeface="Cambria" panose="02040503050406030204" pitchFamily="18" charset="0"/>
                          <a:ea typeface="Cambria" panose="02040503050406030204" pitchFamily="18" charset="0"/>
                        </a:rPr>
                        <a:t>Triều</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Nguyễn</a:t>
                      </a:r>
                      <a:endParaRPr lang="en-US" sz="28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2800" dirty="0">
                          <a:solidFill>
                            <a:srgbClr val="000000"/>
                          </a:solidFill>
                          <a:effectLst/>
                          <a:latin typeface="Cambria" panose="02040503050406030204" pitchFamily="18" charset="0"/>
                          <a:ea typeface="Cambria" panose="02040503050406030204" pitchFamily="18" charset="0"/>
                        </a:rPr>
                        <a:t> </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73612039"/>
                  </a:ext>
                </a:extLst>
              </a:tr>
              <a:tr h="645181">
                <a:tc>
                  <a:txBody>
                    <a:bodyPr/>
                    <a:lstStyle/>
                    <a:p>
                      <a:pPr algn="just"/>
                      <a:r>
                        <a:rPr lang="en-US" sz="2800">
                          <a:solidFill>
                            <a:srgbClr val="000000"/>
                          </a:solidFill>
                          <a:effectLst/>
                          <a:latin typeface="Cambria" panose="02040503050406030204" pitchFamily="18" charset="0"/>
                          <a:ea typeface="Cambria" panose="02040503050406030204" pitchFamily="18" charset="0"/>
                        </a:rPr>
                        <a:t>Thời Pháp thuộc</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2800">
                          <a:solidFill>
                            <a:srgbClr val="000000"/>
                          </a:solidFill>
                          <a:effectLst/>
                          <a:latin typeface="Cambria" panose="02040503050406030204" pitchFamily="18" charset="0"/>
                          <a:ea typeface="Cambria" panose="02040503050406030204" pitchFamily="18" charset="0"/>
                        </a:rPr>
                        <a:t> </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2781732"/>
                  </a:ext>
                </a:extLst>
              </a:tr>
              <a:tr h="1935545">
                <a:tc>
                  <a:txBody>
                    <a:bodyPr/>
                    <a:lstStyle/>
                    <a:p>
                      <a:pPr algn="just"/>
                      <a:r>
                        <a:rPr lang="vi-VN" sz="2800" dirty="0">
                          <a:solidFill>
                            <a:srgbClr val="000000"/>
                          </a:solidFill>
                          <a:effectLst/>
                          <a:latin typeface="Cambria" panose="02040503050406030204" pitchFamily="18" charset="0"/>
                          <a:ea typeface="Cambria" panose="02040503050406030204" pitchFamily="18" charset="0"/>
                        </a:rPr>
                        <a:t>Nhà nước Cộng hoà xã hội chủ nghĩa Việt Nam</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2800" dirty="0">
                          <a:solidFill>
                            <a:srgbClr val="000000"/>
                          </a:solidFill>
                          <a:effectLst/>
                          <a:latin typeface="Cambria" panose="02040503050406030204" pitchFamily="18" charset="0"/>
                          <a:ea typeface="Cambria" panose="02040503050406030204" pitchFamily="18" charset="0"/>
                        </a:rPr>
                        <a:t> </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48361022"/>
                  </a:ext>
                </a:extLst>
              </a:tr>
            </a:tbl>
          </a:graphicData>
        </a:graphic>
      </p:graphicFrame>
    </p:spTree>
    <p:extLst>
      <p:ext uri="{BB962C8B-B14F-4D97-AF65-F5344CB8AC3E}">
        <p14:creationId xmlns:p14="http://schemas.microsoft.com/office/powerpoint/2010/main" val="15398524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Lst>
</file>

<file path=ppt/theme/theme1.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自定义 4500">
      <a:dk1>
        <a:sysClr val="windowText" lastClr="000000"/>
      </a:dk1>
      <a:lt1>
        <a:sysClr val="window" lastClr="FFFFFF"/>
      </a:lt1>
      <a:dk2>
        <a:srgbClr val="44546A"/>
      </a:dk2>
      <a:lt2>
        <a:srgbClr val="E7E6E6"/>
      </a:lt2>
      <a:accent1>
        <a:srgbClr val="FF945F"/>
      </a:accent1>
      <a:accent2>
        <a:srgbClr val="CD88E2"/>
      </a:accent2>
      <a:accent3>
        <a:srgbClr val="FF945F"/>
      </a:accent3>
      <a:accent4>
        <a:srgbClr val="CD88E2"/>
      </a:accent4>
      <a:accent5>
        <a:srgbClr val="FF945F"/>
      </a:accent5>
      <a:accent6>
        <a:srgbClr val="CD88E2"/>
      </a:accent6>
      <a:hlink>
        <a:srgbClr val="FF945F"/>
      </a:hlink>
      <a:folHlink>
        <a:srgbClr val="CD88E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2028</TotalTime>
  <Words>692</Words>
  <Application>Microsoft Office PowerPoint</Application>
  <PresentationFormat>Widescreen</PresentationFormat>
  <Paragraphs>97</Paragraphs>
  <Slides>24</Slides>
  <Notes>14</Notes>
  <HiddenSlides>0</HiddenSlides>
  <MMClips>18</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24</vt:i4>
      </vt:variant>
    </vt:vector>
  </HeadingPairs>
  <TitlesOfParts>
    <vt:vector size="40" baseType="lpstr">
      <vt:lpstr>Arial</vt:lpstr>
      <vt:lpstr>Calibri</vt:lpstr>
      <vt:lpstr>Calibri Light</vt:lpstr>
      <vt:lpstr>Cambria</vt:lpstr>
      <vt:lpstr>等线</vt:lpstr>
      <vt:lpstr>等线 Light</vt:lpstr>
      <vt:lpstr>Roboto</vt:lpstr>
      <vt:lpstr>SVN-Ziclets</vt:lpstr>
      <vt:lpstr>Times New Roman</vt:lpstr>
      <vt:lpstr>UTM Isadora</vt:lpstr>
      <vt:lpstr>UTM Showcard</vt:lpstr>
      <vt:lpstr>经典中圆简</vt:lpstr>
      <vt:lpstr>https://www.freeppt7.com</vt:lpstr>
      <vt:lpstr>Custom Design</vt:lpstr>
      <vt:lpstr>2_Office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www.freeppt7.com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templates</dc:title>
  <dc:creator>www.freeppt7.com</dc:creator>
  <cp:keywords>https:/www.freeppt7.com</cp:keywords>
  <dc:description>https://www.freeppt7.com</dc:description>
  <cp:lastModifiedBy>ADMIN</cp:lastModifiedBy>
  <cp:revision>331</cp:revision>
  <dcterms:created xsi:type="dcterms:W3CDTF">2018-07-11T14:17:32Z</dcterms:created>
  <dcterms:modified xsi:type="dcterms:W3CDTF">2024-08-22T08:32:30Z</dcterms:modified>
</cp:coreProperties>
</file>