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  <p:sldMasterId id="2147483702" r:id="rId4"/>
    <p:sldMasterId id="2147483752" r:id="rId5"/>
    <p:sldMasterId id="2147483764" r:id="rId6"/>
  </p:sldMasterIdLst>
  <p:notesMasterIdLst>
    <p:notesMasterId r:id="rId34"/>
  </p:notesMasterIdLst>
  <p:sldIdLst>
    <p:sldId id="439" r:id="rId7"/>
    <p:sldId id="441" r:id="rId8"/>
    <p:sldId id="264" r:id="rId9"/>
    <p:sldId id="424" r:id="rId10"/>
    <p:sldId id="258" r:id="rId11"/>
    <p:sldId id="259" r:id="rId12"/>
    <p:sldId id="260" r:id="rId13"/>
    <p:sldId id="261" r:id="rId14"/>
    <p:sldId id="262" r:id="rId15"/>
    <p:sldId id="263" r:id="rId16"/>
    <p:sldId id="426" r:id="rId17"/>
    <p:sldId id="265" r:id="rId18"/>
    <p:sldId id="266" r:id="rId19"/>
    <p:sldId id="374" r:id="rId20"/>
    <p:sldId id="428" r:id="rId21"/>
    <p:sldId id="376" r:id="rId22"/>
    <p:sldId id="429" r:id="rId23"/>
    <p:sldId id="414" r:id="rId24"/>
    <p:sldId id="378" r:id="rId25"/>
    <p:sldId id="442" r:id="rId26"/>
    <p:sldId id="430" r:id="rId27"/>
    <p:sldId id="256" r:id="rId28"/>
    <p:sldId id="431" r:id="rId29"/>
    <p:sldId id="432" r:id="rId30"/>
    <p:sldId id="433" r:id="rId31"/>
    <p:sldId id="438" r:id="rId32"/>
    <p:sldId id="44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7B23E-A6ED-43F7-99C3-1B6E50DCD341}" v="320" dt="2022-01-28T03:57:16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095" autoAdjust="0"/>
  </p:normalViewPr>
  <p:slideViewPr>
    <p:cSldViewPr snapToGrid="0">
      <p:cViewPr varScale="1">
        <p:scale>
          <a:sx n="97" d="100"/>
          <a:sy n="97" d="100"/>
        </p:scale>
        <p:origin x="474" y="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50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95C7B23E-A6ED-43F7-99C3-1B6E50DCD341}"/>
    <pc:docChg chg="undo custSel addSld delSld modSld sldOrd">
      <pc:chgData name="tran ngan" userId="53bcb93868f6791d" providerId="LiveId" clId="{95C7B23E-A6ED-43F7-99C3-1B6E50DCD341}" dt="2022-01-28T04:12:01.550" v="1442"/>
      <pc:docMkLst>
        <pc:docMk/>
      </pc:docMkLst>
      <pc:sldChg chg="add modNotesTx">
        <pc:chgData name="tran ngan" userId="53bcb93868f6791d" providerId="LiveId" clId="{95C7B23E-A6ED-43F7-99C3-1B6E50DCD341}" dt="2022-01-28T04:11:38.021" v="1439" actId="20577"/>
        <pc:sldMkLst>
          <pc:docMk/>
          <pc:sldMk cId="2389312469" sldId="256"/>
        </pc:sldMkLst>
      </pc:sldChg>
      <pc:sldChg chg="add modNotesTx">
        <pc:chgData name="tran ngan" userId="53bcb93868f6791d" providerId="LiveId" clId="{95C7B23E-A6ED-43F7-99C3-1B6E50DCD341}" dt="2022-01-28T04:11:00.698" v="1433" actId="20577"/>
        <pc:sldMkLst>
          <pc:docMk/>
          <pc:sldMk cId="354972349" sldId="257"/>
        </pc:sldMkLst>
      </pc:sldChg>
      <pc:sldChg chg="modNotesTx">
        <pc:chgData name="tran ngan" userId="53bcb93868f6791d" providerId="LiveId" clId="{95C7B23E-A6ED-43F7-99C3-1B6E50DCD341}" dt="2022-01-28T03:42:44.779" v="1032"/>
        <pc:sldMkLst>
          <pc:docMk/>
          <pc:sldMk cId="3852850438" sldId="258"/>
        </pc:sldMkLst>
      </pc:sldChg>
      <pc:sldChg chg="addSp modSp mod modAnim modNotesTx">
        <pc:chgData name="tran ngan" userId="53bcb93868f6791d" providerId="LiveId" clId="{95C7B23E-A6ED-43F7-99C3-1B6E50DCD341}" dt="2022-01-28T03:42:47.399" v="1033"/>
        <pc:sldMkLst>
          <pc:docMk/>
          <pc:sldMk cId="1731731471" sldId="259"/>
        </pc:sldMkLst>
        <pc:spChg chg="add mod">
          <ac:chgData name="tran ngan" userId="53bcb93868f6791d" providerId="LiveId" clId="{95C7B23E-A6ED-43F7-99C3-1B6E50DCD341}" dt="2022-01-28T03:40:29.299" v="937" actId="207"/>
          <ac:spMkLst>
            <pc:docMk/>
            <pc:sldMk cId="1731731471" sldId="259"/>
            <ac:spMk id="3" creationId="{9CE42DEA-1C00-46E0-8BDB-E7D5E47C59A1}"/>
          </ac:spMkLst>
        </pc:spChg>
        <pc:spChg chg="mod">
          <ac:chgData name="tran ngan" userId="53bcb93868f6791d" providerId="LiveId" clId="{95C7B23E-A6ED-43F7-99C3-1B6E50DCD341}" dt="2022-01-24T15:28:34.500" v="136" actId="20577"/>
          <ac:spMkLst>
            <pc:docMk/>
            <pc:sldMk cId="1731731471" sldId="259"/>
            <ac:spMk id="6" creationId="{00000000-0000-0000-0000-000000000000}"/>
          </ac:spMkLst>
        </pc:spChg>
        <pc:spChg chg="mod">
          <ac:chgData name="tran ngan" userId="53bcb93868f6791d" providerId="LiveId" clId="{95C7B23E-A6ED-43F7-99C3-1B6E50DCD341}" dt="2022-01-24T15:49:28.480" v="169" actId="20577"/>
          <ac:spMkLst>
            <pc:docMk/>
            <pc:sldMk cId="1731731471" sldId="259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28:38.258" v="137" actId="1076"/>
          <ac:picMkLst>
            <pc:docMk/>
            <pc:sldMk cId="1731731471" sldId="259"/>
            <ac:picMk id="7" creationId="{3D8699E7-59FE-4CC6-A73C-B136C8A1C724}"/>
          </ac:picMkLst>
        </pc:picChg>
      </pc:sldChg>
      <pc:sldChg chg="addSp modSp mod modAnim modNotesTx">
        <pc:chgData name="tran ngan" userId="53bcb93868f6791d" providerId="LiveId" clId="{95C7B23E-A6ED-43F7-99C3-1B6E50DCD341}" dt="2022-01-28T03:42:50.002" v="1034"/>
        <pc:sldMkLst>
          <pc:docMk/>
          <pc:sldMk cId="3687252211" sldId="260"/>
        </pc:sldMkLst>
        <pc:spChg chg="mod">
          <ac:chgData name="tran ngan" userId="53bcb93868f6791d" providerId="LiveId" clId="{95C7B23E-A6ED-43F7-99C3-1B6E50DCD341}" dt="2022-01-24T15:49:41.919" v="172" actId="20577"/>
          <ac:spMkLst>
            <pc:docMk/>
            <pc:sldMk cId="3687252211" sldId="260"/>
            <ac:spMk id="6" creationId="{00000000-0000-0000-0000-000000000000}"/>
          </ac:spMkLst>
        </pc:spChg>
        <pc:spChg chg="add mod">
          <ac:chgData name="tran ngan" userId="53bcb93868f6791d" providerId="LiveId" clId="{95C7B23E-A6ED-43F7-99C3-1B6E50DCD341}" dt="2022-01-28T03:40:56.239" v="945" actId="1076"/>
          <ac:spMkLst>
            <pc:docMk/>
            <pc:sldMk cId="3687252211" sldId="260"/>
            <ac:spMk id="9" creationId="{92961E43-8095-478F-8F73-45494A3CEBB9}"/>
          </ac:spMkLst>
        </pc:spChg>
        <pc:spChg chg="mod">
          <ac:chgData name="tran ngan" userId="53bcb93868f6791d" providerId="LiveId" clId="{95C7B23E-A6ED-43F7-99C3-1B6E50DCD341}" dt="2022-01-24T15:50:28.174" v="219" actId="20577"/>
          <ac:spMkLst>
            <pc:docMk/>
            <pc:sldMk cId="3687252211" sldId="260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49:50.671" v="176" actId="1076"/>
          <ac:picMkLst>
            <pc:docMk/>
            <pc:sldMk cId="3687252211" sldId="260"/>
            <ac:picMk id="7" creationId="{3B7E1406-FB9F-4BAF-94CC-6EF8D27A5E48}"/>
          </ac:picMkLst>
        </pc:picChg>
      </pc:sldChg>
      <pc:sldChg chg="addSp modSp mod modAnim modNotesTx">
        <pc:chgData name="tran ngan" userId="53bcb93868f6791d" providerId="LiveId" clId="{95C7B23E-A6ED-43F7-99C3-1B6E50DCD341}" dt="2022-01-28T03:42:52.601" v="1035"/>
        <pc:sldMkLst>
          <pc:docMk/>
          <pc:sldMk cId="707517582" sldId="261"/>
        </pc:sldMkLst>
        <pc:spChg chg="add mod">
          <ac:chgData name="tran ngan" userId="53bcb93868f6791d" providerId="LiveId" clId="{95C7B23E-A6ED-43F7-99C3-1B6E50DCD341}" dt="2022-01-28T03:41:02.855" v="946"/>
          <ac:spMkLst>
            <pc:docMk/>
            <pc:sldMk cId="707517582" sldId="261"/>
            <ac:spMk id="8" creationId="{D80884F6-1588-49B8-875E-AFAE9C7A37A1}"/>
          </ac:spMkLst>
        </pc:spChg>
        <pc:spChg chg="mod">
          <ac:chgData name="tran ngan" userId="53bcb93868f6791d" providerId="LiveId" clId="{95C7B23E-A6ED-43F7-99C3-1B6E50DCD341}" dt="2022-01-24T15:51:16.858" v="259" actId="20577"/>
          <ac:spMkLst>
            <pc:docMk/>
            <pc:sldMk cId="707517582" sldId="261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50:50.639" v="223" actId="1076"/>
          <ac:picMkLst>
            <pc:docMk/>
            <pc:sldMk cId="707517582" sldId="261"/>
            <ac:picMk id="7" creationId="{46405E36-7C43-47AF-956F-DAE2F7E990A8}"/>
          </ac:picMkLst>
        </pc:picChg>
      </pc:sldChg>
      <pc:sldChg chg="addSp modSp mod modAnim modNotesTx">
        <pc:chgData name="tran ngan" userId="53bcb93868f6791d" providerId="LiveId" clId="{95C7B23E-A6ED-43F7-99C3-1B6E50DCD341}" dt="2022-01-28T03:42:54.946" v="1036"/>
        <pc:sldMkLst>
          <pc:docMk/>
          <pc:sldMk cId="3100681153" sldId="262"/>
        </pc:sldMkLst>
        <pc:spChg chg="add mod">
          <ac:chgData name="tran ngan" userId="53bcb93868f6791d" providerId="LiveId" clId="{95C7B23E-A6ED-43F7-99C3-1B6E50DCD341}" dt="2022-01-28T03:41:05.586" v="947"/>
          <ac:spMkLst>
            <pc:docMk/>
            <pc:sldMk cId="3100681153" sldId="262"/>
            <ac:spMk id="8" creationId="{3656B84C-7AE6-491A-AD36-8E35D02FA707}"/>
          </ac:spMkLst>
        </pc:spChg>
        <pc:spChg chg="mod">
          <ac:chgData name="tran ngan" userId="53bcb93868f6791d" providerId="LiveId" clId="{95C7B23E-A6ED-43F7-99C3-1B6E50DCD341}" dt="2022-01-24T15:52:12.072" v="302" actId="20577"/>
          <ac:spMkLst>
            <pc:docMk/>
            <pc:sldMk cId="3100681153" sldId="262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51:47.216" v="266" actId="14100"/>
          <ac:picMkLst>
            <pc:docMk/>
            <pc:sldMk cId="3100681153" sldId="262"/>
            <ac:picMk id="7" creationId="{7243D358-1DC2-4DEE-90F0-9567D8EFE2AF}"/>
          </ac:picMkLst>
        </pc:picChg>
      </pc:sldChg>
      <pc:sldChg chg="addSp modSp mod modAnim modNotesTx">
        <pc:chgData name="tran ngan" userId="53bcb93868f6791d" providerId="LiveId" clId="{95C7B23E-A6ED-43F7-99C3-1B6E50DCD341}" dt="2022-01-28T03:42:57.584" v="1037"/>
        <pc:sldMkLst>
          <pc:docMk/>
          <pc:sldMk cId="1031468718" sldId="263"/>
        </pc:sldMkLst>
        <pc:spChg chg="add mod">
          <ac:chgData name="tran ngan" userId="53bcb93868f6791d" providerId="LiveId" clId="{95C7B23E-A6ED-43F7-99C3-1B6E50DCD341}" dt="2022-01-28T03:41:08.256" v="948"/>
          <ac:spMkLst>
            <pc:docMk/>
            <pc:sldMk cId="1031468718" sldId="263"/>
            <ac:spMk id="8" creationId="{15F99DB9-DC29-4EF0-A47B-BC17C655CD7B}"/>
          </ac:spMkLst>
        </pc:spChg>
        <pc:spChg chg="mod">
          <ac:chgData name="tran ngan" userId="53bcb93868f6791d" providerId="LiveId" clId="{95C7B23E-A6ED-43F7-99C3-1B6E50DCD341}" dt="2022-01-24T15:52:52.123" v="339" actId="20577"/>
          <ac:spMkLst>
            <pc:docMk/>
            <pc:sldMk cId="1031468718" sldId="263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52:39.780" v="307" actId="14100"/>
          <ac:picMkLst>
            <pc:docMk/>
            <pc:sldMk cId="1031468718" sldId="263"/>
            <ac:picMk id="7" creationId="{85BD84BB-85FE-4B16-9765-AB0D4FF72EBA}"/>
          </ac:picMkLst>
        </pc:picChg>
      </pc:sldChg>
      <pc:sldChg chg="addSp modSp mod modAnim modNotesTx">
        <pc:chgData name="tran ngan" userId="53bcb93868f6791d" providerId="LiveId" clId="{95C7B23E-A6ED-43F7-99C3-1B6E50DCD341}" dt="2022-01-28T03:43:02.309" v="1039"/>
        <pc:sldMkLst>
          <pc:docMk/>
          <pc:sldMk cId="2569349803" sldId="265"/>
        </pc:sldMkLst>
        <pc:spChg chg="add mod">
          <ac:chgData name="tran ngan" userId="53bcb93868f6791d" providerId="LiveId" clId="{95C7B23E-A6ED-43F7-99C3-1B6E50DCD341}" dt="2022-01-28T03:41:12.981" v="950"/>
          <ac:spMkLst>
            <pc:docMk/>
            <pc:sldMk cId="2569349803" sldId="265"/>
            <ac:spMk id="8" creationId="{9D1A695C-1850-4485-869A-2AF05D16A3C2}"/>
          </ac:spMkLst>
        </pc:spChg>
        <pc:spChg chg="mod">
          <ac:chgData name="tran ngan" userId="53bcb93868f6791d" providerId="LiveId" clId="{95C7B23E-A6ED-43F7-99C3-1B6E50DCD341}" dt="2022-01-24T15:54:21.575" v="416" actId="20577"/>
          <ac:spMkLst>
            <pc:docMk/>
            <pc:sldMk cId="2569349803" sldId="265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54:07.319" v="384" actId="14100"/>
          <ac:picMkLst>
            <pc:docMk/>
            <pc:sldMk cId="2569349803" sldId="265"/>
            <ac:picMk id="7" creationId="{8E1ED288-315A-44E0-9A2A-7C03608BCB00}"/>
          </ac:picMkLst>
        </pc:picChg>
      </pc:sldChg>
      <pc:sldChg chg="addSp modSp mod modAnim modNotesTx">
        <pc:chgData name="tran ngan" userId="53bcb93868f6791d" providerId="LiveId" clId="{95C7B23E-A6ED-43F7-99C3-1B6E50DCD341}" dt="2022-01-28T03:43:04.538" v="1040"/>
        <pc:sldMkLst>
          <pc:docMk/>
          <pc:sldMk cId="2864353706" sldId="266"/>
        </pc:sldMkLst>
        <pc:spChg chg="add mod">
          <ac:chgData name="tran ngan" userId="53bcb93868f6791d" providerId="LiveId" clId="{95C7B23E-A6ED-43F7-99C3-1B6E50DCD341}" dt="2022-01-28T03:41:15.408" v="951"/>
          <ac:spMkLst>
            <pc:docMk/>
            <pc:sldMk cId="2864353706" sldId="266"/>
            <ac:spMk id="8" creationId="{5948541D-524A-4E47-8BCD-19684004CA5D}"/>
          </ac:spMkLst>
        </pc:spChg>
        <pc:spChg chg="mod">
          <ac:chgData name="tran ngan" userId="53bcb93868f6791d" providerId="LiveId" clId="{95C7B23E-A6ED-43F7-99C3-1B6E50DCD341}" dt="2022-01-24T16:08:44.036" v="448" actId="20577"/>
          <ac:spMkLst>
            <pc:docMk/>
            <pc:sldMk cId="2864353706" sldId="266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6:08:32.815" v="421" actId="14100"/>
          <ac:picMkLst>
            <pc:docMk/>
            <pc:sldMk cId="2864353706" sldId="266"/>
            <ac:picMk id="7" creationId="{6DC4E864-CE5C-44ED-A852-75785E525598}"/>
          </ac:picMkLst>
        </pc:picChg>
      </pc:sldChg>
      <pc:sldChg chg="del">
        <pc:chgData name="tran ngan" userId="53bcb93868f6791d" providerId="LiveId" clId="{95C7B23E-A6ED-43F7-99C3-1B6E50DCD341}" dt="2022-01-24T16:09:00.760" v="452" actId="47"/>
        <pc:sldMkLst>
          <pc:docMk/>
          <pc:sldMk cId="352758387" sldId="267"/>
        </pc:sldMkLst>
      </pc:sldChg>
      <pc:sldChg chg="del">
        <pc:chgData name="tran ngan" userId="53bcb93868f6791d" providerId="LiveId" clId="{95C7B23E-A6ED-43F7-99C3-1B6E50DCD341}" dt="2022-01-24T16:09:01.843" v="453" actId="47"/>
        <pc:sldMkLst>
          <pc:docMk/>
          <pc:sldMk cId="3176449578" sldId="268"/>
        </pc:sldMkLst>
      </pc:sldChg>
      <pc:sldChg chg="modNotesTx">
        <pc:chgData name="tran ngan" userId="53bcb93868f6791d" providerId="LiveId" clId="{95C7B23E-A6ED-43F7-99C3-1B6E50DCD341}" dt="2022-01-28T03:43:10.798" v="1044" actId="20577"/>
        <pc:sldMkLst>
          <pc:docMk/>
          <pc:sldMk cId="53033535" sldId="373"/>
        </pc:sldMkLst>
      </pc:sldChg>
      <pc:sldChg chg="modNotesTx">
        <pc:chgData name="tran ngan" userId="53bcb93868f6791d" providerId="LiveId" clId="{95C7B23E-A6ED-43F7-99C3-1B6E50DCD341}" dt="2022-01-28T03:49:05.973" v="1047"/>
        <pc:sldMkLst>
          <pc:docMk/>
          <pc:sldMk cId="3521768211" sldId="374"/>
        </pc:sldMkLst>
      </pc:sldChg>
      <pc:sldChg chg="modNotesTx">
        <pc:chgData name="tran ngan" userId="53bcb93868f6791d" providerId="LiveId" clId="{95C7B23E-A6ED-43F7-99C3-1B6E50DCD341}" dt="2022-01-28T03:49:09.971" v="1048"/>
        <pc:sldMkLst>
          <pc:docMk/>
          <pc:sldMk cId="2643617082" sldId="375"/>
        </pc:sldMkLst>
      </pc:sldChg>
      <pc:sldChg chg="modNotesTx">
        <pc:chgData name="tran ngan" userId="53bcb93868f6791d" providerId="LiveId" clId="{95C7B23E-A6ED-43F7-99C3-1B6E50DCD341}" dt="2022-01-28T03:56:03.757" v="1065"/>
        <pc:sldMkLst>
          <pc:docMk/>
          <pc:sldMk cId="1531861569" sldId="376"/>
        </pc:sldMkLst>
      </pc:sldChg>
      <pc:sldChg chg="modNotesTx">
        <pc:chgData name="tran ngan" userId="53bcb93868f6791d" providerId="LiveId" clId="{95C7B23E-A6ED-43F7-99C3-1B6E50DCD341}" dt="2022-01-28T03:56:07.509" v="1066"/>
        <pc:sldMkLst>
          <pc:docMk/>
          <pc:sldMk cId="2302112232" sldId="377"/>
        </pc:sldMkLst>
      </pc:sldChg>
      <pc:sldChg chg="modNotesTx">
        <pc:chgData name="tran ngan" userId="53bcb93868f6791d" providerId="LiveId" clId="{95C7B23E-A6ED-43F7-99C3-1B6E50DCD341}" dt="2022-01-28T04:01:09.692" v="1117"/>
        <pc:sldMkLst>
          <pc:docMk/>
          <pc:sldMk cId="948395269" sldId="378"/>
        </pc:sldMkLst>
      </pc:sldChg>
      <pc:sldChg chg="modNotesTx">
        <pc:chgData name="tran ngan" userId="53bcb93868f6791d" providerId="LiveId" clId="{95C7B23E-A6ED-43F7-99C3-1B6E50DCD341}" dt="2022-01-28T04:12:01.550" v="1442"/>
        <pc:sldMkLst>
          <pc:docMk/>
          <pc:sldMk cId="1024186479" sldId="386"/>
        </pc:sldMkLst>
      </pc:sldChg>
      <pc:sldChg chg="addSp delSp modSp add mod modNotesTx">
        <pc:chgData name="tran ngan" userId="53bcb93868f6791d" providerId="LiveId" clId="{95C7B23E-A6ED-43F7-99C3-1B6E50DCD341}" dt="2022-01-28T04:07:17.293" v="1399"/>
        <pc:sldMkLst>
          <pc:docMk/>
          <pc:sldMk cId="1302643846" sldId="397"/>
        </pc:sldMkLst>
        <pc:picChg chg="mod">
          <ac:chgData name="tran ngan" userId="53bcb93868f6791d" providerId="LiveId" clId="{95C7B23E-A6ED-43F7-99C3-1B6E50DCD341}" dt="2022-01-24T15:26:55.490" v="123" actId="1076"/>
          <ac:picMkLst>
            <pc:docMk/>
            <pc:sldMk cId="1302643846" sldId="397"/>
            <ac:picMk id="3" creationId="{99587E57-9D1D-4D1A-B63F-F90C87AE093F}"/>
          </ac:picMkLst>
        </pc:picChg>
        <pc:picChg chg="add del mod">
          <ac:chgData name="tran ngan" userId="53bcb93868f6791d" providerId="LiveId" clId="{95C7B23E-A6ED-43F7-99C3-1B6E50DCD341}" dt="2022-01-24T15:22:47.875" v="2"/>
          <ac:picMkLst>
            <pc:docMk/>
            <pc:sldMk cId="1302643846" sldId="397"/>
            <ac:picMk id="28" creationId="{548F1BEF-F86E-420D-99E4-F811095B3FA3}"/>
          </ac:picMkLst>
        </pc:picChg>
      </pc:sldChg>
      <pc:sldChg chg="modNotesTx">
        <pc:chgData name="tran ngan" userId="53bcb93868f6791d" providerId="LiveId" clId="{95C7B23E-A6ED-43F7-99C3-1B6E50DCD341}" dt="2022-01-28T04:01:06.654" v="1116"/>
        <pc:sldMkLst>
          <pc:docMk/>
          <pc:sldMk cId="3912769829" sldId="414"/>
        </pc:sldMkLst>
      </pc:sldChg>
      <pc:sldChg chg="addSp delSp modSp add mod modNotesTx">
        <pc:chgData name="tran ngan" userId="53bcb93868f6791d" providerId="LiveId" clId="{95C7B23E-A6ED-43F7-99C3-1B6E50DCD341}" dt="2022-01-28T04:02:47.956" v="1176" actId="20577"/>
        <pc:sldMkLst>
          <pc:docMk/>
          <pc:sldMk cId="1694653751" sldId="421"/>
        </pc:sldMkLst>
        <pc:spChg chg="add del">
          <ac:chgData name="tran ngan" userId="53bcb93868f6791d" providerId="LiveId" clId="{95C7B23E-A6ED-43F7-99C3-1B6E50DCD341}" dt="2022-01-24T16:36:33.841" v="463" actId="11529"/>
          <ac:spMkLst>
            <pc:docMk/>
            <pc:sldMk cId="1694653751" sldId="421"/>
            <ac:spMk id="2" creationId="{69F92671-D593-4001-B4D6-65120BC5C586}"/>
          </ac:spMkLst>
        </pc:spChg>
        <pc:spChg chg="add mod">
          <ac:chgData name="tran ngan" userId="53bcb93868f6791d" providerId="LiveId" clId="{95C7B23E-A6ED-43F7-99C3-1B6E50DCD341}" dt="2022-01-24T16:37:17.580" v="523" actId="14100"/>
          <ac:spMkLst>
            <pc:docMk/>
            <pc:sldMk cId="1694653751" sldId="421"/>
            <ac:spMk id="3" creationId="{96A34924-8FAC-4AE0-B136-E4E412DFC9A7}"/>
          </ac:spMkLst>
        </pc:spChg>
        <pc:spChg chg="add del mod">
          <ac:chgData name="tran ngan" userId="53bcb93868f6791d" providerId="LiveId" clId="{95C7B23E-A6ED-43F7-99C3-1B6E50DCD341}" dt="2022-01-24T16:38:04.125" v="546" actId="478"/>
          <ac:spMkLst>
            <pc:docMk/>
            <pc:sldMk cId="1694653751" sldId="421"/>
            <ac:spMk id="5" creationId="{75B2FC02-C927-4BFB-AEE3-40AA9651E75C}"/>
          </ac:spMkLst>
        </pc:spChg>
        <pc:spChg chg="add mod">
          <ac:chgData name="tran ngan" userId="53bcb93868f6791d" providerId="LiveId" clId="{95C7B23E-A6ED-43F7-99C3-1B6E50DCD341}" dt="2022-01-24T16:37:41.383" v="537" actId="20577"/>
          <ac:spMkLst>
            <pc:docMk/>
            <pc:sldMk cId="1694653751" sldId="421"/>
            <ac:spMk id="6" creationId="{CE163C3D-553D-435D-A03C-B221F6885C7C}"/>
          </ac:spMkLst>
        </pc:spChg>
        <pc:spChg chg="add mod">
          <ac:chgData name="tran ngan" userId="53bcb93868f6791d" providerId="LiveId" clId="{95C7B23E-A6ED-43F7-99C3-1B6E50DCD341}" dt="2022-01-24T16:37:46.992" v="538"/>
          <ac:spMkLst>
            <pc:docMk/>
            <pc:sldMk cId="1694653751" sldId="421"/>
            <ac:spMk id="7" creationId="{86158149-C5EA-4783-8966-765E0CF09013}"/>
          </ac:spMkLst>
        </pc:spChg>
        <pc:spChg chg="add mod">
          <ac:chgData name="tran ngan" userId="53bcb93868f6791d" providerId="LiveId" clId="{95C7B23E-A6ED-43F7-99C3-1B6E50DCD341}" dt="2022-01-24T16:38:12.723" v="551" actId="20577"/>
          <ac:spMkLst>
            <pc:docMk/>
            <pc:sldMk cId="1694653751" sldId="421"/>
            <ac:spMk id="8" creationId="{10C116B9-0B31-4BF0-A6A1-BAAAB8956732}"/>
          </ac:spMkLst>
        </pc:spChg>
        <pc:spChg chg="add mod">
          <ac:chgData name="tran ngan" userId="53bcb93868f6791d" providerId="LiveId" clId="{95C7B23E-A6ED-43F7-99C3-1B6E50DCD341}" dt="2022-01-24T16:37:59.502" v="544" actId="1076"/>
          <ac:spMkLst>
            <pc:docMk/>
            <pc:sldMk cId="1694653751" sldId="421"/>
            <ac:spMk id="9" creationId="{915EA67B-214A-4DBD-9B44-3925956E9D55}"/>
          </ac:spMkLst>
        </pc:spChg>
        <pc:spChg chg="add mod">
          <ac:chgData name="tran ngan" userId="53bcb93868f6791d" providerId="LiveId" clId="{95C7B23E-A6ED-43F7-99C3-1B6E50DCD341}" dt="2022-01-24T16:38:42.401" v="567" actId="20577"/>
          <ac:spMkLst>
            <pc:docMk/>
            <pc:sldMk cId="1694653751" sldId="421"/>
            <ac:spMk id="10" creationId="{711965BC-7286-4E32-86E8-4EA4BB45B138}"/>
          </ac:spMkLst>
        </pc:spChg>
        <pc:picChg chg="mod">
          <ac:chgData name="tran ngan" userId="53bcb93868f6791d" providerId="LiveId" clId="{95C7B23E-A6ED-43F7-99C3-1B6E50DCD341}" dt="2022-01-24T16:37:51.275" v="540" actId="1076"/>
          <ac:picMkLst>
            <pc:docMk/>
            <pc:sldMk cId="1694653751" sldId="421"/>
            <ac:picMk id="3074" creationId="{196F44E0-A97D-464B-9E03-F8E09E667891}"/>
          </ac:picMkLst>
        </pc:picChg>
      </pc:sldChg>
      <pc:sldChg chg="modNotesTx">
        <pc:chgData name="tran ngan" userId="53bcb93868f6791d" providerId="LiveId" clId="{95C7B23E-A6ED-43F7-99C3-1B6E50DCD341}" dt="2022-01-28T03:42:37.042" v="1031" actId="20577"/>
        <pc:sldMkLst>
          <pc:docMk/>
          <pc:sldMk cId="2360990715" sldId="424"/>
        </pc:sldMkLst>
      </pc:sldChg>
      <pc:sldChg chg="ord modNotesTx">
        <pc:chgData name="tran ngan" userId="53bcb93868f6791d" providerId="LiveId" clId="{95C7B23E-A6ED-43F7-99C3-1B6E50DCD341}" dt="2022-01-28T04:01:18.422" v="1118" actId="6549"/>
        <pc:sldMkLst>
          <pc:docMk/>
          <pc:sldMk cId="2178384055" sldId="425"/>
        </pc:sldMkLst>
      </pc:sldChg>
      <pc:sldChg chg="addSp modSp mod modAnim modNotesTx">
        <pc:chgData name="tran ngan" userId="53bcb93868f6791d" providerId="LiveId" clId="{95C7B23E-A6ED-43F7-99C3-1B6E50DCD341}" dt="2022-01-28T03:42:59.914" v="1038"/>
        <pc:sldMkLst>
          <pc:docMk/>
          <pc:sldMk cId="2154056769" sldId="426"/>
        </pc:sldMkLst>
        <pc:spChg chg="add mod">
          <ac:chgData name="tran ngan" userId="53bcb93868f6791d" providerId="LiveId" clId="{95C7B23E-A6ED-43F7-99C3-1B6E50DCD341}" dt="2022-01-28T03:41:10.387" v="949"/>
          <ac:spMkLst>
            <pc:docMk/>
            <pc:sldMk cId="2154056769" sldId="426"/>
            <ac:spMk id="8" creationId="{66008678-997A-429E-85BA-0253052D5945}"/>
          </ac:spMkLst>
        </pc:spChg>
        <pc:spChg chg="mod">
          <ac:chgData name="tran ngan" userId="53bcb93868f6791d" providerId="LiveId" clId="{95C7B23E-A6ED-43F7-99C3-1B6E50DCD341}" dt="2022-01-24T15:53:35.149" v="377" actId="20577"/>
          <ac:spMkLst>
            <pc:docMk/>
            <pc:sldMk cId="2154056769" sldId="426"/>
            <ac:spMk id="22" creationId="{00000000-0000-0000-0000-000000000000}"/>
          </ac:spMkLst>
        </pc:spChg>
        <pc:picChg chg="add mod">
          <ac:chgData name="tran ngan" userId="53bcb93868f6791d" providerId="LiveId" clId="{95C7B23E-A6ED-43F7-99C3-1B6E50DCD341}" dt="2022-01-24T15:53:21.574" v="346" actId="14100"/>
          <ac:picMkLst>
            <pc:docMk/>
            <pc:sldMk cId="2154056769" sldId="426"/>
            <ac:picMk id="7" creationId="{64808FF4-8148-45E7-A275-207229DFB675}"/>
          </ac:picMkLst>
        </pc:picChg>
      </pc:sldChg>
      <pc:sldChg chg="addSp delSp modSp add mod modNotesTx">
        <pc:chgData name="tran ngan" userId="53bcb93868f6791d" providerId="LiveId" clId="{95C7B23E-A6ED-43F7-99C3-1B6E50DCD341}" dt="2022-01-28T04:07:34.505" v="1416" actId="20577"/>
        <pc:sldMkLst>
          <pc:docMk/>
          <pc:sldMk cId="1418336394" sldId="427"/>
        </pc:sldMkLst>
        <pc:spChg chg="del">
          <ac:chgData name="tran ngan" userId="53bcb93868f6791d" providerId="LiveId" clId="{95C7B23E-A6ED-43F7-99C3-1B6E50DCD341}" dt="2022-01-24T15:24:40.938" v="14" actId="478"/>
          <ac:spMkLst>
            <pc:docMk/>
            <pc:sldMk cId="1418336394" sldId="427"/>
            <ac:spMk id="2" creationId="{A553235C-76D1-4DAC-B98D-BB6A5DC935CE}"/>
          </ac:spMkLst>
        </pc:spChg>
        <pc:spChg chg="add mod">
          <ac:chgData name="tran ngan" userId="53bcb93868f6791d" providerId="LiveId" clId="{95C7B23E-A6ED-43F7-99C3-1B6E50DCD341}" dt="2022-01-24T15:26:20.875" v="120" actId="255"/>
          <ac:spMkLst>
            <pc:docMk/>
            <pc:sldMk cId="1418336394" sldId="427"/>
            <ac:spMk id="8" creationId="{8F9AB02D-963B-479C-B982-8AD555CE5A85}"/>
          </ac:spMkLst>
        </pc:spChg>
        <pc:spChg chg="del">
          <ac:chgData name="tran ngan" userId="53bcb93868f6791d" providerId="LiveId" clId="{95C7B23E-A6ED-43F7-99C3-1B6E50DCD341}" dt="2022-01-24T15:24:11.085" v="5" actId="478"/>
          <ac:spMkLst>
            <pc:docMk/>
            <pc:sldMk cId="1418336394" sldId="427"/>
            <ac:spMk id="13" creationId="{957F052A-46BE-4B1E-AFA1-D864ADF4241B}"/>
          </ac:spMkLst>
        </pc:spChg>
        <pc:spChg chg="del">
          <ac:chgData name="tran ngan" userId="53bcb93868f6791d" providerId="LiveId" clId="{95C7B23E-A6ED-43F7-99C3-1B6E50DCD341}" dt="2022-01-24T15:24:15.358" v="6" actId="478"/>
          <ac:spMkLst>
            <pc:docMk/>
            <pc:sldMk cId="1418336394" sldId="427"/>
            <ac:spMk id="14" creationId="{14A68C88-7B6B-4CA3-90FF-028E88451B92}"/>
          </ac:spMkLst>
        </pc:spChg>
        <pc:spChg chg="del">
          <ac:chgData name="tran ngan" userId="53bcb93868f6791d" providerId="LiveId" clId="{95C7B23E-A6ED-43F7-99C3-1B6E50DCD341}" dt="2022-01-24T15:24:23.053" v="9" actId="478"/>
          <ac:spMkLst>
            <pc:docMk/>
            <pc:sldMk cId="1418336394" sldId="427"/>
            <ac:spMk id="15" creationId="{5C3087F7-60D8-4240-9730-044AC8F322EF}"/>
          </ac:spMkLst>
        </pc:spChg>
        <pc:spChg chg="del">
          <ac:chgData name="tran ngan" userId="53bcb93868f6791d" providerId="LiveId" clId="{95C7B23E-A6ED-43F7-99C3-1B6E50DCD341}" dt="2022-01-24T15:24:26.317" v="10" actId="478"/>
          <ac:spMkLst>
            <pc:docMk/>
            <pc:sldMk cId="1418336394" sldId="427"/>
            <ac:spMk id="16" creationId="{84CA9E9A-0B9F-4557-9CAE-02432DE46F0D}"/>
          </ac:spMkLst>
        </pc:spChg>
        <pc:spChg chg="mod">
          <ac:chgData name="tran ngan" userId="53bcb93868f6791d" providerId="LiveId" clId="{95C7B23E-A6ED-43F7-99C3-1B6E50DCD341}" dt="2022-01-24T15:25:03.723" v="15" actId="1076"/>
          <ac:spMkLst>
            <pc:docMk/>
            <pc:sldMk cId="1418336394" sldId="427"/>
            <ac:spMk id="18" creationId="{C0A048CA-DF79-4738-9E64-3809E7D06775}"/>
          </ac:spMkLst>
        </pc:spChg>
        <pc:spChg chg="mod">
          <ac:chgData name="tran ngan" userId="53bcb93868f6791d" providerId="LiveId" clId="{95C7B23E-A6ED-43F7-99C3-1B6E50DCD341}" dt="2022-01-24T15:25:03.723" v="15" actId="1076"/>
          <ac:spMkLst>
            <pc:docMk/>
            <pc:sldMk cId="1418336394" sldId="427"/>
            <ac:spMk id="20" creationId="{F7DA2681-D899-4179-8B14-E4B9F145DC43}"/>
          </ac:spMkLst>
        </pc:spChg>
        <pc:spChg chg="mod">
          <ac:chgData name="tran ngan" userId="53bcb93868f6791d" providerId="LiveId" clId="{95C7B23E-A6ED-43F7-99C3-1B6E50DCD341}" dt="2022-01-24T15:25:03.723" v="15" actId="1076"/>
          <ac:spMkLst>
            <pc:docMk/>
            <pc:sldMk cId="1418336394" sldId="427"/>
            <ac:spMk id="22" creationId="{15E88A78-9042-4233-870E-C945D4564DC1}"/>
          </ac:spMkLst>
        </pc:spChg>
        <pc:spChg chg="mod">
          <ac:chgData name="tran ngan" userId="53bcb93868f6791d" providerId="LiveId" clId="{95C7B23E-A6ED-43F7-99C3-1B6E50DCD341}" dt="2022-01-24T15:25:03.723" v="15" actId="1076"/>
          <ac:spMkLst>
            <pc:docMk/>
            <pc:sldMk cId="1418336394" sldId="427"/>
            <ac:spMk id="24" creationId="{089DC412-3D7F-4F30-BDC7-4B8E974CCF56}"/>
          </ac:spMkLst>
        </pc:spChg>
        <pc:spChg chg="del">
          <ac:chgData name="tran ngan" userId="53bcb93868f6791d" providerId="LiveId" clId="{95C7B23E-A6ED-43F7-99C3-1B6E50DCD341}" dt="2022-01-24T15:24:34.119" v="12" actId="478"/>
          <ac:spMkLst>
            <pc:docMk/>
            <pc:sldMk cId="1418336394" sldId="427"/>
            <ac:spMk id="39" creationId="{E763F85F-B5D3-4BB6-848E-E5364A13E156}"/>
          </ac:spMkLst>
        </pc:spChg>
        <pc:spChg chg="del">
          <ac:chgData name="tran ngan" userId="53bcb93868f6791d" providerId="LiveId" clId="{95C7B23E-A6ED-43F7-99C3-1B6E50DCD341}" dt="2022-01-24T15:24:37.801" v="13" actId="478"/>
          <ac:spMkLst>
            <pc:docMk/>
            <pc:sldMk cId="1418336394" sldId="427"/>
            <ac:spMk id="40" creationId="{A23A11A2-D7E2-4C75-88C4-0E0B3DB30E42}"/>
          </ac:spMkLst>
        </pc:spChg>
        <pc:spChg chg="del">
          <ac:chgData name="tran ngan" userId="53bcb93868f6791d" providerId="LiveId" clId="{95C7B23E-A6ED-43F7-99C3-1B6E50DCD341}" dt="2022-01-24T15:24:29.941" v="11" actId="478"/>
          <ac:spMkLst>
            <pc:docMk/>
            <pc:sldMk cId="1418336394" sldId="427"/>
            <ac:spMk id="41" creationId="{E7F650F0-09EF-478F-A7C2-57779FA3FFEB}"/>
          </ac:spMkLst>
        </pc:spChg>
        <pc:picChg chg="mod">
          <ac:chgData name="tran ngan" userId="53bcb93868f6791d" providerId="LiveId" clId="{95C7B23E-A6ED-43F7-99C3-1B6E50DCD341}" dt="2022-01-24T15:27:35.904" v="125" actId="1076"/>
          <ac:picMkLst>
            <pc:docMk/>
            <pc:sldMk cId="1418336394" sldId="427"/>
            <ac:picMk id="3" creationId="{99587E57-9D1D-4D1A-B63F-F90C87AE093F}"/>
          </ac:picMkLst>
        </pc:picChg>
        <pc:picChg chg="mod">
          <ac:chgData name="tran ngan" userId="53bcb93868f6791d" providerId="LiveId" clId="{95C7B23E-A6ED-43F7-99C3-1B6E50DCD341}" dt="2022-01-24T15:25:03.723" v="15" actId="1076"/>
          <ac:picMkLst>
            <pc:docMk/>
            <pc:sldMk cId="1418336394" sldId="427"/>
            <ac:picMk id="35" creationId="{7A5CD2CC-B74D-42A3-A977-E8FCB0725637}"/>
          </ac:picMkLst>
        </pc:picChg>
        <pc:picChg chg="mod">
          <ac:chgData name="tran ngan" userId="53bcb93868f6791d" providerId="LiveId" clId="{95C7B23E-A6ED-43F7-99C3-1B6E50DCD341}" dt="2022-01-24T15:25:03.723" v="15" actId="1076"/>
          <ac:picMkLst>
            <pc:docMk/>
            <pc:sldMk cId="1418336394" sldId="427"/>
            <ac:picMk id="36" creationId="{EAE77A40-6D51-4852-942F-0A4B76717083}"/>
          </ac:picMkLst>
        </pc:picChg>
        <pc:picChg chg="mod">
          <ac:chgData name="tran ngan" userId="53bcb93868f6791d" providerId="LiveId" clId="{95C7B23E-A6ED-43F7-99C3-1B6E50DCD341}" dt="2022-01-24T15:25:03.723" v="15" actId="1076"/>
          <ac:picMkLst>
            <pc:docMk/>
            <pc:sldMk cId="1418336394" sldId="427"/>
            <ac:picMk id="37" creationId="{2729F58C-0770-4A26-8160-05D40348BEC7}"/>
          </ac:picMkLst>
        </pc:picChg>
        <pc:picChg chg="mod">
          <ac:chgData name="tran ngan" userId="53bcb93868f6791d" providerId="LiveId" clId="{95C7B23E-A6ED-43F7-99C3-1B6E50DCD341}" dt="2022-01-24T15:25:03.723" v="15" actId="1076"/>
          <ac:picMkLst>
            <pc:docMk/>
            <pc:sldMk cId="1418336394" sldId="427"/>
            <ac:picMk id="38" creationId="{B9A792A6-5828-409B-A272-BA6A4E8C00DF}"/>
          </ac:picMkLst>
        </pc:picChg>
      </pc:sldChg>
      <pc:sldChg chg="addSp modSp new del ord">
        <pc:chgData name="tran ngan" userId="53bcb93868f6791d" providerId="LiveId" clId="{95C7B23E-A6ED-43F7-99C3-1B6E50DCD341}" dt="2022-01-24T16:08:57.277" v="451" actId="47"/>
        <pc:sldMkLst>
          <pc:docMk/>
          <pc:sldMk cId="11935451" sldId="428"/>
        </pc:sldMkLst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4" creationId="{290E2C75-A344-4DDE-B463-DD52D43EE294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5" creationId="{0C9F0A93-282F-42BE-AF2B-EFC7D3F90105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6" creationId="{6549473D-F181-449D-8CEB-9736EA803B4C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7" creationId="{89B38A5B-693B-4ED2-A734-3B37FEC70ECF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12" creationId="{ECE27254-9641-4110-AA70-09D37A0E09A9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13" creationId="{5BB10E88-6D45-49B2-A55A-9C31AE287901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14" creationId="{BE705E80-FAFB-47A7-902D-CC3AB265960A}"/>
          </ac:spMkLst>
        </pc:spChg>
        <pc:spChg chg="add mod">
          <ac:chgData name="tran ngan" userId="53bcb93868f6791d" providerId="LiveId" clId="{95C7B23E-A6ED-43F7-99C3-1B6E50DCD341}" dt="2022-01-24T15:28:06.498" v="127"/>
          <ac:spMkLst>
            <pc:docMk/>
            <pc:sldMk cId="11935451" sldId="428"/>
            <ac:spMk id="15" creationId="{A107D89F-06C1-436C-A160-709F6D821F91}"/>
          </ac:spMkLst>
        </pc:sp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8" creationId="{BDECA8D6-8C53-4E9E-B1DB-FB23DC35FC91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9" creationId="{1337E250-02DB-4A95-8DD3-06074DB06FD3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10" creationId="{202D88D5-C983-40F3-A67C-27FCF1BDF261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11" creationId="{865D2BC4-DC17-4184-878D-A070722F729C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16" creationId="{1B4FB0C9-DAE1-4AD5-9329-0FF20BD73E09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17" creationId="{66A21C8C-082E-4A6E-9FA7-46B874C5B953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18" creationId="{4DA0BBBB-8190-4078-961F-17577E0D7850}"/>
          </ac:picMkLst>
        </pc:picChg>
        <pc:picChg chg="add mod">
          <ac:chgData name="tran ngan" userId="53bcb93868f6791d" providerId="LiveId" clId="{95C7B23E-A6ED-43F7-99C3-1B6E50DCD341}" dt="2022-01-24T15:28:06.498" v="127"/>
          <ac:picMkLst>
            <pc:docMk/>
            <pc:sldMk cId="11935451" sldId="428"/>
            <ac:picMk id="19" creationId="{89D5A6F5-CDDC-46BC-96C0-528F9F3F5922}"/>
          </ac:picMkLst>
        </pc:picChg>
      </pc:sldChg>
      <pc:sldChg chg="addSp delSp modSp add mod modNotesTx">
        <pc:chgData name="tran ngan" userId="53bcb93868f6791d" providerId="LiveId" clId="{95C7B23E-A6ED-43F7-99C3-1B6E50DCD341}" dt="2022-01-28T03:51:26.359" v="1061" actId="1076"/>
        <pc:sldMkLst>
          <pc:docMk/>
          <pc:sldMk cId="2235792437" sldId="428"/>
        </pc:sldMkLst>
        <pc:spChg chg="del">
          <ac:chgData name="tran ngan" userId="53bcb93868f6791d" providerId="LiveId" clId="{95C7B23E-A6ED-43F7-99C3-1B6E50DCD341}" dt="2022-01-28T03:50:18.700" v="1051" actId="931"/>
          <ac:spMkLst>
            <pc:docMk/>
            <pc:sldMk cId="2235792437" sldId="428"/>
            <ac:spMk id="3" creationId="{853D4643-7BC9-48B7-BAB0-36372A2C3719}"/>
          </ac:spMkLst>
        </pc:spChg>
        <pc:picChg chg="add mod">
          <ac:chgData name="tran ngan" userId="53bcb93868f6791d" providerId="LiveId" clId="{95C7B23E-A6ED-43F7-99C3-1B6E50DCD341}" dt="2022-01-28T03:50:18.700" v="1051" actId="931"/>
          <ac:picMkLst>
            <pc:docMk/>
            <pc:sldMk cId="2235792437" sldId="428"/>
            <ac:picMk id="4" creationId="{D6501FC5-A401-4306-90F7-C76CD87ACE2D}"/>
          </ac:picMkLst>
        </pc:picChg>
        <pc:picChg chg="add mod">
          <ac:chgData name="tran ngan" userId="53bcb93868f6791d" providerId="LiveId" clId="{95C7B23E-A6ED-43F7-99C3-1B6E50DCD341}" dt="2022-01-28T03:51:26.359" v="1061" actId="1076"/>
          <ac:picMkLst>
            <pc:docMk/>
            <pc:sldMk cId="2235792437" sldId="428"/>
            <ac:picMk id="7" creationId="{7F3753D6-A6E5-4CF4-98F2-F0189859F171}"/>
          </ac:picMkLst>
        </pc:picChg>
        <pc:picChg chg="add mod">
          <ac:chgData name="tran ngan" userId="53bcb93868f6791d" providerId="LiveId" clId="{95C7B23E-A6ED-43F7-99C3-1B6E50DCD341}" dt="2022-01-28T03:51:20.671" v="1059" actId="1076"/>
          <ac:picMkLst>
            <pc:docMk/>
            <pc:sldMk cId="2235792437" sldId="428"/>
            <ac:picMk id="9" creationId="{73E7C80A-EBE6-4D82-A87C-111E2EC38D36}"/>
          </ac:picMkLst>
        </pc:picChg>
        <pc:picChg chg="add mod">
          <ac:chgData name="tran ngan" userId="53bcb93868f6791d" providerId="LiveId" clId="{95C7B23E-A6ED-43F7-99C3-1B6E50DCD341}" dt="2022-01-28T03:51:16.062" v="1058" actId="1076"/>
          <ac:picMkLst>
            <pc:docMk/>
            <pc:sldMk cId="2235792437" sldId="428"/>
            <ac:picMk id="10" creationId="{2BD0DC82-22FD-4F57-8CB6-D42AEB6CDBE4}"/>
          </ac:picMkLst>
        </pc:picChg>
      </pc:sldChg>
      <pc:sldChg chg="add del">
        <pc:chgData name="tran ngan" userId="53bcb93868f6791d" providerId="LiveId" clId="{95C7B23E-A6ED-43F7-99C3-1B6E50DCD341}" dt="2022-01-24T16:10:02.699" v="455" actId="47"/>
        <pc:sldMkLst>
          <pc:docMk/>
          <pc:sldMk cId="4282145802" sldId="428"/>
        </pc:sldMkLst>
      </pc:sldChg>
      <pc:sldChg chg="addSp modSp add mod modNotesTx">
        <pc:chgData name="tran ngan" userId="53bcb93868f6791d" providerId="LiveId" clId="{95C7B23E-A6ED-43F7-99C3-1B6E50DCD341}" dt="2022-01-28T03:57:22.900" v="1113" actId="1076"/>
        <pc:sldMkLst>
          <pc:docMk/>
          <pc:sldMk cId="924284251" sldId="429"/>
        </pc:sldMkLst>
        <pc:spChg chg="add mod">
          <ac:chgData name="tran ngan" userId="53bcb93868f6791d" providerId="LiveId" clId="{95C7B23E-A6ED-43F7-99C3-1B6E50DCD341}" dt="2022-01-28T03:56:47.879" v="1084" actId="1076"/>
          <ac:spMkLst>
            <pc:docMk/>
            <pc:sldMk cId="924284251" sldId="429"/>
            <ac:spMk id="2" creationId="{E885819A-03A3-41E1-9D60-5DC26F093386}"/>
          </ac:spMkLst>
        </pc:spChg>
        <pc:spChg chg="add mod">
          <ac:chgData name="tran ngan" userId="53bcb93868f6791d" providerId="LiveId" clId="{95C7B23E-A6ED-43F7-99C3-1B6E50DCD341}" dt="2022-01-28T03:57:14.423" v="1111" actId="14100"/>
          <ac:spMkLst>
            <pc:docMk/>
            <pc:sldMk cId="924284251" sldId="429"/>
            <ac:spMk id="5" creationId="{234CD5DA-0139-4BFA-B9E7-96E16F2659F4}"/>
          </ac:spMkLst>
        </pc:spChg>
        <pc:spChg chg="add mod">
          <ac:chgData name="tran ngan" userId="53bcb93868f6791d" providerId="LiveId" clId="{95C7B23E-A6ED-43F7-99C3-1B6E50DCD341}" dt="2022-01-28T03:57:22.900" v="1113" actId="1076"/>
          <ac:spMkLst>
            <pc:docMk/>
            <pc:sldMk cId="924284251" sldId="429"/>
            <ac:spMk id="6" creationId="{D096ECE5-488D-451A-88CE-8A3BDE32E5EC}"/>
          </ac:spMkLst>
        </pc:spChg>
        <pc:picChg chg="mod">
          <ac:chgData name="tran ngan" userId="53bcb93868f6791d" providerId="LiveId" clId="{95C7B23E-A6ED-43F7-99C3-1B6E50DCD341}" dt="2022-01-28T03:57:09.746" v="1110" actId="1076"/>
          <ac:picMkLst>
            <pc:docMk/>
            <pc:sldMk cId="924284251" sldId="429"/>
            <ac:picMk id="4" creationId="{0BFE7DE1-A30D-4761-97E7-0982C10EF08B}"/>
          </ac:picMkLst>
        </pc:picChg>
      </pc:sldChg>
      <pc:sldChg chg="add modNotesTx">
        <pc:chgData name="tran ngan" userId="53bcb93868f6791d" providerId="LiveId" clId="{95C7B23E-A6ED-43F7-99C3-1B6E50DCD341}" dt="2022-01-28T04:11:56.200" v="1440"/>
        <pc:sldMkLst>
          <pc:docMk/>
          <pc:sldMk cId="3938583883" sldId="430"/>
        </pc:sldMkLst>
      </pc:sldChg>
      <pc:sldChg chg="add modNotesTx">
        <pc:chgData name="tran ngan" userId="53bcb93868f6791d" providerId="LiveId" clId="{95C7B23E-A6ED-43F7-99C3-1B6E50DCD341}" dt="2022-01-28T04:11:31.308" v="1438" actId="20577"/>
        <pc:sldMkLst>
          <pc:docMk/>
          <pc:sldMk cId="500501468" sldId="431"/>
        </pc:sldMkLst>
      </pc:sldChg>
      <pc:sldChg chg="add modNotesTx">
        <pc:chgData name="tran ngan" userId="53bcb93868f6791d" providerId="LiveId" clId="{95C7B23E-A6ED-43F7-99C3-1B6E50DCD341}" dt="2022-01-28T04:11:25.172" v="1437" actId="20577"/>
        <pc:sldMkLst>
          <pc:docMk/>
          <pc:sldMk cId="4007341937" sldId="432"/>
        </pc:sldMkLst>
      </pc:sldChg>
      <pc:sldChg chg="add modNotesTx">
        <pc:chgData name="tran ngan" userId="53bcb93868f6791d" providerId="LiveId" clId="{95C7B23E-A6ED-43F7-99C3-1B6E50DCD341}" dt="2022-01-28T04:11:19.979" v="1436" actId="20577"/>
        <pc:sldMkLst>
          <pc:docMk/>
          <pc:sldMk cId="3650585712" sldId="433"/>
        </pc:sldMkLst>
      </pc:sldChg>
      <pc:sldChg chg="add modNotesTx">
        <pc:chgData name="tran ngan" userId="53bcb93868f6791d" providerId="LiveId" clId="{95C7B23E-A6ED-43F7-99C3-1B6E50DCD341}" dt="2022-01-28T04:11:15.523" v="1435" actId="20577"/>
        <pc:sldMkLst>
          <pc:docMk/>
          <pc:sldMk cId="3937146646" sldId="434"/>
        </pc:sldMkLst>
      </pc:sldChg>
      <pc:sldChg chg="add modNotesTx">
        <pc:chgData name="tran ngan" userId="53bcb93868f6791d" providerId="LiveId" clId="{95C7B23E-A6ED-43F7-99C3-1B6E50DCD341}" dt="2022-01-28T04:11:10.308" v="1434" actId="20577"/>
        <pc:sldMkLst>
          <pc:docMk/>
          <pc:sldMk cId="2151639561" sldId="435"/>
        </pc:sldMkLst>
      </pc:sldChg>
      <pc:sldChg chg="add modNotesTx">
        <pc:chgData name="tran ngan" userId="53bcb93868f6791d" providerId="LiveId" clId="{95C7B23E-A6ED-43F7-99C3-1B6E50DCD341}" dt="2022-01-28T04:10:49.096" v="1431" actId="20577"/>
        <pc:sldMkLst>
          <pc:docMk/>
          <pc:sldMk cId="2855045686" sldId="4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BEE92-449C-446E-AC6F-035B6FB7857A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21AC9-6F56-4DB1-875A-8F64A4AE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5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685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Click on the three</a:t>
            </a:r>
            <a:r>
              <a:rPr lang="en-US" baseline="0" dirty="0" smtClean="0"/>
              <a:t> flowers at the top right corner </a:t>
            </a:r>
            <a:r>
              <a:rPr lang="en-US" dirty="0" smtClean="0"/>
              <a:t>to go back to the WHEEL.</a:t>
            </a:r>
            <a:endParaRPr lang="en-US" dirty="0" smtClean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47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Click on the three</a:t>
            </a:r>
            <a:r>
              <a:rPr lang="en-US" baseline="0" dirty="0" smtClean="0"/>
              <a:t> flowers at the top right corner </a:t>
            </a:r>
            <a:r>
              <a:rPr lang="en-US" dirty="0" smtClean="0"/>
              <a:t>to go back to the WHEEL.</a:t>
            </a:r>
            <a:endParaRPr lang="en-US" dirty="0" smtClean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46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Click on the three</a:t>
            </a:r>
            <a:r>
              <a:rPr lang="en-US" baseline="0" dirty="0" smtClean="0"/>
              <a:t> flowers at the top right corner </a:t>
            </a:r>
            <a:r>
              <a:rPr lang="en-US" dirty="0" smtClean="0"/>
              <a:t>to go back to the WHEEL.</a:t>
            </a:r>
            <a:endParaRPr lang="en-US" dirty="0" smtClean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82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46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988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1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63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27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686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13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class into 2 groups.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in each group take turns to stand up and say out loud their break time activities. 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 on the screen with 4 answers (there’s only one correct answer). Who can say the correct answer quickly will get points for his/her group.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26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10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81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44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95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287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9529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Game: Picking flowers</a:t>
            </a:r>
          </a:p>
          <a:p>
            <a:pPr algn="l"/>
            <a:r>
              <a:rPr lang="en-US" dirty="0" smtClean="0"/>
              <a:t>- Teacher divides the </a:t>
            </a:r>
            <a:r>
              <a:rPr lang="en-US" dirty="0"/>
              <a:t>class into groups of 4-5.</a:t>
            </a:r>
          </a:p>
          <a:p>
            <a:pPr algn="l"/>
            <a:r>
              <a:rPr lang="en-US" dirty="0" smtClean="0"/>
              <a:t>- Teacher </a:t>
            </a:r>
            <a:r>
              <a:rPr lang="en-US" dirty="0"/>
              <a:t>lets the pupils choose the question numbers </a:t>
            </a:r>
            <a:r>
              <a:rPr lang="en-US" dirty="0" smtClean="0"/>
              <a:t>1 -</a:t>
            </a:r>
            <a:r>
              <a:rPr lang="en-US" baseline="0" dirty="0" smtClean="0"/>
              <a:t> 8</a:t>
            </a:r>
            <a:r>
              <a:rPr lang="en-US" dirty="0" smtClean="0"/>
              <a:t> </a:t>
            </a:r>
            <a:r>
              <a:rPr lang="en-US" dirty="0"/>
              <a:t>(click to the flowers next to the numbers).</a:t>
            </a:r>
          </a:p>
          <a:p>
            <a:pPr algn="l"/>
            <a:r>
              <a:rPr lang="en-US" dirty="0" smtClean="0"/>
              <a:t>- When </a:t>
            </a:r>
            <a:r>
              <a:rPr lang="en-US" dirty="0"/>
              <a:t>the members of groups </a:t>
            </a:r>
            <a:r>
              <a:rPr lang="en-US" dirty="0" smtClean="0"/>
              <a:t>answer </a:t>
            </a:r>
            <a:r>
              <a:rPr lang="en-US" dirty="0"/>
              <a:t>correctly, they will get points by spinning the </a:t>
            </a:r>
            <a:r>
              <a:rPr lang="en-US" dirty="0" smtClean="0"/>
              <a:t>wheel (</a:t>
            </a:r>
            <a:r>
              <a:rPr lang="en-US" dirty="0"/>
              <a:t>click to the big wheel</a:t>
            </a:r>
            <a:r>
              <a:rPr lang="en-US" dirty="0" smtClean="0"/>
              <a:t>) (</a:t>
            </a:r>
            <a:r>
              <a:rPr lang="en-US" dirty="0"/>
              <a:t>points they can get: 1-4)</a:t>
            </a:r>
          </a:p>
          <a:p>
            <a:pPr algn="l"/>
            <a:r>
              <a:rPr lang="en-US" dirty="0" smtClean="0"/>
              <a:t>- Click on </a:t>
            </a:r>
            <a:r>
              <a:rPr lang="en-US" dirty="0"/>
              <a:t>the 3-flower at the bottom to go back the WHEEL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D13A-854C-4F5A-A9D1-4C432CFEB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244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Game: Picking flowers</a:t>
            </a:r>
          </a:p>
          <a:p>
            <a:pPr algn="l"/>
            <a:r>
              <a:rPr lang="en-US" dirty="0" smtClean="0"/>
              <a:t>- Teacher divides the </a:t>
            </a:r>
            <a:r>
              <a:rPr lang="en-US" dirty="0"/>
              <a:t>class into groups of 4-5.</a:t>
            </a:r>
          </a:p>
          <a:p>
            <a:pPr algn="l"/>
            <a:r>
              <a:rPr lang="en-US" dirty="0" smtClean="0"/>
              <a:t>- Teacher </a:t>
            </a:r>
            <a:r>
              <a:rPr lang="en-US" dirty="0"/>
              <a:t>lets the pupils choose the question numbers </a:t>
            </a:r>
            <a:r>
              <a:rPr lang="en-US" dirty="0" smtClean="0"/>
              <a:t>1- 8 </a:t>
            </a:r>
            <a:r>
              <a:rPr lang="en-US" dirty="0"/>
              <a:t>(click </a:t>
            </a:r>
            <a:r>
              <a:rPr lang="en-US" dirty="0" smtClean="0"/>
              <a:t>on</a:t>
            </a:r>
            <a:r>
              <a:rPr lang="en-US" baseline="0" dirty="0" smtClean="0"/>
              <a:t> the</a:t>
            </a:r>
            <a:r>
              <a:rPr lang="en-US" dirty="0" smtClean="0"/>
              <a:t> </a:t>
            </a:r>
            <a:r>
              <a:rPr lang="en-US" dirty="0"/>
              <a:t>flowers next to the numbers).</a:t>
            </a:r>
          </a:p>
          <a:p>
            <a:pPr algn="l"/>
            <a:r>
              <a:rPr lang="en-US" dirty="0" smtClean="0"/>
              <a:t>- When </a:t>
            </a:r>
            <a:r>
              <a:rPr lang="en-US" dirty="0"/>
              <a:t>the members of </a:t>
            </a:r>
            <a:r>
              <a:rPr lang="en-US" dirty="0" smtClean="0"/>
              <a:t>a group answer </a:t>
            </a:r>
            <a:r>
              <a:rPr lang="en-US" dirty="0"/>
              <a:t>correctly, they will get points by spinning the wheel(click to the big wheel)(points they can get: 1-4</a:t>
            </a:r>
            <a:r>
              <a:rPr lang="en-US" dirty="0" smtClean="0"/>
              <a:t>).</a:t>
            </a:r>
            <a:endParaRPr lang="en-US" dirty="0"/>
          </a:p>
          <a:p>
            <a:pPr algn="l"/>
            <a:r>
              <a:rPr lang="en-US" dirty="0" smtClean="0"/>
              <a:t>- Click on </a:t>
            </a:r>
            <a:r>
              <a:rPr lang="en-US" dirty="0"/>
              <a:t>the 3-flower </a:t>
            </a:r>
            <a:r>
              <a:rPr lang="en-US" dirty="0" smtClean="0"/>
              <a:t>to </a:t>
            </a:r>
            <a:r>
              <a:rPr lang="en-US" dirty="0"/>
              <a:t>go </a:t>
            </a:r>
            <a:r>
              <a:rPr lang="en-US" dirty="0" smtClean="0"/>
              <a:t>back to </a:t>
            </a:r>
            <a:r>
              <a:rPr lang="en-US" dirty="0"/>
              <a:t>the </a:t>
            </a:r>
            <a:r>
              <a:rPr lang="en-US" dirty="0" smtClean="0"/>
              <a:t>WHEEL.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65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Click on the three</a:t>
            </a:r>
            <a:r>
              <a:rPr lang="en-US" baseline="0" dirty="0" smtClean="0"/>
              <a:t> flowers at the top right corner </a:t>
            </a:r>
            <a:r>
              <a:rPr lang="en-US" dirty="0" smtClean="0"/>
              <a:t>to go back to the WHEEL.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2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- Click on the </a:t>
            </a:r>
            <a:r>
              <a:rPr lang="en-US" dirty="0" smtClean="0"/>
              <a:t>three</a:t>
            </a:r>
            <a:r>
              <a:rPr lang="en-US" baseline="0" dirty="0" smtClean="0"/>
              <a:t> flowers at the top right corner </a:t>
            </a:r>
            <a:r>
              <a:rPr lang="en-US" dirty="0" smtClean="0"/>
              <a:t>to </a:t>
            </a:r>
            <a:r>
              <a:rPr lang="en-US" dirty="0" smtClean="0"/>
              <a:t>go back to the WHEEL.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7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- Click on the 3-flower to go back to the WHEEL.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54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Click on the three</a:t>
            </a:r>
            <a:r>
              <a:rPr lang="en-US" baseline="0" dirty="0" smtClean="0"/>
              <a:t> flowers at the top right corner </a:t>
            </a:r>
            <a:r>
              <a:rPr lang="en-US" dirty="0" smtClean="0"/>
              <a:t>to go back to the WHEEL.</a:t>
            </a:r>
            <a:endParaRPr lang="en-US" dirty="0" smtClean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4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Click on the three</a:t>
            </a:r>
            <a:r>
              <a:rPr lang="en-US" baseline="0" dirty="0" smtClean="0"/>
              <a:t> flowers at the top right corner </a:t>
            </a:r>
            <a:r>
              <a:rPr lang="en-US" dirty="0" smtClean="0"/>
              <a:t>to go back to the WHEEL.</a:t>
            </a:r>
            <a:endParaRPr lang="en-US" dirty="0" smtClean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02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9DD4BE-9EDA-4430-838B-A6765CF43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09AE085-2C9A-4CD7-9D95-EE9C8755E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A8D0FC1-B1A5-44DC-A548-74C570F0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01B3931-A1F8-445E-984A-EDC02EF5C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29A8AA-6EA2-4BEA-A572-D5AD22740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0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191463C-0E55-4C6E-9758-6E5A153B5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E0B76D-32EB-4554-8D28-CB4E66DEB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ACF287-B6E7-49E3-823A-60F666A9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BCE329-2573-4EEE-8D9F-9ADE1A12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BF3D299-5BCC-4026-B5C0-2A3DA91AF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5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C9E6B74-7017-4ECB-A4D4-686E0B073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BE652F-4FC1-46DA-B5D4-0892E903E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012106-43B9-4712-BDF4-22775AB61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9D12F4-F95F-4AFD-9C24-AFFCAF260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167CFA-DC63-4010-9885-9B535A8B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22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15904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40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6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592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56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508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369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5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A461C7-AC6A-41D9-8905-26B78B90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00C75-7162-44FC-95AE-6ACDF00E9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44F1D9B-993B-4614-9A9D-AE80D90F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3FC5FC-B307-434A-BFD6-9F90D5B5E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1146BF6-4282-4CB5-8C83-C1183DA9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52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93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01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80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759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041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1344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699700"/>
            <a:ext cx="10572400" cy="46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3123" y="6371310"/>
            <a:ext cx="12200936" cy="961207"/>
            <a:chOff x="6554556" y="4623505"/>
            <a:chExt cx="7127825" cy="720905"/>
          </a:xfrm>
        </p:grpSpPr>
        <p:sp>
          <p:nvSpPr>
            <p:cNvPr id="27" name="Google Shape;27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806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2309867" y="2827933"/>
            <a:ext cx="4760400" cy="34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7070267" y="2827933"/>
            <a:ext cx="4322800" cy="34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3357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130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5" name="Google Shape;45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6" name="Google Shape;46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028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A78444-3463-4E46-B608-C8F685EB0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D84B9AB-2D7D-46A3-863A-99D71231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664931-2E3F-47F9-BC87-608E9E8F7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127038-1A72-43EB-9587-8E7367BE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B0D73C4-E70A-4140-87BB-0C7912A7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26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568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7354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680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2" name="Google Shape;62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3" name="Google Shape;63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0378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580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8" name="Google Shape;68;p1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" name="Google Shape;6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0" name="Google Shape;70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1" name="Google Shape;71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" name="Google Shape;72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125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accent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250733" y="813000"/>
            <a:ext cx="78092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14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3380572" y="2002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4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379472" y="2929400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4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3380572" y="3876867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4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3380572" y="4824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9" name="Google Shape;79;p14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3344000" y="5542233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366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4">
  <p:cSld name="Title only  4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3" name="Google Shape;83;p1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4" name="Google Shape;84;p1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17732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" name="Google Shape;88;p16"/>
          <p:cNvGrpSpPr/>
          <p:nvPr/>
        </p:nvGrpSpPr>
        <p:grpSpPr>
          <a:xfrm rot="-5400000">
            <a:off x="4986272" y="3649169"/>
            <a:ext cx="12213291" cy="2933304"/>
            <a:chOff x="6554546" y="4623503"/>
            <a:chExt cx="7127825" cy="824332"/>
          </a:xfrm>
        </p:grpSpPr>
        <p:sp>
          <p:nvSpPr>
            <p:cNvPr id="89" name="Google Shape;89;p1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4724933" y="27458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4724933" y="17585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8349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6" name="Google Shape;96;p1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" name="Google Shape;97;p1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17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84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C5357E-1CEC-49E7-A57F-33EC43DC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752423-2D5F-45C0-8112-29DAB75AE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422748E-81E0-4BE2-8BF7-7220CD844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AEF0A4-6FCC-4ED6-A37E-C02FB966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60F534D-E726-403D-BBD4-848C887A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469034C-C340-43B7-88A5-046E4FEB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48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07" name="Google Shape;107;p1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8" name="Google Shape;108;p1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79163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2" name="Google Shape;11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3" name="Google Shape;11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19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616800" y="2856000"/>
            <a:ext cx="3280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520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649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965104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36434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3"/>
          </p:nvPr>
        </p:nvSpPr>
        <p:spPr>
          <a:xfrm>
            <a:off x="3643443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title" idx="4"/>
          </p:nvPr>
        </p:nvSpPr>
        <p:spPr>
          <a:xfrm>
            <a:off x="6321767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5"/>
          </p:nvPr>
        </p:nvSpPr>
        <p:spPr>
          <a:xfrm>
            <a:off x="6321769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6"/>
          </p:nvPr>
        </p:nvSpPr>
        <p:spPr>
          <a:xfrm>
            <a:off x="9000100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7"/>
          </p:nvPr>
        </p:nvSpPr>
        <p:spPr>
          <a:xfrm>
            <a:off x="9000096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8"/>
          </p:nvPr>
        </p:nvSpPr>
        <p:spPr>
          <a:xfrm>
            <a:off x="1742600" y="813000"/>
            <a:ext cx="8706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28" name="Google Shape;128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9" name="Google Shape;129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14475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2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4" name="Google Shape;134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7209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/>
          <p:nvPr/>
        </p:nvSpPr>
        <p:spPr>
          <a:xfrm rot="5400000" flipH="1">
            <a:off x="-2116632" y="1930967"/>
            <a:ext cx="12213200" cy="636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0" name="Google Shape;140;p22"/>
          <p:cNvGrpSpPr/>
          <p:nvPr/>
        </p:nvGrpSpPr>
        <p:grpSpPr>
          <a:xfrm rot="5400000" flipH="1">
            <a:off x="-5597252" y="4082729"/>
            <a:ext cx="12213291" cy="2065887"/>
            <a:chOff x="6554546" y="4623503"/>
            <a:chExt cx="7127825" cy="824332"/>
          </a:xfrm>
        </p:grpSpPr>
        <p:sp>
          <p:nvSpPr>
            <p:cNvPr id="141" name="Google Shape;141;p22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2"/>
          <p:cNvSpPr txBox="1">
            <a:spLocks noGrp="1"/>
          </p:cNvSpPr>
          <p:nvPr>
            <p:ph type="subTitle" idx="1"/>
          </p:nvPr>
        </p:nvSpPr>
        <p:spPr>
          <a:xfrm>
            <a:off x="1509600" y="14625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1509600" y="4752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68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8" name="Google Shape;148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9" name="Google Shape;149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4497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54" name="Google Shape;154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24"/>
          <p:cNvSpPr txBox="1">
            <a:spLocks noGrp="1"/>
          </p:cNvSpPr>
          <p:nvPr>
            <p:ph type="title" idx="2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181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0" name="Google Shape;160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1" name="Google Shape;161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" name="Google Shape;163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91800" y="2967468"/>
            <a:ext cx="35160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54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" name="Google Shape;167;p2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8" name="Google Shape;168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26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8282367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2" name="Google Shape;172;p26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1108500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814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 hasCustomPrompt="1"/>
          </p:nvPr>
        </p:nvSpPr>
        <p:spPr>
          <a:xfrm>
            <a:off x="4222095" y="2281981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6485027" y="2397500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title" idx="2" hasCustomPrompt="1"/>
          </p:nvPr>
        </p:nvSpPr>
        <p:spPr>
          <a:xfrm>
            <a:off x="4222095" y="3433164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6485027" y="3548667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title" idx="4" hasCustomPrompt="1"/>
          </p:nvPr>
        </p:nvSpPr>
        <p:spPr>
          <a:xfrm>
            <a:off x="4222095" y="4584347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6485027" y="4699867"/>
            <a:ext cx="25952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7"/>
          <p:cNvSpPr txBox="1">
            <a:spLocks noGrp="1"/>
          </p:cNvSpPr>
          <p:nvPr>
            <p:ph type="title" idx="6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82" name="Google Shape;182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3" name="Google Shape;183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1619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5E9CD4-A30B-4635-8FCF-15E13FD1B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1A27D8B-C861-44F7-B4C1-2E5DA49B4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F89DEF-F539-4DFE-A66A-255ECAEEB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FF6C45-32F3-4E46-AA43-7F5DB50C2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2D5FD22-BD06-47A8-AC48-2FC71C420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AC3AAB-8326-45A8-8663-1A0D729E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F35858E-C9DE-455B-9096-A86BDD9D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187AEE1-E55B-4DAD-9350-327C4EAB6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425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 rot="5400000" flipH="1">
            <a:off x="4035" y="1497267"/>
            <a:ext cx="12213200" cy="63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" name="Google Shape;187;p28"/>
          <p:cNvGrpSpPr/>
          <p:nvPr/>
        </p:nvGrpSpPr>
        <p:grpSpPr>
          <a:xfrm rot="5400000" flipH="1">
            <a:off x="-4508371" y="2661563"/>
            <a:ext cx="13521333" cy="1513608"/>
            <a:chOff x="6554537" y="4843884"/>
            <a:chExt cx="7891215" cy="603961"/>
          </a:xfrm>
        </p:grpSpPr>
        <p:sp>
          <p:nvSpPr>
            <p:cNvPr id="188" name="Google Shape;188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28"/>
          <p:cNvSpPr txBox="1">
            <a:spLocks noGrp="1"/>
          </p:cNvSpPr>
          <p:nvPr>
            <p:ph type="subTitle" idx="1"/>
          </p:nvPr>
        </p:nvSpPr>
        <p:spPr>
          <a:xfrm>
            <a:off x="3659500" y="14841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659500" y="4968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2" name="Google Shape;192;p28"/>
          <p:cNvGrpSpPr/>
          <p:nvPr/>
        </p:nvGrpSpPr>
        <p:grpSpPr>
          <a:xfrm rot="5400000" flipH="1">
            <a:off x="3026163" y="-515771"/>
            <a:ext cx="13521333" cy="1513608"/>
            <a:chOff x="6554537" y="4843884"/>
            <a:chExt cx="7891215" cy="603961"/>
          </a:xfrm>
        </p:grpSpPr>
        <p:sp>
          <p:nvSpPr>
            <p:cNvPr id="193" name="Google Shape;193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235850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 2">
  <p:cSld name="Section header 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7" name="Google Shape;197;p29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98" name="Google Shape;198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8799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4" name="Google Shape;204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5" name="Google Shape;205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30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2757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1876000" y="813000"/>
            <a:ext cx="844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212" name="Google Shape;212;p3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13" name="Google Shape;213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37209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20" name="Google Shape;220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077262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6" name="Google Shape;226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27" name="Google Shape;227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7104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title" idx="2"/>
          </p:nvPr>
        </p:nvSpPr>
        <p:spPr>
          <a:xfrm>
            <a:off x="3247600" y="2863384"/>
            <a:ext cx="5712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34" name="Google Shape;234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74305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35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39" name="Google Shape;239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2" name="Google Shape;242;p35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59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5" name="Google Shape;245;p36"/>
          <p:cNvGrpSpPr/>
          <p:nvPr/>
        </p:nvGrpSpPr>
        <p:grpSpPr>
          <a:xfrm rot="-5400000">
            <a:off x="5385432" y="2891891"/>
            <a:ext cx="12213291" cy="1885963"/>
            <a:chOff x="6554546" y="4623503"/>
            <a:chExt cx="7127825" cy="824332"/>
          </a:xfrm>
        </p:grpSpPr>
        <p:sp>
          <p:nvSpPr>
            <p:cNvPr id="246" name="Google Shape;246;p3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36"/>
          <p:cNvSpPr txBox="1">
            <a:spLocks noGrp="1"/>
          </p:cNvSpPr>
          <p:nvPr>
            <p:ph type="subTitle" idx="1"/>
          </p:nvPr>
        </p:nvSpPr>
        <p:spPr>
          <a:xfrm>
            <a:off x="5130633" y="20653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5130633" y="10780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8912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" name="Google Shape;252;p3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53" name="Google Shape;253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3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37500" y="3002467"/>
            <a:ext cx="34508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66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47EABE-E04A-47B3-A56E-250F92C6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FC1BA78-7A4D-49FC-9577-67D9049F4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1051BEC-BF4A-4558-A9C7-D0216BB4F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F104537-7C49-4096-B78F-21C774CB7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63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" name="Google Shape;259;p3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0" name="Google Shape;260;p3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38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112500" y="3002467"/>
            <a:ext cx="2776000" cy="15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3" name="Google Shape;263;p38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343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3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6" name="Google Shape;266;p3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70" name="Google Shape;270;p3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55815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4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73" name="Google Shape;273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5" name="Google Shape;275;p4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0"/>
          <p:cNvSpPr txBox="1">
            <a:spLocks noGrp="1"/>
          </p:cNvSpPr>
          <p:nvPr>
            <p:ph type="title"/>
          </p:nvPr>
        </p:nvSpPr>
        <p:spPr>
          <a:xfrm>
            <a:off x="663000" y="813000"/>
            <a:ext cx="10866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28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4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79" name="Google Shape;279;p4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4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83" name="Google Shape;283;p4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1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1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25130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88" name="Google Shape;288;p4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0" name="Google Shape;290;p4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92" name="Google Shape;292;p42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3276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/>
          <p:nvPr/>
        </p:nvSpPr>
        <p:spPr>
          <a:xfrm>
            <a:off x="785233" y="2720933"/>
            <a:ext cx="5962800" cy="607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5" name="Google Shape;295;p4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96" name="Google Shape;296;p4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6298567" y="1007133"/>
            <a:ext cx="51452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9" name="Google Shape;299;p43"/>
          <p:cNvSpPr txBox="1">
            <a:spLocks noGrp="1"/>
          </p:cNvSpPr>
          <p:nvPr>
            <p:ph type="subTitle" idx="1"/>
          </p:nvPr>
        </p:nvSpPr>
        <p:spPr>
          <a:xfrm>
            <a:off x="7134367" y="50303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00" name="Google Shape;300;p43"/>
          <p:cNvSpPr txBox="1">
            <a:spLocks noGrp="1"/>
          </p:cNvSpPr>
          <p:nvPr>
            <p:ph type="subTitle" idx="2"/>
          </p:nvPr>
        </p:nvSpPr>
        <p:spPr>
          <a:xfrm>
            <a:off x="6298567" y="1864400"/>
            <a:ext cx="5145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01" name="Google Shape;301;p43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3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3"/>
          <p:cNvSpPr txBox="1"/>
          <p:nvPr/>
        </p:nvSpPr>
        <p:spPr>
          <a:xfrm>
            <a:off x="6878767" y="4342217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33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179568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7055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6749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3936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37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85F6AE6-2DC2-48E8-AC92-2DCF3CD1D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94E937-883A-4CE7-9B3F-4F6620739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DD1AA96-23F6-4A69-8C96-95F82B45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886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7707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4659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681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377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12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396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205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348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498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6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6023C7-42B5-4422-8DD6-F6ED851E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B9846DE-8193-42E9-8AB5-796EA94FC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7195F5B-8918-4D24-A805-967DD4F71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0688D89-1D1C-4C8B-A7E4-55892DC74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E53373-2C6A-4E51-BD06-454C9EEA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98CD82-61CC-4578-8199-5A1002FA8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447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401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81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776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645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246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450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885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248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03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35C9F24-FF18-4FB8-BF0C-6B89ADCD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1707EBE-ED14-421A-BD6D-AAB487725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5306465-A751-498E-A0D8-5258D8EB1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0F49872-7A19-425F-91FB-2CE6ED0B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A3C1-D276-4D5F-A714-4EE44486BDD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779BE9-06EA-4038-AE37-F949767B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D41C9C-6FB9-4ABB-BE83-65984C50A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454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07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747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921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2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6.xml"/><Relationship Id="rId47" Type="http://schemas.openxmlformats.org/officeDocument/2006/relationships/slideLayout" Target="../slideLayouts/slideLayout71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45" Type="http://schemas.openxmlformats.org/officeDocument/2006/relationships/slideLayout" Target="../slideLayouts/slideLayout69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4" Type="http://schemas.openxmlformats.org/officeDocument/2006/relationships/slideLayout" Target="../slideLayouts/slideLayout68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slideLayout" Target="../slideLayouts/slideLayout67.xml"/><Relationship Id="rId48" Type="http://schemas.openxmlformats.org/officeDocument/2006/relationships/theme" Target="../theme/theme4.xml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4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7993690-CA6F-4533-9EA4-47ECC406C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1E3EF4B-30AF-4662-9CE3-4A09479CA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CD62AF3-01E3-4594-956E-36649F52F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5A3C1-D276-4D5F-A714-4EE44486BDD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DFFAA9D-FBDE-4C11-90B9-00506C6D4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184027-26B0-40D0-A6A7-F340A3D11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E1EB3-BB39-4597-B347-4215041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7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66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9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605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  <p:sldLayoutId id="2147483745" r:id="rId42"/>
    <p:sldLayoutId id="2147483746" r:id="rId43"/>
    <p:sldLayoutId id="2147483747" r:id="rId44"/>
    <p:sldLayoutId id="2147483748" r:id="rId45"/>
    <p:sldLayoutId id="2147483749" r:id="rId46"/>
    <p:sldLayoutId id="2147483776" r:id="rId4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D3EC3-076F-4672-AAF8-11BD0FC7B2A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CE5D6-1A09-4660-B3C6-D8751AA80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3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3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4.wdp"/><Relationship Id="rId3" Type="http://schemas.openxmlformats.org/officeDocument/2006/relationships/image" Target="../media/image16.jp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2.wdp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83.xml"/><Relationship Id="rId21" Type="http://schemas.openxmlformats.org/officeDocument/2006/relationships/image" Target="../media/image55.png"/><Relationship Id="rId7" Type="http://schemas.openxmlformats.org/officeDocument/2006/relationships/image" Target="../media/image48.png"/><Relationship Id="rId12" Type="http://schemas.microsoft.com/office/2007/relationships/hdphoto" Target="../media/hdphoto7.wdp"/><Relationship Id="rId17" Type="http://schemas.openxmlformats.org/officeDocument/2006/relationships/image" Target="../media/image53.png"/><Relationship Id="rId25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24" Type="http://schemas.openxmlformats.org/officeDocument/2006/relationships/image" Target="../media/image57.png"/><Relationship Id="rId5" Type="http://schemas.openxmlformats.org/officeDocument/2006/relationships/image" Target="../media/image46.jpeg"/><Relationship Id="rId15" Type="http://schemas.openxmlformats.org/officeDocument/2006/relationships/image" Target="../media/image52.png"/><Relationship Id="rId23" Type="http://schemas.openxmlformats.org/officeDocument/2006/relationships/slide" Target="slide22.xml"/><Relationship Id="rId10" Type="http://schemas.microsoft.com/office/2007/relationships/hdphoto" Target="../media/hdphoto6.wdp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9.png"/><Relationship Id="rId14" Type="http://schemas.microsoft.com/office/2007/relationships/hdphoto" Target="../media/hdphoto8.wdp"/><Relationship Id="rId2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13" Type="http://schemas.openxmlformats.org/officeDocument/2006/relationships/image" Target="../media/image65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60.png"/><Relationship Id="rId12" Type="http://schemas.microsoft.com/office/2007/relationships/hdphoto" Target="../media/hdphoto13.wdp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microsoft.com/office/2007/relationships/hdphoto" Target="../media/hdphoto12.wdp"/><Relationship Id="rId11" Type="http://schemas.openxmlformats.org/officeDocument/2006/relationships/image" Target="../media/image64.png"/><Relationship Id="rId5" Type="http://schemas.openxmlformats.org/officeDocument/2006/relationships/image" Target="../media/image59.jpeg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19" Type="http://schemas.openxmlformats.org/officeDocument/2006/relationships/image" Target="../media/image6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2.png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5.png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61.gif"/><Relationship Id="rId12" Type="http://schemas.microsoft.com/office/2007/relationships/hdphoto" Target="../media/hdphoto13.wdp"/><Relationship Id="rId17" Type="http://schemas.openxmlformats.org/officeDocument/2006/relationships/image" Target="../media/image70.png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20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46.jpeg"/><Relationship Id="rId15" Type="http://schemas.openxmlformats.org/officeDocument/2006/relationships/image" Target="../media/image56.png"/><Relationship Id="rId10" Type="http://schemas.microsoft.com/office/2007/relationships/hdphoto" Target="../media/hdphoto14.wdp"/><Relationship Id="rId19" Type="http://schemas.openxmlformats.org/officeDocument/2006/relationships/image" Target="../media/image58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9.png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5.png"/><Relationship Id="rId18" Type="http://schemas.microsoft.com/office/2007/relationships/hdphoto" Target="../media/hdphoto16.wdp"/><Relationship Id="rId3" Type="http://schemas.openxmlformats.org/officeDocument/2006/relationships/slideLayout" Target="../slideLayouts/slideLayout83.xml"/><Relationship Id="rId21" Type="http://schemas.openxmlformats.org/officeDocument/2006/relationships/image" Target="../media/image37.png"/><Relationship Id="rId7" Type="http://schemas.openxmlformats.org/officeDocument/2006/relationships/image" Target="../media/image61.gif"/><Relationship Id="rId12" Type="http://schemas.microsoft.com/office/2007/relationships/hdphoto" Target="../media/hdphoto13.wdp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20" Type="http://schemas.openxmlformats.org/officeDocument/2006/relationships/image" Target="../media/image58.png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73.jpeg"/><Relationship Id="rId15" Type="http://schemas.openxmlformats.org/officeDocument/2006/relationships/image" Target="../media/image56.png"/><Relationship Id="rId10" Type="http://schemas.microsoft.com/office/2007/relationships/hdphoto" Target="../media/hdphoto15.wdp"/><Relationship Id="rId19" Type="http://schemas.openxmlformats.org/officeDocument/2006/relationships/image" Target="../media/image7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4.png"/><Relationship Id="rId1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61.gif"/><Relationship Id="rId12" Type="http://schemas.openxmlformats.org/officeDocument/2006/relationships/image" Target="../media/image55.png"/><Relationship Id="rId17" Type="http://schemas.openxmlformats.org/officeDocument/2006/relationships/image" Target="../media/image71.png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11" Type="http://schemas.microsoft.com/office/2007/relationships/hdphoto" Target="../media/hdphoto13.wdp"/><Relationship Id="rId5" Type="http://schemas.openxmlformats.org/officeDocument/2006/relationships/image" Target="../media/image76.jpeg"/><Relationship Id="rId15" Type="http://schemas.openxmlformats.org/officeDocument/2006/relationships/image" Target="../media/image56.png"/><Relationship Id="rId10" Type="http://schemas.openxmlformats.org/officeDocument/2006/relationships/image" Target="../media/image64.png"/><Relationship Id="rId19" Type="http://schemas.openxmlformats.org/officeDocument/2006/relationships/image" Target="../media/image78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7.pn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13" Type="http://schemas.openxmlformats.org/officeDocument/2006/relationships/image" Target="../media/image65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60.png"/><Relationship Id="rId12" Type="http://schemas.microsoft.com/office/2007/relationships/hdphoto" Target="../media/hdphoto13.wdp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microsoft.com/office/2007/relationships/hdphoto" Target="../media/hdphoto12.wdp"/><Relationship Id="rId11" Type="http://schemas.openxmlformats.org/officeDocument/2006/relationships/image" Target="../media/image64.png"/><Relationship Id="rId5" Type="http://schemas.openxmlformats.org/officeDocument/2006/relationships/image" Target="../media/image59.jpeg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19" Type="http://schemas.openxmlformats.org/officeDocument/2006/relationships/image" Target="../media/image79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62.png"/><Relationship Id="rId1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1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27.gif"/><Relationship Id="rId12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openxmlformats.org/officeDocument/2006/relationships/image" Target="../media/image26.png"/><Relationship Id="rId15" Type="http://schemas.openxmlformats.org/officeDocument/2006/relationships/slide" Target="slide13.xml"/><Relationship Id="rId10" Type="http://schemas.openxmlformats.org/officeDocument/2006/relationships/slide" Target="slide8.xml"/><Relationship Id="rId4" Type="http://schemas.openxmlformats.org/officeDocument/2006/relationships/notesSlide" Target="../notesSlides/notesSlide4.xml"/><Relationship Id="rId9" Type="http://schemas.openxmlformats.org/officeDocument/2006/relationships/slide" Target="slide7.xml"/><Relationship Id="rId1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3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1740" y="1119527"/>
            <a:ext cx="6989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54406" y="5295060"/>
            <a:ext cx="486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 at break time.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25" y="0"/>
            <a:ext cx="1345674" cy="1352551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85BD84BB-85FE-4B16-9765-AB0D4FF72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38" y="1827413"/>
            <a:ext cx="4760508" cy="3282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146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7738" y="1013719"/>
            <a:ext cx="6989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12098" y="5290351"/>
            <a:ext cx="507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 at break time.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25" y="0"/>
            <a:ext cx="1345674" cy="1352551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64808FF4-8148-45E7-A275-207229DFB6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73" y="1821020"/>
            <a:ext cx="5010150" cy="3369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405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7940" y="1119527"/>
            <a:ext cx="6989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62812" y="5285048"/>
            <a:ext cx="4967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 at break time.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25" y="0"/>
            <a:ext cx="1345674" cy="13525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E1ED288-315A-44E0-9A2A-7C03608BCB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530" y="1905346"/>
            <a:ext cx="4678528" cy="3301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934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25" y="0"/>
            <a:ext cx="1345674" cy="1352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1240" y="1057573"/>
            <a:ext cx="6989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22451" y="5177713"/>
            <a:ext cx="418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chess at break time.</a:t>
            </a:r>
          </a:p>
        </p:txBody>
      </p:sp>
      <p:pic>
        <p:nvPicPr>
          <p:cNvPr id="11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10" y="1765459"/>
            <a:ext cx="4695020" cy="3301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435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09550" y="1656472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tick.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1FBC9E8-D402-4AF4-984C-06608964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20028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06" y="77002"/>
            <a:ext cx="11961708" cy="6903012"/>
          </a:xfrm>
          <a:prstGeom prst="rect">
            <a:avLst/>
          </a:prstGeom>
        </p:spPr>
      </p:pic>
      <p:pic>
        <p:nvPicPr>
          <p:cNvPr id="7" name="Đồ họa 6" descr="Checkmark with solid fill">
            <a:extLst>
              <a:ext uri="{FF2B5EF4-FFF2-40B4-BE49-F238E27FC236}">
                <a16:creationId xmlns:a16="http://schemas.microsoft.com/office/drawing/2014/main" id="{7F3753D6-A6E5-4CF4-98F2-F0189859F1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773428" y="6078296"/>
            <a:ext cx="375443" cy="375443"/>
          </a:xfrm>
          <a:prstGeom prst="rect">
            <a:avLst/>
          </a:prstGeom>
        </p:spPr>
      </p:pic>
      <p:pic>
        <p:nvPicPr>
          <p:cNvPr id="9" name="Đồ họa 8" descr="Checkmark with solid fill">
            <a:extLst>
              <a:ext uri="{FF2B5EF4-FFF2-40B4-BE49-F238E27FC236}">
                <a16:creationId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92741" y="5539280"/>
            <a:ext cx="375443" cy="375443"/>
          </a:xfrm>
          <a:prstGeom prst="rect">
            <a:avLst/>
          </a:prstGeom>
        </p:spPr>
      </p:pic>
      <p:pic>
        <p:nvPicPr>
          <p:cNvPr id="10" name="Đồ họa 9" descr="Checkmark with solid fill">
            <a:extLst>
              <a:ext uri="{FF2B5EF4-FFF2-40B4-BE49-F238E27FC236}">
                <a16:creationId xmlns:a16="http://schemas.microsoft.com/office/drawing/2014/main" id="{2BD0DC82-22FD-4F57-8CB6-D42AEB6CDB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191492" y="4355373"/>
            <a:ext cx="375443" cy="375443"/>
          </a:xfrm>
          <a:prstGeom prst="rect">
            <a:avLst/>
          </a:prstGeom>
        </p:spPr>
      </p:pic>
      <p:pic>
        <p:nvPicPr>
          <p:cNvPr id="12" name="Đồ họa 8" descr="Checkmark with solid fill">
            <a:extLst>
              <a:ext uri="{FF2B5EF4-FFF2-40B4-BE49-F238E27FC236}">
                <a16:creationId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750117" y="4912034"/>
            <a:ext cx="375443" cy="37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9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158849"/>
            <a:ext cx="9269260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36DEFCC-7151-4A08-9AAB-5E517C5AB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20028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" y="476250"/>
            <a:ext cx="3038475" cy="80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21" y="1684465"/>
            <a:ext cx="11853863" cy="2188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34CD5DA-0139-4BFA-B9E7-96E16F2659F4}"/>
              </a:ext>
            </a:extLst>
          </p:cNvPr>
          <p:cNvSpPr txBox="1"/>
          <p:nvPr/>
        </p:nvSpPr>
        <p:spPr>
          <a:xfrm>
            <a:off x="2968869" y="2694884"/>
            <a:ext cx="1328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chess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096ECE5-488D-451A-88CE-8A3BDE32E5EC}"/>
              </a:ext>
            </a:extLst>
          </p:cNvPr>
          <p:cNvSpPr txBox="1"/>
          <p:nvPr/>
        </p:nvSpPr>
        <p:spPr>
          <a:xfrm>
            <a:off x="8432868" y="2694884"/>
            <a:ext cx="1328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chess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885819A-03A3-41E1-9D60-5DC26F093386}"/>
              </a:ext>
            </a:extLst>
          </p:cNvPr>
          <p:cNvSpPr txBox="1"/>
          <p:nvPr/>
        </p:nvSpPr>
        <p:spPr>
          <a:xfrm>
            <a:off x="8783588" y="2070781"/>
            <a:ext cx="2684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playground</a:t>
            </a:r>
          </a:p>
        </p:txBody>
      </p:sp>
    </p:spTree>
    <p:extLst>
      <p:ext uri="{BB962C8B-B14F-4D97-AF65-F5344CB8AC3E}">
        <p14:creationId xmlns:p14="http://schemas.microsoft.com/office/powerpoint/2010/main" val="92428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4F55956-FA83-493F-8E75-DDF10154E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9"/>
          <a:stretch/>
        </p:blipFill>
        <p:spPr>
          <a:xfrm>
            <a:off x="134753" y="136318"/>
            <a:ext cx="11729988" cy="49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812529" y="1150561"/>
            <a:ext cx="2015678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</a:t>
            </a:r>
            <a:r>
              <a:rPr lang="en" sz="3600" b="1" dirty="0" smtClean="0">
                <a:solidFill>
                  <a:srgbClr val="16A9E1"/>
                </a:solidFill>
              </a:rPr>
              <a:t>6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31005" y="566506"/>
            <a:ext cx="112898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 smtClean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187" y="93286"/>
            <a:ext cx="5943600" cy="211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78569" y="2300186"/>
            <a:ext cx="3625018" cy="815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58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7999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3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58450" y="475410"/>
            <a:ext cx="7515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endParaRPr lang="en-US" sz="4800" b="1" dirty="0">
              <a:solidFill>
                <a:prstClr val="white"/>
              </a:solidFill>
              <a:latin typeface="UTM Cooper Black" panose="02040603050506020204" pitchFamily="18" charset="0"/>
            </a:endParaRPr>
          </a:p>
          <a:p>
            <a:pPr algn="ctr" defTabSz="1219170"/>
            <a:endParaRPr lang="en-US" sz="4800" b="1" dirty="0">
              <a:solidFill>
                <a:prstClr val="white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ECE57A3-E2CE-4DC2-8538-DEF51BE4CE4E}"/>
              </a:ext>
            </a:extLst>
          </p:cNvPr>
          <p:cNvSpPr/>
          <p:nvPr/>
        </p:nvSpPr>
        <p:spPr>
          <a:xfrm>
            <a:off x="1502081" y="572860"/>
            <a:ext cx="9238966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11430" cmpd="sng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Who says fast?</a:t>
            </a:r>
          </a:p>
        </p:txBody>
      </p:sp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03" y="-2367614"/>
            <a:ext cx="8714133" cy="448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dirty="0">
                <a:solidFill>
                  <a:srgbClr val="0000FF"/>
                </a:solidFill>
                <a:latin typeface="Calibri"/>
              </a:rPr>
              <a:t>play volleyball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dirty="0">
                <a:solidFill>
                  <a:srgbClr val="0000FF"/>
                </a:solidFill>
                <a:latin typeface="Calibri"/>
              </a:rPr>
              <a:t>p</a:t>
            </a:r>
            <a:r>
              <a:rPr lang="en-US" sz="3600" dirty="0" smtClean="0">
                <a:solidFill>
                  <a:srgbClr val="0000FF"/>
                </a:solidFill>
                <a:latin typeface="Calibri"/>
              </a:rPr>
              <a:t>lay 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basketball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dirty="0">
                <a:solidFill>
                  <a:srgbClr val="0000FF"/>
                </a:solidFill>
                <a:latin typeface="Calibri"/>
              </a:rPr>
              <a:t>p</a:t>
            </a:r>
            <a:r>
              <a:rPr lang="en-US" sz="3600" dirty="0" smtClean="0">
                <a:solidFill>
                  <a:srgbClr val="0000FF"/>
                </a:solidFill>
                <a:latin typeface="Calibri"/>
              </a:rPr>
              <a:t>lay 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badminton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dirty="0">
                <a:solidFill>
                  <a:srgbClr val="0000FF"/>
                </a:solidFill>
                <a:latin typeface="Calibri"/>
              </a:rPr>
              <a:t>p</a:t>
            </a:r>
            <a:r>
              <a:rPr lang="en-US" sz="3600" dirty="0" smtClean="0">
                <a:solidFill>
                  <a:srgbClr val="0000FF"/>
                </a:solidFill>
                <a:latin typeface="Calibri"/>
              </a:rPr>
              <a:t>lay 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chess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TIME OUT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D991A22-490C-46D8-A86E-7E0B062708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78" y="259782"/>
            <a:ext cx="2675445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  <p:bldP spid="55" grpId="0" animBg="1"/>
      <p:bldP spid="5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886" y="-2799827"/>
            <a:ext cx="9585546" cy="493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2638" y="1897282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</a:rPr>
              <a:t>Play basketball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145679" y="1931014"/>
            <a:ext cx="2730955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>
                <a:solidFill>
                  <a:srgbClr val="0000FF"/>
                </a:solidFill>
              </a:rPr>
              <a:t>play volleyball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28609" y="1931015"/>
            <a:ext cx="2950464" cy="135606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>
                <a:solidFill>
                  <a:srgbClr val="0000FF"/>
                </a:solidFill>
              </a:rPr>
              <a:t>p</a:t>
            </a:r>
            <a:r>
              <a:rPr lang="en-US" sz="4400" dirty="0" smtClean="0">
                <a:solidFill>
                  <a:srgbClr val="0000FF"/>
                </a:solidFill>
              </a:rPr>
              <a:t>lay </a:t>
            </a:r>
            <a:r>
              <a:rPr lang="en-US" sz="4400" dirty="0">
                <a:solidFill>
                  <a:srgbClr val="0000FF"/>
                </a:solidFill>
              </a:rPr>
              <a:t>chess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174661" y="1912277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>
                <a:solidFill>
                  <a:srgbClr val="0000FF"/>
                </a:solidFill>
              </a:rPr>
              <a:t>p</a:t>
            </a:r>
            <a:r>
              <a:rPr lang="en-US" sz="4400" dirty="0" smtClean="0">
                <a:solidFill>
                  <a:srgbClr val="0000FF"/>
                </a:solidFill>
              </a:rPr>
              <a:t>lay </a:t>
            </a:r>
            <a:r>
              <a:rPr lang="en-US" sz="4400" dirty="0">
                <a:solidFill>
                  <a:srgbClr val="0000FF"/>
                </a:solidFill>
              </a:rPr>
              <a:t>badminton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TIME OUT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81E39C-1CD4-4B8A-899B-E29387DFD1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98" y="226087"/>
            <a:ext cx="3884747" cy="157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69" grpId="0" animBg="1"/>
      <p:bldP spid="6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93" y="-2842711"/>
            <a:ext cx="10544101" cy="543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6754" y="2500282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600" dirty="0">
                <a:solidFill>
                  <a:srgbClr val="0000FF"/>
                </a:solidFill>
              </a:rPr>
              <a:t>play badminton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166318" y="2534014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600" dirty="0">
                <a:solidFill>
                  <a:srgbClr val="0000FF"/>
                </a:solidFill>
              </a:rPr>
              <a:t>play volleyball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250746" y="2534014"/>
            <a:ext cx="2682240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600" dirty="0">
                <a:solidFill>
                  <a:srgbClr val="0000FF"/>
                </a:solidFill>
              </a:rPr>
              <a:t>p</a:t>
            </a:r>
            <a:r>
              <a:rPr lang="en-US" sz="4600" dirty="0" smtClean="0">
                <a:solidFill>
                  <a:srgbClr val="0000FF"/>
                </a:solidFill>
              </a:rPr>
              <a:t>lay </a:t>
            </a:r>
            <a:r>
              <a:rPr lang="en-US" sz="4600" dirty="0">
                <a:solidFill>
                  <a:srgbClr val="0000FF"/>
                </a:solidFill>
              </a:rPr>
              <a:t>chess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079900" y="2500282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600" dirty="0">
                <a:solidFill>
                  <a:srgbClr val="0000FF"/>
                </a:solidFill>
              </a:rPr>
              <a:t>p</a:t>
            </a:r>
            <a:r>
              <a:rPr lang="en-US" sz="4600" dirty="0" smtClean="0">
                <a:solidFill>
                  <a:srgbClr val="0000FF"/>
                </a:solidFill>
              </a:rPr>
              <a:t>lay </a:t>
            </a:r>
            <a:r>
              <a:rPr lang="en-US" sz="4600" dirty="0">
                <a:solidFill>
                  <a:srgbClr val="0000FF"/>
                </a:solidFill>
              </a:rPr>
              <a:t>basketball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4" y="3808016"/>
            <a:ext cx="2677873" cy="385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Explosion 2 67"/>
          <p:cNvSpPr/>
          <p:nvPr/>
        </p:nvSpPr>
        <p:spPr>
          <a:xfrm>
            <a:off x="9575950" y="4801220"/>
            <a:ext cx="2602975" cy="1714083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TIME OUT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850D4E-EA16-4BF4-9883-35F9694B393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23" y="360849"/>
            <a:ext cx="5170598" cy="196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  <p:bldP spid="68" grpId="0" animBg="1"/>
      <p:bldP spid="6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36" y="-2915114"/>
            <a:ext cx="7921939" cy="503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8458" y="2178856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table tennis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046551" y="2154683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600" dirty="0">
                <a:solidFill>
                  <a:srgbClr val="0000FF"/>
                </a:solidFill>
              </a:rPr>
              <a:t>play </a:t>
            </a:r>
            <a:r>
              <a:rPr lang="en-US" sz="4600" dirty="0" err="1">
                <a:solidFill>
                  <a:srgbClr val="0000FF"/>
                </a:solidFill>
              </a:rPr>
              <a:t>volleybal</a:t>
            </a:r>
            <a:endParaRPr lang="en-US" sz="46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078230" y="2149597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600" dirty="0">
                <a:solidFill>
                  <a:srgbClr val="0000FF"/>
                </a:solidFill>
              </a:rPr>
              <a:t>play basketball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107756" y="2157315"/>
            <a:ext cx="2950464" cy="13898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</a:rPr>
              <a:t>play football</a:t>
            </a: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TIME OUT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D30E6-2D45-43A0-8FBA-DB5E7D7EAE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90" y="-198869"/>
            <a:ext cx="2755165" cy="266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  <p:bldP spid="68" grpId="0" animBg="1"/>
      <p:bldP spid="6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03" y="-2658562"/>
            <a:ext cx="8714133" cy="479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dirty="0">
                <a:solidFill>
                  <a:srgbClr val="0000FF"/>
                </a:solidFill>
                <a:latin typeface="Calibri"/>
              </a:rPr>
              <a:t>play volleyball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>
                <a:solidFill>
                  <a:srgbClr val="0000FF"/>
                </a:solidFill>
                <a:latin typeface="Calibri"/>
              </a:rPr>
              <a:t>play 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basketball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dirty="0">
                <a:solidFill>
                  <a:srgbClr val="0000FF"/>
                </a:solidFill>
                <a:latin typeface="Calibri"/>
              </a:rPr>
              <a:t>play badminton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dirty="0">
                <a:solidFill>
                  <a:srgbClr val="0000FF"/>
                </a:solidFill>
                <a:latin typeface="Calibri"/>
              </a:rPr>
              <a:t>play football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TIME OUT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E4EF3A-3505-401C-B212-3E0FE78C1EB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76" y="132676"/>
            <a:ext cx="2942990" cy="18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6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  <p:bldP spid="55" grpId="0" animBg="1"/>
      <p:bldP spid="5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20890" y="1091299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438243" y="100540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284573" y="1680095"/>
            <a:ext cx="2424313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51420" y="4412209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183664" y="5063900"/>
            <a:ext cx="2050473" cy="734209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and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tick.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002" y="4769402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54121" y="4121939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roject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FF9620E-7C9F-4E53-AF25-487853FEB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9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9" name="Picture 3" descr="C:\Users\ADMIN\Desktop\Plant &amp; Zombie\hinh động\PVZ2_PlantASunflower@3x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75" y="237333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\Desktop\spin POKEMON trống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67" y="427043"/>
            <a:ext cx="6019800" cy="600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ight Triangle 29"/>
          <p:cNvSpPr/>
          <p:nvPr/>
        </p:nvSpPr>
        <p:spPr>
          <a:xfrm rot="18921355" flipH="1">
            <a:off x="7678835" y="4603124"/>
            <a:ext cx="350582" cy="1689643"/>
          </a:xfrm>
          <a:prstGeom prst="rtTriangl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586084" y="551690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47" name="Picture 3" descr="C:\Users\ADMIN\Desktop\Plant &amp; Zombie\hinh động\PVZ2_PlantASunflower@3x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12" y="1770067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47"/>
          <p:cNvSpPr/>
          <p:nvPr/>
        </p:nvSpPr>
        <p:spPr>
          <a:xfrm>
            <a:off x="539545" y="2054235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9" name="Picture 3" descr="C:\Users\ADMIN\Desktop\Plant &amp; Zombie\hinh động\PVZ2_PlantASunflower@3x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52" y="3428289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val 49"/>
          <p:cNvSpPr/>
          <p:nvPr/>
        </p:nvSpPr>
        <p:spPr>
          <a:xfrm>
            <a:off x="491530" y="3875119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51" name="Picture 3" descr="C:\Users\ADMIN\Desktop\Plant &amp; Zombie\hinh động\PVZ2_PlantASunflower@3x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8" y="5102232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51"/>
          <p:cNvSpPr/>
          <p:nvPr/>
        </p:nvSpPr>
        <p:spPr>
          <a:xfrm>
            <a:off x="539545" y="5537221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3" name="Picture 3" descr="C:\Users\ADMIN\Desktop\Plant &amp; Zombie\hinh động\PVZ2_PlantASunflower@3x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48" y="225435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/>
          <p:cNvSpPr/>
          <p:nvPr/>
        </p:nvSpPr>
        <p:spPr>
          <a:xfrm>
            <a:off x="10958049" y="551690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5" name="Picture 3" descr="C:\Users\ADMIN\Desktop\Plant &amp; Zombie\hinh động\PVZ2_PlantASunflower@3x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53" y="1707406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Oval 55"/>
          <p:cNvSpPr/>
          <p:nvPr/>
        </p:nvSpPr>
        <p:spPr>
          <a:xfrm>
            <a:off x="10970954" y="2054236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57" name="Picture 3" descr="C:\Users\ADMIN\Desktop\Plant &amp; Zombie\hinh động\PVZ2_PlantASunflower@3x.gif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53" y="3470326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val 57"/>
          <p:cNvSpPr/>
          <p:nvPr/>
        </p:nvSpPr>
        <p:spPr>
          <a:xfrm>
            <a:off x="10970954" y="3875119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59" name="Picture 3" descr="C:\Users\ADMIN\Desktop\Plant &amp; Zombie\hinh động\PVZ2_PlantASunflower@3x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54" y="5102233"/>
            <a:ext cx="129540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/>
          <p:cNvSpPr/>
          <p:nvPr/>
        </p:nvSpPr>
        <p:spPr>
          <a:xfrm>
            <a:off x="10970955" y="5537221"/>
            <a:ext cx="762000" cy="72706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6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99169" y="263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5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numSld="13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987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6743" y="1295490"/>
            <a:ext cx="698973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 do you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at break time?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49810" y="5497899"/>
            <a:ext cx="456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 at break time.</a:t>
            </a:r>
          </a:p>
        </p:txBody>
      </p: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3D8699E7-59FE-4CC6-A73C-B136C8A1C7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09" y="2025458"/>
            <a:ext cx="4695019" cy="330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25" y="0"/>
            <a:ext cx="1345674" cy="13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3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988"/>
            <a:ext cx="12230391" cy="6960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6990" y="1025861"/>
            <a:ext cx="698973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  <a:p>
            <a:pPr lvl="0">
              <a:defRPr/>
            </a:pP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7313" y="5308917"/>
            <a:ext cx="580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 friends at break time.</a:t>
            </a: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25" y="0"/>
            <a:ext cx="1345674" cy="1352551"/>
          </a:xfrm>
          <a:prstGeom prst="rect">
            <a:avLst/>
          </a:prstGeom>
        </p:spPr>
      </p:pic>
      <p:pic>
        <p:nvPicPr>
          <p:cNvPr id="7" name="Hình ảnh 6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3B7E1406-FB9F-4BAF-94CC-6EF8D27A5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20" y="1778115"/>
            <a:ext cx="4695019" cy="330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725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7619" y="1030949"/>
            <a:ext cx="6989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94797" y="5184111"/>
            <a:ext cx="511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word puzzles at break time.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25" y="0"/>
            <a:ext cx="1345674" cy="13525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6405E36-7C43-47AF-956F-DAE2F7E99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68" y="1778114"/>
            <a:ext cx="4695020" cy="3301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51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9454" y="1230221"/>
            <a:ext cx="6989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7502" y="5320741"/>
            <a:ext cx="5157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 at break time.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25" y="0"/>
            <a:ext cx="1345674" cy="13525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243D358-1DC2-4DEE-90F0-9567D8EFE2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552" y="1895064"/>
            <a:ext cx="4695018" cy="3284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068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569</Words>
  <Application>Microsoft Office PowerPoint</Application>
  <PresentationFormat>Widescreen</PresentationFormat>
  <Paragraphs>127</Paragraphs>
  <Slides>27</Slides>
  <Notes>26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Arial</vt:lpstr>
      <vt:lpstr>Calibri</vt:lpstr>
      <vt:lpstr>Calibri Light</vt:lpstr>
      <vt:lpstr>Catamaran</vt:lpstr>
      <vt:lpstr>等线</vt:lpstr>
      <vt:lpstr>Franklin Gothic Book</vt:lpstr>
      <vt:lpstr>Franklin Gothic Medium</vt:lpstr>
      <vt:lpstr>Josefin Slab SemiBold</vt:lpstr>
      <vt:lpstr>Kristen ITC</vt:lpstr>
      <vt:lpstr>Lato</vt:lpstr>
      <vt:lpstr>Patrick Hand</vt:lpstr>
      <vt:lpstr>Quire Sans</vt:lpstr>
      <vt:lpstr>Sport Day</vt:lpstr>
      <vt:lpstr>Times New Roman</vt:lpstr>
      <vt:lpstr>Tunga</vt:lpstr>
      <vt:lpstr>UTM Cooper Black</vt:lpstr>
      <vt:lpstr>Wingdings</vt:lpstr>
      <vt:lpstr>Chủ đề Office</vt:lpstr>
      <vt:lpstr>Secondary</vt:lpstr>
      <vt:lpstr>Angles</vt:lpstr>
      <vt:lpstr>End of Course Jeopardy XL by Slidesgo</vt:lpstr>
      <vt:lpstr>Office Theme</vt:lpstr>
      <vt:lpstr>1_Office Theme</vt:lpstr>
      <vt:lpstr>PowerPoint Presentation</vt:lpstr>
      <vt:lpstr>PowerPoint Presentation</vt:lpstr>
      <vt:lpstr>Contents</vt:lpstr>
      <vt:lpstr>   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read and tick.</vt:lpstr>
      <vt:lpstr>PowerPoint Presentation</vt:lpstr>
      <vt:lpstr>   let’s write.</vt:lpstr>
      <vt:lpstr>PowerPoint Presentation</vt:lpstr>
      <vt:lpstr>   project</vt:lpstr>
      <vt:lpstr>PowerPoint Presentation</vt:lpstr>
      <vt:lpstr>   Fun corner and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Giang Do</cp:lastModifiedBy>
  <cp:revision>32</cp:revision>
  <dcterms:created xsi:type="dcterms:W3CDTF">2022-01-24T11:00:04Z</dcterms:created>
  <dcterms:modified xsi:type="dcterms:W3CDTF">2022-07-20T09:32:03Z</dcterms:modified>
</cp:coreProperties>
</file>