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1" r:id="rId2"/>
    <p:sldMasterId id="2147483703" r:id="rId3"/>
    <p:sldMasterId id="2147483730" r:id="rId4"/>
  </p:sldMasterIdLst>
  <p:notesMasterIdLst>
    <p:notesMasterId r:id="rId58"/>
  </p:notesMasterIdLst>
  <p:sldIdLst>
    <p:sldId id="426" r:id="rId5"/>
    <p:sldId id="371" r:id="rId6"/>
    <p:sldId id="258" r:id="rId7"/>
    <p:sldId id="260" r:id="rId8"/>
    <p:sldId id="385" r:id="rId9"/>
    <p:sldId id="386" r:id="rId10"/>
    <p:sldId id="387" r:id="rId11"/>
    <p:sldId id="388" r:id="rId12"/>
    <p:sldId id="389" r:id="rId13"/>
    <p:sldId id="390" r:id="rId14"/>
    <p:sldId id="391" r:id="rId15"/>
    <p:sldId id="392" r:id="rId16"/>
    <p:sldId id="393" r:id="rId17"/>
    <p:sldId id="378" r:id="rId18"/>
    <p:sldId id="427" r:id="rId19"/>
    <p:sldId id="374" r:id="rId20"/>
    <p:sldId id="381" r:id="rId21"/>
    <p:sldId id="375" r:id="rId22"/>
    <p:sldId id="382" r:id="rId23"/>
    <p:sldId id="376" r:id="rId24"/>
    <p:sldId id="419" r:id="rId25"/>
    <p:sldId id="415" r:id="rId26"/>
    <p:sldId id="420" r:id="rId27"/>
    <p:sldId id="421" r:id="rId28"/>
    <p:sldId id="416" r:id="rId29"/>
    <p:sldId id="417" r:id="rId30"/>
    <p:sldId id="418" r:id="rId31"/>
    <p:sldId id="422" r:id="rId32"/>
    <p:sldId id="423" r:id="rId33"/>
    <p:sldId id="274" r:id="rId34"/>
    <p:sldId id="373" r:id="rId35"/>
    <p:sldId id="428" r:id="rId36"/>
    <p:sldId id="347" r:id="rId37"/>
    <p:sldId id="357" r:id="rId38"/>
    <p:sldId id="401" r:id="rId39"/>
    <p:sldId id="400" r:id="rId40"/>
    <p:sldId id="399" r:id="rId41"/>
    <p:sldId id="398" r:id="rId42"/>
    <p:sldId id="397" r:id="rId43"/>
    <p:sldId id="396" r:id="rId44"/>
    <p:sldId id="395" r:id="rId45"/>
    <p:sldId id="377" r:id="rId46"/>
    <p:sldId id="402" r:id="rId47"/>
    <p:sldId id="403" r:id="rId48"/>
    <p:sldId id="404" r:id="rId49"/>
    <p:sldId id="268" r:id="rId50"/>
    <p:sldId id="405" r:id="rId51"/>
    <p:sldId id="406" r:id="rId52"/>
    <p:sldId id="407" r:id="rId53"/>
    <p:sldId id="408" r:id="rId54"/>
    <p:sldId id="409" r:id="rId55"/>
    <p:sldId id="410" r:id="rId56"/>
    <p:sldId id="429" r:id="rId57"/>
  </p:sldIdLst>
  <p:sldSz cx="9144000" cy="5143500" type="screen16x9"/>
  <p:notesSz cx="6858000" cy="9144000"/>
  <p:embeddedFontLst>
    <p:embeddedFont>
      <p:font typeface="Single Day" panose="020B0604020202020204" charset="-127"/>
      <p:regular r:id="rId59"/>
    </p:embeddedFont>
    <p:embeddedFont>
      <p:font typeface="Arial Black" panose="020B0A04020102020204" pitchFamily="34" charset="0"/>
      <p:bold r:id="rId60"/>
    </p:embeddedFont>
    <p:embeddedFont>
      <p:font typeface="Calibri" panose="020F0502020204030204" pitchFamily="34" charset="0"/>
      <p:regular r:id="rId61"/>
      <p:bold r:id="rId62"/>
      <p:italic r:id="rId63"/>
      <p:boldItalic r:id="rId64"/>
    </p:embeddedFont>
    <p:embeddedFont>
      <p:font typeface="Comfortaa" panose="020B0604020202020204" charset="0"/>
      <p:regular r:id="rId65"/>
      <p:bold r:id="rId66"/>
    </p:embeddedFont>
    <p:embeddedFont>
      <p:font typeface="Comfortaa Light" panose="020B0604020202020204" charset="0"/>
      <p:regular r:id="rId67"/>
      <p:bold r:id="rId68"/>
    </p:embeddedFont>
    <p:embeddedFont>
      <p:font typeface="Comfortaa Medium" panose="020B0604020202020204" charset="0"/>
      <p:regular r:id="rId69"/>
      <p:bold r:id="rId70"/>
    </p:embeddedFont>
    <p:embeddedFont>
      <p:font typeface="Comfortaa SemiBold" panose="020B0604020202020204" charset="0"/>
      <p:regular r:id="rId71"/>
      <p:bold r:id="rId72"/>
    </p:embeddedFont>
    <p:embeddedFont>
      <p:font typeface="Comic Sans MS" panose="030F0702030302020204" pitchFamily="66" charset="0"/>
      <p:regular r:id="rId73"/>
      <p:bold r:id="rId74"/>
      <p:italic r:id="rId75"/>
      <p:boldItalic r:id="rId76"/>
    </p:embeddedFont>
    <p:embeddedFont>
      <p:font typeface="Mali Medium" panose="020B0604020202020204" charset="-34"/>
      <p:regular r:id="rId77"/>
      <p:bold r:id="rId78"/>
      <p:italic r:id="rId79"/>
      <p:boldItalic r:id="rId80"/>
    </p:embeddedFont>
    <p:embeddedFont>
      <p:font typeface="Nunito"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E94B3D-938B-4D6F-8032-B3433C7BC3F6}">
  <a:tblStyle styleId="{59E94B3D-938B-4D6F-8032-B3433C7BC3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3" autoAdjust="0"/>
    <p:restoredTop sz="89211" autoAdjust="0"/>
  </p:normalViewPr>
  <p:slideViewPr>
    <p:cSldViewPr snapToGrid="0">
      <p:cViewPr varScale="1">
        <p:scale>
          <a:sx n="129" d="100"/>
          <a:sy n="129" d="100"/>
        </p:scale>
        <p:origin x="90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792601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946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172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7183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p>
          <a:p>
            <a:pPr marL="158750" indent="0" eaLnBrk="0" hangingPunct="0">
              <a:buNone/>
            </a:pPr>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Invite 4 pupils to line up. The first pupil gets a card. Pupils then whisper the sentence to each other. The last pupil says the sentence aloud. </a:t>
            </a:r>
          </a:p>
          <a:p>
            <a:pPr marL="158750" indent="0" eaLnBrk="0" hangingPunct="0">
              <a:buNone/>
            </a:pPr>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 to practice speaking English.</a:t>
            </a:r>
          </a:p>
          <a:p>
            <a:pPr marL="158750" indent="0">
              <a:buNone/>
            </a:pPr>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to</a:t>
            </a:r>
            <a:r>
              <a:rPr lang="en-US" sz="1100" b="0" i="0" u="none" strike="noStrike" cap="none" baseline="0" dirty="0">
                <a:solidFill>
                  <a:srgbClr val="000000"/>
                </a:solidFill>
                <a:effectLst/>
                <a:latin typeface="Arial"/>
                <a:ea typeface="Arial"/>
                <a:cs typeface="Arial"/>
                <a:sym typeface="Arial"/>
              </a:rPr>
              <a:t> the</a:t>
            </a:r>
            <a:r>
              <a:rPr lang="en-US" sz="1100" b="0" i="0" u="none" strike="noStrike" cap="none" dirty="0">
                <a:solidFill>
                  <a:srgbClr val="000000"/>
                </a:solidFill>
                <a:effectLst/>
                <a:latin typeface="Arial"/>
                <a:ea typeface="Arial"/>
                <a:cs typeface="Arial"/>
                <a:sym typeface="Arial"/>
              </a:rPr>
              <a:t> teams.</a:t>
            </a:r>
            <a:endParaRPr lang="en-US" dirty="0"/>
          </a:p>
        </p:txBody>
      </p:sp>
    </p:spTree>
    <p:extLst>
      <p:ext uri="{BB962C8B-B14F-4D97-AF65-F5344CB8AC3E}">
        <p14:creationId xmlns:p14="http://schemas.microsoft.com/office/powerpoint/2010/main" val="288083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12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Divide the class into 4 teams.</a:t>
            </a:r>
          </a:p>
          <a:p>
            <a:pPr marL="158750" indent="0">
              <a:buNone/>
            </a:pP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Set the rules: Invite 1 pupil from each team to go to the board and spin the machine, then say aloud the answer (with unscramble words). If correct, one point goes for the team. </a:t>
            </a:r>
          </a:p>
          <a:p>
            <a:pPr marL="158750" indent="0">
              <a:buNone/>
            </a:pP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Encourage pupils to </a:t>
            </a:r>
            <a:r>
              <a:rPr lang="en-US" sz="1100" b="0" i="0" u="none" strike="noStrike" cap="none" dirty="0" err="1">
                <a:solidFill>
                  <a:srgbClr val="000000"/>
                </a:solidFill>
                <a:effectLst/>
                <a:latin typeface="Arial"/>
                <a:ea typeface="Arial"/>
                <a:cs typeface="Arial"/>
                <a:sym typeface="Arial"/>
              </a:rPr>
              <a:t>practise</a:t>
            </a:r>
            <a:r>
              <a:rPr lang="en-US" sz="1100" b="0" i="0" u="none" strike="noStrike" cap="none" dirty="0">
                <a:solidFill>
                  <a:srgbClr val="000000"/>
                </a:solidFill>
                <a:effectLst/>
                <a:latin typeface="Arial"/>
                <a:ea typeface="Arial"/>
                <a:cs typeface="Arial"/>
                <a:sym typeface="Arial"/>
              </a:rPr>
              <a:t> speaking English.</a:t>
            </a:r>
          </a:p>
          <a:p>
            <a:pPr marL="0" marR="0" indent="0" algn="just">
              <a:spcBef>
                <a:spcPts val="300"/>
              </a:spcBef>
              <a:spcAft>
                <a:spcPts val="0"/>
              </a:spcAft>
              <a:buNone/>
            </a:pP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Give points toe</a:t>
            </a:r>
            <a:r>
              <a:rPr lang="en-US" sz="1100" b="0" i="0" u="none" strike="noStrike" cap="none" baseline="0" dirty="0">
                <a:solidFill>
                  <a:srgbClr val="000000"/>
                </a:solidFill>
                <a:effectLst/>
                <a:latin typeface="Arial"/>
                <a:ea typeface="Arial"/>
                <a:cs typeface="Arial"/>
                <a:sym typeface="Arial"/>
              </a:rPr>
              <a:t> the</a:t>
            </a:r>
            <a:r>
              <a:rPr lang="en-US" sz="1100" b="0" i="0" u="none" strike="noStrike" cap="none" dirty="0">
                <a:solidFill>
                  <a:srgbClr val="000000"/>
                </a:solidFill>
                <a:effectLst/>
                <a:latin typeface="Arial"/>
                <a:ea typeface="Arial"/>
                <a:cs typeface="Arial"/>
                <a:sym typeface="Arial"/>
              </a:rPr>
              <a:t> pupils.</a:t>
            </a:r>
            <a:r>
              <a:rPr lang="en-US" sz="1100" b="1" i="0" u="none" strike="noStrike" cap="none" dirty="0">
                <a:solidFill>
                  <a:srgbClr val="000000"/>
                </a:solidFill>
                <a:effectLst/>
                <a:latin typeface="Arial"/>
                <a:ea typeface="Arial"/>
                <a:cs typeface="Arial"/>
                <a:sym typeface="Arial"/>
              </a:rPr>
              <a:t> </a:t>
            </a:r>
            <a:endParaRPr lang="en-US" dirty="0"/>
          </a:p>
        </p:txBody>
      </p:sp>
    </p:spTree>
    <p:extLst>
      <p:ext uri="{BB962C8B-B14F-4D97-AF65-F5344CB8AC3E}">
        <p14:creationId xmlns:p14="http://schemas.microsoft.com/office/powerpoint/2010/main" val="405942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833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eaLnBrk="0" hangingPunct="0">
              <a:buNone/>
            </a:pPr>
            <a:r>
              <a:rPr lang="en-US" sz="1100" b="0" i="0" u="none" strike="noStrike" cap="none" dirty="0">
                <a:solidFill>
                  <a:srgbClr val="000000"/>
                </a:solidFill>
                <a:effectLst/>
                <a:latin typeface="Arial"/>
                <a:ea typeface="Arial"/>
                <a:cs typeface="Arial"/>
                <a:sym typeface="Arial"/>
              </a:rPr>
              <a:t>Review the previous lesson by having the class play the game, using the words in Unit 20.</a:t>
            </a:r>
          </a:p>
          <a:p>
            <a:pPr marL="158750" indent="0" eaLnBrk="0" hangingPunct="0">
              <a:buNone/>
            </a:pP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Divide the class into 4 teams.</a:t>
            </a:r>
          </a:p>
          <a:p>
            <a:pPr marL="158750" indent="0" eaLnBrk="0" hangingPunct="0">
              <a:buNone/>
            </a:pPr>
            <a:r>
              <a:rPr lang="en-US" sz="1100" b="0" i="0" u="none" strike="noStrike" cap="none" dirty="0">
                <a:solidFill>
                  <a:srgbClr val="000000"/>
                </a:solidFill>
                <a:effectLst/>
                <a:latin typeface="Arial"/>
                <a:ea typeface="Arial"/>
                <a:cs typeface="Arial"/>
                <a:sym typeface="Arial"/>
              </a:rPr>
              <a:t>- Invite each pupil from the groups to go to the board and look at the screen, then choose true or false and say aloud the name of the animal. The fastest pupil gets one point for the team.</a:t>
            </a:r>
          </a:p>
          <a:p>
            <a:pPr marL="158750" indent="0" eaLnBrk="0" hangingPunct="0">
              <a:buNone/>
            </a:pP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Encourage pupils to join in the game.</a:t>
            </a:r>
          </a:p>
          <a:p>
            <a:pPr marL="158750" indent="0">
              <a:buNone/>
            </a:pPr>
            <a:r>
              <a:rPr lang="en-US" sz="1100" b="0" i="0" u="none" strike="noStrike" cap="none" dirty="0">
                <a:solidFill>
                  <a:srgbClr val="000000"/>
                </a:solidFill>
                <a:effectLst/>
                <a:latin typeface="Arial"/>
                <a:ea typeface="Arial"/>
                <a:cs typeface="Arial"/>
                <a:sym typeface="Arial"/>
              </a:rPr>
              <a:t>- Give points to pupils.</a:t>
            </a:r>
            <a:endParaRPr dirty="0"/>
          </a:p>
        </p:txBody>
      </p:sp>
    </p:spTree>
    <p:extLst>
      <p:ext uri="{BB962C8B-B14F-4D97-AF65-F5344CB8AC3E}">
        <p14:creationId xmlns:p14="http://schemas.microsoft.com/office/powerpoint/2010/main" val="855210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08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428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363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324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636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Divide the class into 4 teams.</a:t>
            </a:r>
          </a:p>
          <a:p>
            <a:pPr marL="158750" indent="0" eaLnBrk="0" hangingPunct="0">
              <a:buNone/>
            </a:pP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Invite 1 pupil from each team go to the monitor and touch. The fastest pupil to have the correct answer will get 1 point for team.</a:t>
            </a:r>
          </a:p>
          <a:p>
            <a:pPr marL="158750" indent="0" eaLnBrk="0" hangingPunct="0">
              <a:buNone/>
            </a:pP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Encourage pupils join in the game to </a:t>
            </a:r>
            <a:r>
              <a:rPr lang="en-US" sz="1100" b="0" i="0" u="none" strike="noStrike" cap="none" dirty="0" err="1">
                <a:solidFill>
                  <a:srgbClr val="000000"/>
                </a:solidFill>
                <a:effectLst/>
                <a:latin typeface="Arial"/>
                <a:ea typeface="Arial"/>
                <a:cs typeface="Arial"/>
                <a:sym typeface="Arial"/>
              </a:rPr>
              <a:t>practise</a:t>
            </a:r>
            <a:r>
              <a:rPr lang="en-US" sz="1100" b="0" i="0" u="none" strike="noStrike" cap="none" dirty="0">
                <a:solidFill>
                  <a:srgbClr val="000000"/>
                </a:solidFill>
                <a:effectLst/>
                <a:latin typeface="Arial"/>
                <a:ea typeface="Arial"/>
                <a:cs typeface="Arial"/>
                <a:sym typeface="Arial"/>
              </a:rPr>
              <a:t> speaking English.</a:t>
            </a:r>
          </a:p>
          <a:p>
            <a:pPr marL="158750" indent="0">
              <a:buNone/>
            </a:pP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Give points to</a:t>
            </a:r>
            <a:r>
              <a:rPr lang="en-US" sz="1100" b="0" i="0" u="none" strike="noStrike" cap="none" baseline="0" dirty="0">
                <a:solidFill>
                  <a:srgbClr val="000000"/>
                </a:solidFill>
                <a:effectLst/>
                <a:latin typeface="Arial"/>
                <a:ea typeface="Arial"/>
                <a:cs typeface="Arial"/>
                <a:sym typeface="Arial"/>
              </a:rPr>
              <a:t> the</a:t>
            </a:r>
            <a:r>
              <a:rPr lang="en-US" sz="1100" b="0" i="0" u="none" strike="noStrike" cap="none" dirty="0">
                <a:solidFill>
                  <a:srgbClr val="000000"/>
                </a:solidFill>
                <a:effectLst/>
                <a:latin typeface="Arial"/>
                <a:ea typeface="Arial"/>
                <a:cs typeface="Arial"/>
                <a:sym typeface="Arial"/>
              </a:rPr>
              <a:t> teams.</a:t>
            </a:r>
            <a:endParaRPr lang="en-US" dirty="0"/>
          </a:p>
        </p:txBody>
      </p:sp>
    </p:spTree>
    <p:extLst>
      <p:ext uri="{BB962C8B-B14F-4D97-AF65-F5344CB8AC3E}">
        <p14:creationId xmlns:p14="http://schemas.microsoft.com/office/powerpoint/2010/main" val="117850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077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a:extLst>
              <a:ext uri="{FF2B5EF4-FFF2-40B4-BE49-F238E27FC236}">
                <a16:creationId xmlns:a16="http://schemas.microsoft.com/office/drawing/2014/main" id="{86829463-E43A-A9A6-A43E-71318C0F91DD}"/>
              </a:ext>
            </a:extLst>
          </p:cNvPr>
          <p:cNvSpPr>
            <a:spLocks noGrp="1"/>
          </p:cNvSpPr>
          <p:nvPr>
            <p:ph type="dt" sz="half" idx="10"/>
          </p:nvPr>
        </p:nvSpPr>
        <p:spPr/>
        <p:txBody>
          <a:bodyPr/>
          <a:lstStyle>
            <a:lvl1pPr>
              <a:defRPr/>
            </a:lvl1pPr>
          </a:lstStyle>
          <a:p>
            <a:pPr>
              <a:defRPr/>
            </a:pPr>
            <a:fld id="{F44F1954-6849-4162-929C-2D4C08C58924}"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627C1C51-07CB-7951-05EC-6B480B655B42}"/>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DAC53B49-65B9-0934-2D09-5C1A5863359B}"/>
              </a:ext>
            </a:extLst>
          </p:cNvPr>
          <p:cNvSpPr>
            <a:spLocks noGrp="1"/>
          </p:cNvSpPr>
          <p:nvPr>
            <p:ph type="sldNum" sz="quarter" idx="12"/>
          </p:nvPr>
        </p:nvSpPr>
        <p:spPr/>
        <p:txBody>
          <a:bodyPr/>
          <a:lstStyle>
            <a:lvl1pPr>
              <a:defRPr/>
            </a:lvl1pPr>
          </a:lstStyle>
          <a:p>
            <a:fld id="{1986E135-7F8E-41A5-8380-7FCCB857C61A}" type="slidenum">
              <a:rPr lang="es-ES" altLang="en-US"/>
              <a:pPr/>
              <a:t>‹#›</a:t>
            </a:fld>
            <a:endParaRPr lang="es-ES" altLang="en-US"/>
          </a:p>
        </p:txBody>
      </p:sp>
    </p:spTree>
    <p:extLst>
      <p:ext uri="{BB962C8B-B14F-4D97-AF65-F5344CB8AC3E}">
        <p14:creationId xmlns:p14="http://schemas.microsoft.com/office/powerpoint/2010/main" val="30523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411B39DE-F9D6-C10C-CF98-B3D061395123}"/>
              </a:ext>
            </a:extLst>
          </p:cNvPr>
          <p:cNvSpPr>
            <a:spLocks noGrp="1"/>
          </p:cNvSpPr>
          <p:nvPr>
            <p:ph type="dt" sz="half" idx="10"/>
          </p:nvPr>
        </p:nvSpPr>
        <p:spPr/>
        <p:txBody>
          <a:bodyPr/>
          <a:lstStyle>
            <a:lvl1pPr>
              <a:defRPr/>
            </a:lvl1pPr>
          </a:lstStyle>
          <a:p>
            <a:pPr>
              <a:defRPr/>
            </a:pPr>
            <a:fld id="{3676F1DF-96A8-4DBB-9E67-D771B0B4E43B}"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87F0C6C7-97AA-D5E5-1ED0-D53870F3341C}"/>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21AF03F5-2DFC-3E88-689B-1281DA4B3607}"/>
              </a:ext>
            </a:extLst>
          </p:cNvPr>
          <p:cNvSpPr>
            <a:spLocks noGrp="1"/>
          </p:cNvSpPr>
          <p:nvPr>
            <p:ph type="sldNum" sz="quarter" idx="12"/>
          </p:nvPr>
        </p:nvSpPr>
        <p:spPr/>
        <p:txBody>
          <a:bodyPr/>
          <a:lstStyle>
            <a:lvl1pPr>
              <a:defRPr/>
            </a:lvl1pPr>
          </a:lstStyle>
          <a:p>
            <a:fld id="{95A60333-7075-4051-9B37-967C43D91C0B}" type="slidenum">
              <a:rPr lang="es-ES" altLang="en-US"/>
              <a:pPr/>
              <a:t>‹#›</a:t>
            </a:fld>
            <a:endParaRPr lang="es-ES" altLang="en-US"/>
          </a:p>
        </p:txBody>
      </p:sp>
    </p:spTree>
    <p:extLst>
      <p:ext uri="{BB962C8B-B14F-4D97-AF65-F5344CB8AC3E}">
        <p14:creationId xmlns:p14="http://schemas.microsoft.com/office/powerpoint/2010/main" val="313097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CB421309-51F7-31E3-FCB7-0333818B3E94}"/>
              </a:ext>
            </a:extLst>
          </p:cNvPr>
          <p:cNvSpPr>
            <a:spLocks noGrp="1"/>
          </p:cNvSpPr>
          <p:nvPr>
            <p:ph type="dt" sz="half" idx="10"/>
          </p:nvPr>
        </p:nvSpPr>
        <p:spPr/>
        <p:txBody>
          <a:bodyPr/>
          <a:lstStyle>
            <a:lvl1pPr>
              <a:defRPr/>
            </a:lvl1pPr>
          </a:lstStyle>
          <a:p>
            <a:pPr>
              <a:defRPr/>
            </a:pPr>
            <a:fld id="{F7E8E6FC-E810-44BE-91BB-0C549181D3BA}"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C139A3D5-F81D-11CB-37BC-F1A03639DDC0}"/>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76E5DB56-F3B9-AF65-D17B-FE02371F12E3}"/>
              </a:ext>
            </a:extLst>
          </p:cNvPr>
          <p:cNvSpPr>
            <a:spLocks noGrp="1"/>
          </p:cNvSpPr>
          <p:nvPr>
            <p:ph type="sldNum" sz="quarter" idx="12"/>
          </p:nvPr>
        </p:nvSpPr>
        <p:spPr/>
        <p:txBody>
          <a:bodyPr/>
          <a:lstStyle>
            <a:lvl1pPr>
              <a:defRPr/>
            </a:lvl1pPr>
          </a:lstStyle>
          <a:p>
            <a:fld id="{AA5F910F-6ACE-4EF4-BC52-898E924EB70B}" type="slidenum">
              <a:rPr lang="es-ES" altLang="en-US"/>
              <a:pPr/>
              <a:t>‹#›</a:t>
            </a:fld>
            <a:endParaRPr lang="es-ES" altLang="en-US"/>
          </a:p>
        </p:txBody>
      </p:sp>
    </p:spTree>
    <p:extLst>
      <p:ext uri="{BB962C8B-B14F-4D97-AF65-F5344CB8AC3E}">
        <p14:creationId xmlns:p14="http://schemas.microsoft.com/office/powerpoint/2010/main" val="419689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a:extLst>
              <a:ext uri="{FF2B5EF4-FFF2-40B4-BE49-F238E27FC236}">
                <a16:creationId xmlns:a16="http://schemas.microsoft.com/office/drawing/2014/main" id="{A074A7ED-47B8-5A96-0751-E51D425BAF34}"/>
              </a:ext>
            </a:extLst>
          </p:cNvPr>
          <p:cNvSpPr>
            <a:spLocks noGrp="1"/>
          </p:cNvSpPr>
          <p:nvPr>
            <p:ph type="dt" sz="half" idx="10"/>
          </p:nvPr>
        </p:nvSpPr>
        <p:spPr/>
        <p:txBody>
          <a:bodyPr/>
          <a:lstStyle>
            <a:lvl1pPr>
              <a:defRPr/>
            </a:lvl1pPr>
          </a:lstStyle>
          <a:p>
            <a:pPr>
              <a:defRPr/>
            </a:pPr>
            <a:fld id="{005BE29B-5030-408A-83B5-9F4512B7C8E9}"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F39D5CDD-E096-A242-D28D-93762307D3C6}"/>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62DA3135-CD25-1B52-F7AE-2328B7B7294C}"/>
              </a:ext>
            </a:extLst>
          </p:cNvPr>
          <p:cNvSpPr>
            <a:spLocks noGrp="1"/>
          </p:cNvSpPr>
          <p:nvPr>
            <p:ph type="sldNum" sz="quarter" idx="12"/>
          </p:nvPr>
        </p:nvSpPr>
        <p:spPr/>
        <p:txBody>
          <a:bodyPr/>
          <a:lstStyle>
            <a:lvl1pPr>
              <a:defRPr/>
            </a:lvl1pPr>
          </a:lstStyle>
          <a:p>
            <a:fld id="{1484D35E-E68D-469F-9216-006D0A8C06F7}" type="slidenum">
              <a:rPr lang="es-ES" altLang="en-US"/>
              <a:pPr/>
              <a:t>‹#›</a:t>
            </a:fld>
            <a:endParaRPr lang="es-ES" altLang="en-US"/>
          </a:p>
        </p:txBody>
      </p:sp>
    </p:spTree>
    <p:extLst>
      <p:ext uri="{BB962C8B-B14F-4D97-AF65-F5344CB8AC3E}">
        <p14:creationId xmlns:p14="http://schemas.microsoft.com/office/powerpoint/2010/main" val="103178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a:extLst>
              <a:ext uri="{FF2B5EF4-FFF2-40B4-BE49-F238E27FC236}">
                <a16:creationId xmlns:a16="http://schemas.microsoft.com/office/drawing/2014/main" id="{21C5AF14-C72D-9103-1E3F-E122F10A4A01}"/>
              </a:ext>
            </a:extLst>
          </p:cNvPr>
          <p:cNvSpPr>
            <a:spLocks noGrp="1"/>
          </p:cNvSpPr>
          <p:nvPr>
            <p:ph type="dt" sz="half" idx="10"/>
          </p:nvPr>
        </p:nvSpPr>
        <p:spPr/>
        <p:txBody>
          <a:bodyPr/>
          <a:lstStyle>
            <a:lvl1pPr>
              <a:defRPr/>
            </a:lvl1pPr>
          </a:lstStyle>
          <a:p>
            <a:pPr>
              <a:defRPr/>
            </a:pPr>
            <a:fld id="{20F9C13C-919B-4284-8680-C2D7881B25BA}" type="datetimeFigureOut">
              <a:rPr lang="es-ES"/>
              <a:pPr>
                <a:defRPr/>
              </a:pPr>
              <a:t>26/05/2023</a:t>
            </a:fld>
            <a:endParaRPr lang="es-ES"/>
          </a:p>
        </p:txBody>
      </p:sp>
      <p:sp>
        <p:nvSpPr>
          <p:cNvPr id="8" name="4 Marcador de pie de página">
            <a:extLst>
              <a:ext uri="{FF2B5EF4-FFF2-40B4-BE49-F238E27FC236}">
                <a16:creationId xmlns:a16="http://schemas.microsoft.com/office/drawing/2014/main" id="{A12A83F7-285A-3071-85AC-8AFF651D5B68}"/>
              </a:ext>
            </a:extLst>
          </p:cNvPr>
          <p:cNvSpPr>
            <a:spLocks noGrp="1"/>
          </p:cNvSpPr>
          <p:nvPr>
            <p:ph type="ftr" sz="quarter" idx="11"/>
          </p:nvPr>
        </p:nvSpPr>
        <p:spPr/>
        <p:txBody>
          <a:bodyPr/>
          <a:lstStyle>
            <a:lvl1pPr>
              <a:defRPr/>
            </a:lvl1pPr>
          </a:lstStyle>
          <a:p>
            <a:pPr>
              <a:defRPr/>
            </a:pPr>
            <a:endParaRPr lang="es-ES"/>
          </a:p>
        </p:txBody>
      </p:sp>
      <p:sp>
        <p:nvSpPr>
          <p:cNvPr id="9" name="5 Marcador de número de diapositiva">
            <a:extLst>
              <a:ext uri="{FF2B5EF4-FFF2-40B4-BE49-F238E27FC236}">
                <a16:creationId xmlns:a16="http://schemas.microsoft.com/office/drawing/2014/main" id="{456A7F93-69A2-0DEF-0CC7-A5CC24F5A1FB}"/>
              </a:ext>
            </a:extLst>
          </p:cNvPr>
          <p:cNvSpPr>
            <a:spLocks noGrp="1"/>
          </p:cNvSpPr>
          <p:nvPr>
            <p:ph type="sldNum" sz="quarter" idx="12"/>
          </p:nvPr>
        </p:nvSpPr>
        <p:spPr/>
        <p:txBody>
          <a:bodyPr/>
          <a:lstStyle>
            <a:lvl1pPr>
              <a:defRPr/>
            </a:lvl1pPr>
          </a:lstStyle>
          <a:p>
            <a:fld id="{70020EB7-1AEF-410A-B7D1-59B3A5EE9E9D}" type="slidenum">
              <a:rPr lang="es-ES" altLang="en-US"/>
              <a:pPr/>
              <a:t>‹#›</a:t>
            </a:fld>
            <a:endParaRPr lang="es-ES" altLang="en-US"/>
          </a:p>
        </p:txBody>
      </p:sp>
    </p:spTree>
    <p:extLst>
      <p:ext uri="{BB962C8B-B14F-4D97-AF65-F5344CB8AC3E}">
        <p14:creationId xmlns:p14="http://schemas.microsoft.com/office/powerpoint/2010/main" val="412021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a:extLst>
              <a:ext uri="{FF2B5EF4-FFF2-40B4-BE49-F238E27FC236}">
                <a16:creationId xmlns:a16="http://schemas.microsoft.com/office/drawing/2014/main" id="{099FA016-07B1-DF44-10EE-F1DB1BB5B0EB}"/>
              </a:ext>
            </a:extLst>
          </p:cNvPr>
          <p:cNvSpPr>
            <a:spLocks noGrp="1"/>
          </p:cNvSpPr>
          <p:nvPr>
            <p:ph type="dt" sz="half" idx="10"/>
          </p:nvPr>
        </p:nvSpPr>
        <p:spPr/>
        <p:txBody>
          <a:bodyPr/>
          <a:lstStyle>
            <a:lvl1pPr>
              <a:defRPr/>
            </a:lvl1pPr>
          </a:lstStyle>
          <a:p>
            <a:pPr>
              <a:defRPr/>
            </a:pPr>
            <a:fld id="{FDA74934-F029-41AD-A0D9-191C8E5D749E}" type="datetimeFigureOut">
              <a:rPr lang="es-ES"/>
              <a:pPr>
                <a:defRPr/>
              </a:pPr>
              <a:t>26/05/2023</a:t>
            </a:fld>
            <a:endParaRPr lang="es-ES"/>
          </a:p>
        </p:txBody>
      </p:sp>
      <p:sp>
        <p:nvSpPr>
          <p:cNvPr id="4" name="4 Marcador de pie de página">
            <a:extLst>
              <a:ext uri="{FF2B5EF4-FFF2-40B4-BE49-F238E27FC236}">
                <a16:creationId xmlns:a16="http://schemas.microsoft.com/office/drawing/2014/main" id="{03D2FAAC-1FCC-157F-5791-6738459FE9F1}"/>
              </a:ext>
            </a:extLst>
          </p:cNvPr>
          <p:cNvSpPr>
            <a:spLocks noGrp="1"/>
          </p:cNvSpPr>
          <p:nvPr>
            <p:ph type="ftr" sz="quarter" idx="11"/>
          </p:nvPr>
        </p:nvSpPr>
        <p:spPr/>
        <p:txBody>
          <a:bodyPr/>
          <a:lstStyle>
            <a:lvl1pPr>
              <a:defRPr/>
            </a:lvl1pPr>
          </a:lstStyle>
          <a:p>
            <a:pPr>
              <a:defRPr/>
            </a:pPr>
            <a:endParaRPr lang="es-ES"/>
          </a:p>
        </p:txBody>
      </p:sp>
      <p:sp>
        <p:nvSpPr>
          <p:cNvPr id="5" name="5 Marcador de número de diapositiva">
            <a:extLst>
              <a:ext uri="{FF2B5EF4-FFF2-40B4-BE49-F238E27FC236}">
                <a16:creationId xmlns:a16="http://schemas.microsoft.com/office/drawing/2014/main" id="{FBED0ABC-7290-B880-A89A-5EA6B081676A}"/>
              </a:ext>
            </a:extLst>
          </p:cNvPr>
          <p:cNvSpPr>
            <a:spLocks noGrp="1"/>
          </p:cNvSpPr>
          <p:nvPr>
            <p:ph type="sldNum" sz="quarter" idx="12"/>
          </p:nvPr>
        </p:nvSpPr>
        <p:spPr/>
        <p:txBody>
          <a:bodyPr/>
          <a:lstStyle>
            <a:lvl1pPr>
              <a:defRPr/>
            </a:lvl1pPr>
          </a:lstStyle>
          <a:p>
            <a:fld id="{EA354A99-4ED9-46CB-8352-4C4595F84951}" type="slidenum">
              <a:rPr lang="es-ES" altLang="en-US"/>
              <a:pPr/>
              <a:t>‹#›</a:t>
            </a:fld>
            <a:endParaRPr lang="es-ES" altLang="en-US"/>
          </a:p>
        </p:txBody>
      </p:sp>
    </p:spTree>
    <p:extLst>
      <p:ext uri="{BB962C8B-B14F-4D97-AF65-F5344CB8AC3E}">
        <p14:creationId xmlns:p14="http://schemas.microsoft.com/office/powerpoint/2010/main" val="3960630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B0A58E41-5EB0-7FA3-4863-A74394DAE109}"/>
              </a:ext>
            </a:extLst>
          </p:cNvPr>
          <p:cNvSpPr>
            <a:spLocks noGrp="1"/>
          </p:cNvSpPr>
          <p:nvPr>
            <p:ph type="dt" sz="half" idx="10"/>
          </p:nvPr>
        </p:nvSpPr>
        <p:spPr/>
        <p:txBody>
          <a:bodyPr/>
          <a:lstStyle>
            <a:lvl1pPr>
              <a:defRPr/>
            </a:lvl1pPr>
          </a:lstStyle>
          <a:p>
            <a:pPr>
              <a:defRPr/>
            </a:pPr>
            <a:fld id="{540EA88A-F4C5-44F7-AC9D-5FC196E084FD}" type="datetimeFigureOut">
              <a:rPr lang="es-ES"/>
              <a:pPr>
                <a:defRPr/>
              </a:pPr>
              <a:t>26/05/2023</a:t>
            </a:fld>
            <a:endParaRPr lang="es-ES"/>
          </a:p>
        </p:txBody>
      </p:sp>
      <p:sp>
        <p:nvSpPr>
          <p:cNvPr id="3" name="4 Marcador de pie de página">
            <a:extLst>
              <a:ext uri="{FF2B5EF4-FFF2-40B4-BE49-F238E27FC236}">
                <a16:creationId xmlns:a16="http://schemas.microsoft.com/office/drawing/2014/main" id="{E0C867AA-5A88-916E-31E2-02DDA2F908B0}"/>
              </a:ext>
            </a:extLst>
          </p:cNvPr>
          <p:cNvSpPr>
            <a:spLocks noGrp="1"/>
          </p:cNvSpPr>
          <p:nvPr>
            <p:ph type="ftr" sz="quarter" idx="11"/>
          </p:nvPr>
        </p:nvSpPr>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7911D507-4158-D3D3-73FA-85F05D691411}"/>
              </a:ext>
            </a:extLst>
          </p:cNvPr>
          <p:cNvSpPr>
            <a:spLocks noGrp="1"/>
          </p:cNvSpPr>
          <p:nvPr>
            <p:ph type="sldNum" sz="quarter" idx="12"/>
          </p:nvPr>
        </p:nvSpPr>
        <p:spPr/>
        <p:txBody>
          <a:bodyPr/>
          <a:lstStyle>
            <a:lvl1pPr>
              <a:defRPr/>
            </a:lvl1pPr>
          </a:lstStyle>
          <a:p>
            <a:fld id="{FB022189-4B47-4694-8C26-9D2636DC2229}" type="slidenum">
              <a:rPr lang="es-ES" altLang="en-US"/>
              <a:pPr/>
              <a:t>‹#›</a:t>
            </a:fld>
            <a:endParaRPr lang="es-ES" altLang="en-US"/>
          </a:p>
        </p:txBody>
      </p:sp>
    </p:spTree>
    <p:extLst>
      <p:ext uri="{BB962C8B-B14F-4D97-AF65-F5344CB8AC3E}">
        <p14:creationId xmlns:p14="http://schemas.microsoft.com/office/powerpoint/2010/main" val="3116729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EFB02CD8-C160-A944-3A81-4154F1FAA952}"/>
              </a:ext>
            </a:extLst>
          </p:cNvPr>
          <p:cNvSpPr>
            <a:spLocks noGrp="1"/>
          </p:cNvSpPr>
          <p:nvPr>
            <p:ph type="dt" sz="half" idx="10"/>
          </p:nvPr>
        </p:nvSpPr>
        <p:spPr/>
        <p:txBody>
          <a:bodyPr/>
          <a:lstStyle>
            <a:lvl1pPr>
              <a:defRPr/>
            </a:lvl1pPr>
          </a:lstStyle>
          <a:p>
            <a:pPr>
              <a:defRPr/>
            </a:pPr>
            <a:fld id="{D50C5E5C-2BC9-4A55-90FD-08C35E057469}"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BED9520E-CCAF-783E-008F-910DADBA2E7F}"/>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B6961D18-D8D6-E4D5-6DE5-75A96D1CC08D}"/>
              </a:ext>
            </a:extLst>
          </p:cNvPr>
          <p:cNvSpPr>
            <a:spLocks noGrp="1"/>
          </p:cNvSpPr>
          <p:nvPr>
            <p:ph type="sldNum" sz="quarter" idx="12"/>
          </p:nvPr>
        </p:nvSpPr>
        <p:spPr/>
        <p:txBody>
          <a:bodyPr/>
          <a:lstStyle>
            <a:lvl1pPr>
              <a:defRPr/>
            </a:lvl1pPr>
          </a:lstStyle>
          <a:p>
            <a:fld id="{101575CD-5D4A-45CB-9801-7C14705A4A02}" type="slidenum">
              <a:rPr lang="es-ES" altLang="en-US"/>
              <a:pPr/>
              <a:t>‹#›</a:t>
            </a:fld>
            <a:endParaRPr lang="es-ES" altLang="en-US"/>
          </a:p>
        </p:txBody>
      </p:sp>
    </p:spTree>
    <p:extLst>
      <p:ext uri="{BB962C8B-B14F-4D97-AF65-F5344CB8AC3E}">
        <p14:creationId xmlns:p14="http://schemas.microsoft.com/office/powerpoint/2010/main" val="424800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56A027E0-C4E6-9537-29F6-A60FF4A86E51}"/>
              </a:ext>
            </a:extLst>
          </p:cNvPr>
          <p:cNvSpPr>
            <a:spLocks noGrp="1"/>
          </p:cNvSpPr>
          <p:nvPr>
            <p:ph type="dt" sz="half" idx="10"/>
          </p:nvPr>
        </p:nvSpPr>
        <p:spPr/>
        <p:txBody>
          <a:bodyPr/>
          <a:lstStyle>
            <a:lvl1pPr>
              <a:defRPr/>
            </a:lvl1pPr>
          </a:lstStyle>
          <a:p>
            <a:pPr>
              <a:defRPr/>
            </a:pPr>
            <a:fld id="{6C833E85-108E-4566-B841-103E9C25C442}"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5C172548-320A-6A6D-1301-71451C8B14EB}"/>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3811B431-F759-81A3-30C6-5ED3E73AFFC6}"/>
              </a:ext>
            </a:extLst>
          </p:cNvPr>
          <p:cNvSpPr>
            <a:spLocks noGrp="1"/>
          </p:cNvSpPr>
          <p:nvPr>
            <p:ph type="sldNum" sz="quarter" idx="12"/>
          </p:nvPr>
        </p:nvSpPr>
        <p:spPr/>
        <p:txBody>
          <a:bodyPr/>
          <a:lstStyle>
            <a:lvl1pPr>
              <a:defRPr/>
            </a:lvl1pPr>
          </a:lstStyle>
          <a:p>
            <a:fld id="{FD4BD470-73F2-4FDE-8589-5FC44738DDB8}" type="slidenum">
              <a:rPr lang="es-ES" altLang="en-US"/>
              <a:pPr/>
              <a:t>‹#›</a:t>
            </a:fld>
            <a:endParaRPr lang="es-ES" altLang="en-US"/>
          </a:p>
        </p:txBody>
      </p:sp>
    </p:spTree>
    <p:extLst>
      <p:ext uri="{BB962C8B-B14F-4D97-AF65-F5344CB8AC3E}">
        <p14:creationId xmlns:p14="http://schemas.microsoft.com/office/powerpoint/2010/main" val="74487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41F2586E-6319-3EAB-6990-3124B3C3E448}"/>
              </a:ext>
            </a:extLst>
          </p:cNvPr>
          <p:cNvSpPr>
            <a:spLocks noGrp="1"/>
          </p:cNvSpPr>
          <p:nvPr>
            <p:ph type="dt" sz="half" idx="10"/>
          </p:nvPr>
        </p:nvSpPr>
        <p:spPr/>
        <p:txBody>
          <a:bodyPr/>
          <a:lstStyle>
            <a:lvl1pPr>
              <a:defRPr/>
            </a:lvl1pPr>
          </a:lstStyle>
          <a:p>
            <a:pPr>
              <a:defRPr/>
            </a:pPr>
            <a:fld id="{9B9B4F42-5580-47A2-9642-5B3B67D10D79}"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88324604-01A8-E7F2-0CCA-047049E9F57F}"/>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80176123-2E81-2670-959B-A411BD11CD19}"/>
              </a:ext>
            </a:extLst>
          </p:cNvPr>
          <p:cNvSpPr>
            <a:spLocks noGrp="1"/>
          </p:cNvSpPr>
          <p:nvPr>
            <p:ph type="sldNum" sz="quarter" idx="12"/>
          </p:nvPr>
        </p:nvSpPr>
        <p:spPr/>
        <p:txBody>
          <a:bodyPr/>
          <a:lstStyle>
            <a:lvl1pPr>
              <a:defRPr/>
            </a:lvl1pPr>
          </a:lstStyle>
          <a:p>
            <a:fld id="{A260B682-FB17-475C-A6E7-0E26B83398E9}" type="slidenum">
              <a:rPr lang="es-ES" altLang="en-US"/>
              <a:pPr/>
              <a:t>‹#›</a:t>
            </a:fld>
            <a:endParaRPr lang="es-ES" altLang="en-US"/>
          </a:p>
        </p:txBody>
      </p:sp>
    </p:spTree>
    <p:extLst>
      <p:ext uri="{BB962C8B-B14F-4D97-AF65-F5344CB8AC3E}">
        <p14:creationId xmlns:p14="http://schemas.microsoft.com/office/powerpoint/2010/main" val="328524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805FEC39-989D-FFFC-6B4B-903920D0C7B8}"/>
              </a:ext>
            </a:extLst>
          </p:cNvPr>
          <p:cNvSpPr>
            <a:spLocks noGrp="1"/>
          </p:cNvSpPr>
          <p:nvPr>
            <p:ph type="dt" sz="half" idx="10"/>
          </p:nvPr>
        </p:nvSpPr>
        <p:spPr/>
        <p:txBody>
          <a:bodyPr/>
          <a:lstStyle>
            <a:lvl1pPr>
              <a:defRPr/>
            </a:lvl1pPr>
          </a:lstStyle>
          <a:p>
            <a:pPr>
              <a:defRPr/>
            </a:pPr>
            <a:fld id="{862447A0-D048-4FC2-9BB4-5A1B04312BE8}"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6FBF4039-6821-AD6E-7EC3-85721B2ACBE5}"/>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0C48F717-246D-C8E4-867F-D882901487AA}"/>
              </a:ext>
            </a:extLst>
          </p:cNvPr>
          <p:cNvSpPr>
            <a:spLocks noGrp="1"/>
          </p:cNvSpPr>
          <p:nvPr>
            <p:ph type="sldNum" sz="quarter" idx="12"/>
          </p:nvPr>
        </p:nvSpPr>
        <p:spPr/>
        <p:txBody>
          <a:bodyPr/>
          <a:lstStyle>
            <a:lvl1pPr>
              <a:defRPr/>
            </a:lvl1pPr>
          </a:lstStyle>
          <a:p>
            <a:fld id="{D33B5B65-1F73-4C4C-8D35-9DDCDA5E2280}" type="slidenum">
              <a:rPr lang="es-ES" altLang="en-US"/>
              <a:pPr/>
              <a:t>‹#›</a:t>
            </a:fld>
            <a:endParaRPr lang="es-ES" altLang="en-US"/>
          </a:p>
        </p:txBody>
      </p:sp>
    </p:spTree>
    <p:extLst>
      <p:ext uri="{BB962C8B-B14F-4D97-AF65-F5344CB8AC3E}">
        <p14:creationId xmlns:p14="http://schemas.microsoft.com/office/powerpoint/2010/main" val="3474396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a:extLst>
              <a:ext uri="{FF2B5EF4-FFF2-40B4-BE49-F238E27FC236}">
                <a16:creationId xmlns:a16="http://schemas.microsoft.com/office/drawing/2014/main" id="{09681CC3-58AE-38F5-DC74-1A8458D2D76A}"/>
              </a:ext>
            </a:extLst>
          </p:cNvPr>
          <p:cNvSpPr>
            <a:spLocks noGrp="1"/>
          </p:cNvSpPr>
          <p:nvPr>
            <p:ph type="dt" sz="half" idx="10"/>
          </p:nvPr>
        </p:nvSpPr>
        <p:spPr/>
        <p:txBody>
          <a:bodyPr/>
          <a:lstStyle>
            <a:lvl1pPr>
              <a:defRPr/>
            </a:lvl1pPr>
          </a:lstStyle>
          <a:p>
            <a:pPr>
              <a:defRPr/>
            </a:pPr>
            <a:fld id="{88F40D7E-D7B7-4898-849E-BF0591981B68}"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FBF41B8B-69ED-AA13-E1D9-A4E993F36243}"/>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0DE0480B-8ADD-3CDD-BF45-B5131F306CBD}"/>
              </a:ext>
            </a:extLst>
          </p:cNvPr>
          <p:cNvSpPr>
            <a:spLocks noGrp="1"/>
          </p:cNvSpPr>
          <p:nvPr>
            <p:ph type="sldNum" sz="quarter" idx="12"/>
          </p:nvPr>
        </p:nvSpPr>
        <p:spPr/>
        <p:txBody>
          <a:bodyPr/>
          <a:lstStyle>
            <a:lvl1pPr>
              <a:defRPr/>
            </a:lvl1pPr>
          </a:lstStyle>
          <a:p>
            <a:fld id="{546301CB-1116-4E64-8F47-CAC41E4B5A5F}" type="slidenum">
              <a:rPr lang="es-ES" altLang="en-US"/>
              <a:pPr/>
              <a:t>‹#›</a:t>
            </a:fld>
            <a:endParaRPr lang="es-ES" altLang="en-US"/>
          </a:p>
        </p:txBody>
      </p:sp>
    </p:spTree>
    <p:extLst>
      <p:ext uri="{BB962C8B-B14F-4D97-AF65-F5344CB8AC3E}">
        <p14:creationId xmlns:p14="http://schemas.microsoft.com/office/powerpoint/2010/main" val="3630886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16B459CC-6DF5-15C0-F83F-88388CC7A78F}"/>
              </a:ext>
            </a:extLst>
          </p:cNvPr>
          <p:cNvSpPr>
            <a:spLocks noGrp="1"/>
          </p:cNvSpPr>
          <p:nvPr>
            <p:ph type="dt" sz="half" idx="10"/>
          </p:nvPr>
        </p:nvSpPr>
        <p:spPr/>
        <p:txBody>
          <a:bodyPr/>
          <a:lstStyle>
            <a:lvl1pPr>
              <a:defRPr/>
            </a:lvl1pPr>
          </a:lstStyle>
          <a:p>
            <a:pPr>
              <a:defRPr/>
            </a:pPr>
            <a:fld id="{E821708A-B677-4927-A260-8DE1D9A46AC2}"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8A612111-7CC1-F9F0-B295-B9202B189F13}"/>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8578BDF9-3304-B942-872A-0219BC067CE4}"/>
              </a:ext>
            </a:extLst>
          </p:cNvPr>
          <p:cNvSpPr>
            <a:spLocks noGrp="1"/>
          </p:cNvSpPr>
          <p:nvPr>
            <p:ph type="sldNum" sz="quarter" idx="12"/>
          </p:nvPr>
        </p:nvSpPr>
        <p:spPr/>
        <p:txBody>
          <a:bodyPr/>
          <a:lstStyle>
            <a:lvl1pPr>
              <a:defRPr/>
            </a:lvl1pPr>
          </a:lstStyle>
          <a:p>
            <a:fld id="{C104BACF-DB6E-430D-878E-EF5204FB966B}" type="slidenum">
              <a:rPr lang="es-ES" altLang="en-US"/>
              <a:pPr/>
              <a:t>‹#›</a:t>
            </a:fld>
            <a:endParaRPr lang="es-ES" altLang="en-US"/>
          </a:p>
        </p:txBody>
      </p:sp>
    </p:spTree>
    <p:extLst>
      <p:ext uri="{BB962C8B-B14F-4D97-AF65-F5344CB8AC3E}">
        <p14:creationId xmlns:p14="http://schemas.microsoft.com/office/powerpoint/2010/main" val="3107182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98D70830-465F-5639-7E64-71026220F9EE}"/>
              </a:ext>
            </a:extLst>
          </p:cNvPr>
          <p:cNvSpPr>
            <a:spLocks noGrp="1"/>
          </p:cNvSpPr>
          <p:nvPr>
            <p:ph type="dt" sz="half" idx="10"/>
          </p:nvPr>
        </p:nvSpPr>
        <p:spPr/>
        <p:txBody>
          <a:bodyPr/>
          <a:lstStyle>
            <a:lvl1pPr>
              <a:defRPr/>
            </a:lvl1pPr>
          </a:lstStyle>
          <a:p>
            <a:pPr>
              <a:defRPr/>
            </a:pPr>
            <a:fld id="{EAF73A24-E18C-42BD-90F2-CA349B273F93}"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E4BF0664-7597-829B-225A-B6C676B16AA1}"/>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C12F091A-30A8-8B64-0D24-9108C5CA1D48}"/>
              </a:ext>
            </a:extLst>
          </p:cNvPr>
          <p:cNvSpPr>
            <a:spLocks noGrp="1"/>
          </p:cNvSpPr>
          <p:nvPr>
            <p:ph type="sldNum" sz="quarter" idx="12"/>
          </p:nvPr>
        </p:nvSpPr>
        <p:spPr/>
        <p:txBody>
          <a:bodyPr/>
          <a:lstStyle>
            <a:lvl1pPr>
              <a:defRPr/>
            </a:lvl1pPr>
          </a:lstStyle>
          <a:p>
            <a:fld id="{73AA6F78-EDE7-4A12-825B-99FFCBEDA203}" type="slidenum">
              <a:rPr lang="es-ES" altLang="en-US"/>
              <a:pPr/>
              <a:t>‹#›</a:t>
            </a:fld>
            <a:endParaRPr lang="es-ES" altLang="en-US"/>
          </a:p>
        </p:txBody>
      </p:sp>
    </p:spTree>
    <p:extLst>
      <p:ext uri="{BB962C8B-B14F-4D97-AF65-F5344CB8AC3E}">
        <p14:creationId xmlns:p14="http://schemas.microsoft.com/office/powerpoint/2010/main" val="4127886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a:extLst>
              <a:ext uri="{FF2B5EF4-FFF2-40B4-BE49-F238E27FC236}">
                <a16:creationId xmlns:a16="http://schemas.microsoft.com/office/drawing/2014/main" id="{927B8ECA-1963-17E4-89F9-A5E7C7346E7F}"/>
              </a:ext>
            </a:extLst>
          </p:cNvPr>
          <p:cNvSpPr>
            <a:spLocks noGrp="1"/>
          </p:cNvSpPr>
          <p:nvPr>
            <p:ph type="dt" sz="half" idx="10"/>
          </p:nvPr>
        </p:nvSpPr>
        <p:spPr/>
        <p:txBody>
          <a:bodyPr/>
          <a:lstStyle>
            <a:lvl1pPr>
              <a:defRPr/>
            </a:lvl1pPr>
          </a:lstStyle>
          <a:p>
            <a:pPr>
              <a:defRPr/>
            </a:pPr>
            <a:fld id="{75F4BE7F-DE46-4F3D-8AAD-44367E242BB4}" type="datetimeFigureOut">
              <a:rPr lang="es-ES"/>
              <a:pPr>
                <a:defRPr/>
              </a:pPr>
              <a:t>26/05/2023</a:t>
            </a:fld>
            <a:endParaRPr lang="es-ES"/>
          </a:p>
        </p:txBody>
      </p:sp>
      <p:sp>
        <p:nvSpPr>
          <p:cNvPr id="6" name="5 Marcador de pie de página">
            <a:extLst>
              <a:ext uri="{FF2B5EF4-FFF2-40B4-BE49-F238E27FC236}">
                <a16:creationId xmlns:a16="http://schemas.microsoft.com/office/drawing/2014/main" id="{8C006B18-15D0-6AC0-5E49-9166DA9A5AD8}"/>
              </a:ext>
            </a:extLst>
          </p:cNvPr>
          <p:cNvSpPr>
            <a:spLocks noGrp="1"/>
          </p:cNvSpPr>
          <p:nvPr>
            <p:ph type="ftr" sz="quarter" idx="11"/>
          </p:nvPr>
        </p:nvSpPr>
        <p:spPr/>
        <p:txBody>
          <a:bodyPr/>
          <a:lstStyle>
            <a:lvl1pPr>
              <a:defRPr/>
            </a:lvl1pPr>
          </a:lstStyle>
          <a:p>
            <a:pPr>
              <a:defRPr/>
            </a:pPr>
            <a:endParaRPr lang="es-ES"/>
          </a:p>
        </p:txBody>
      </p:sp>
      <p:sp>
        <p:nvSpPr>
          <p:cNvPr id="7" name="6 Marcador de número de diapositiva">
            <a:extLst>
              <a:ext uri="{FF2B5EF4-FFF2-40B4-BE49-F238E27FC236}">
                <a16:creationId xmlns:a16="http://schemas.microsoft.com/office/drawing/2014/main" id="{18DA9D7F-AB4D-3305-3D24-56A5BEADC674}"/>
              </a:ext>
            </a:extLst>
          </p:cNvPr>
          <p:cNvSpPr>
            <a:spLocks noGrp="1"/>
          </p:cNvSpPr>
          <p:nvPr>
            <p:ph type="sldNum" sz="quarter" idx="12"/>
          </p:nvPr>
        </p:nvSpPr>
        <p:spPr/>
        <p:txBody>
          <a:bodyPr/>
          <a:lstStyle>
            <a:lvl1pPr>
              <a:defRPr/>
            </a:lvl1pPr>
          </a:lstStyle>
          <a:p>
            <a:fld id="{0CC0AA5F-3A18-40A5-B778-C8E2F992A303}" type="slidenum">
              <a:rPr lang="es-ES" altLang="en-US"/>
              <a:pPr/>
              <a:t>‹#›</a:t>
            </a:fld>
            <a:endParaRPr lang="es-ES" altLang="en-US"/>
          </a:p>
        </p:txBody>
      </p:sp>
    </p:spTree>
    <p:extLst>
      <p:ext uri="{BB962C8B-B14F-4D97-AF65-F5344CB8AC3E}">
        <p14:creationId xmlns:p14="http://schemas.microsoft.com/office/powerpoint/2010/main" val="3018406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a:extLst>
              <a:ext uri="{FF2B5EF4-FFF2-40B4-BE49-F238E27FC236}">
                <a16:creationId xmlns:a16="http://schemas.microsoft.com/office/drawing/2014/main" id="{B7E6E78F-ADE8-1034-D7A2-85C414BD3754}"/>
              </a:ext>
            </a:extLst>
          </p:cNvPr>
          <p:cNvSpPr>
            <a:spLocks noGrp="1"/>
          </p:cNvSpPr>
          <p:nvPr>
            <p:ph type="dt" sz="half" idx="10"/>
          </p:nvPr>
        </p:nvSpPr>
        <p:spPr/>
        <p:txBody>
          <a:bodyPr/>
          <a:lstStyle>
            <a:lvl1pPr>
              <a:defRPr/>
            </a:lvl1pPr>
          </a:lstStyle>
          <a:p>
            <a:pPr>
              <a:defRPr/>
            </a:pPr>
            <a:fld id="{82B6DC3D-64DE-4876-B925-87EAD6FD99D1}" type="datetimeFigureOut">
              <a:rPr lang="es-ES"/>
              <a:pPr>
                <a:defRPr/>
              </a:pPr>
              <a:t>26/05/2023</a:t>
            </a:fld>
            <a:endParaRPr lang="es-ES"/>
          </a:p>
        </p:txBody>
      </p:sp>
      <p:sp>
        <p:nvSpPr>
          <p:cNvPr id="8" name="7 Marcador de pie de página">
            <a:extLst>
              <a:ext uri="{FF2B5EF4-FFF2-40B4-BE49-F238E27FC236}">
                <a16:creationId xmlns:a16="http://schemas.microsoft.com/office/drawing/2014/main" id="{D3988130-5989-C03B-03A4-A3807F388BD9}"/>
              </a:ext>
            </a:extLst>
          </p:cNvPr>
          <p:cNvSpPr>
            <a:spLocks noGrp="1"/>
          </p:cNvSpPr>
          <p:nvPr>
            <p:ph type="ftr" sz="quarter" idx="11"/>
          </p:nvPr>
        </p:nvSpPr>
        <p:spPr/>
        <p:txBody>
          <a:bodyPr/>
          <a:lstStyle>
            <a:lvl1pPr>
              <a:defRPr/>
            </a:lvl1pPr>
          </a:lstStyle>
          <a:p>
            <a:pPr>
              <a:defRPr/>
            </a:pPr>
            <a:endParaRPr lang="es-ES"/>
          </a:p>
        </p:txBody>
      </p:sp>
      <p:sp>
        <p:nvSpPr>
          <p:cNvPr id="9" name="8 Marcador de número de diapositiva">
            <a:extLst>
              <a:ext uri="{FF2B5EF4-FFF2-40B4-BE49-F238E27FC236}">
                <a16:creationId xmlns:a16="http://schemas.microsoft.com/office/drawing/2014/main" id="{1EE463CB-88C0-001E-C45A-BD3E096E497B}"/>
              </a:ext>
            </a:extLst>
          </p:cNvPr>
          <p:cNvSpPr>
            <a:spLocks noGrp="1"/>
          </p:cNvSpPr>
          <p:nvPr>
            <p:ph type="sldNum" sz="quarter" idx="12"/>
          </p:nvPr>
        </p:nvSpPr>
        <p:spPr/>
        <p:txBody>
          <a:bodyPr/>
          <a:lstStyle>
            <a:lvl1pPr>
              <a:defRPr/>
            </a:lvl1pPr>
          </a:lstStyle>
          <a:p>
            <a:fld id="{A513C0DF-0E5B-46D4-8029-AE679E1BDFE0}" type="slidenum">
              <a:rPr lang="es-ES" altLang="en-US"/>
              <a:pPr/>
              <a:t>‹#›</a:t>
            </a:fld>
            <a:endParaRPr lang="es-ES" altLang="en-US"/>
          </a:p>
        </p:txBody>
      </p:sp>
    </p:spTree>
    <p:extLst>
      <p:ext uri="{BB962C8B-B14F-4D97-AF65-F5344CB8AC3E}">
        <p14:creationId xmlns:p14="http://schemas.microsoft.com/office/powerpoint/2010/main" val="1458094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a:extLst>
              <a:ext uri="{FF2B5EF4-FFF2-40B4-BE49-F238E27FC236}">
                <a16:creationId xmlns:a16="http://schemas.microsoft.com/office/drawing/2014/main" id="{34DB5C51-E992-7F76-7F33-7C43ECF0C7D5}"/>
              </a:ext>
            </a:extLst>
          </p:cNvPr>
          <p:cNvSpPr>
            <a:spLocks noGrp="1"/>
          </p:cNvSpPr>
          <p:nvPr>
            <p:ph type="dt" sz="half" idx="10"/>
          </p:nvPr>
        </p:nvSpPr>
        <p:spPr/>
        <p:txBody>
          <a:bodyPr/>
          <a:lstStyle>
            <a:lvl1pPr>
              <a:defRPr/>
            </a:lvl1pPr>
          </a:lstStyle>
          <a:p>
            <a:pPr>
              <a:defRPr/>
            </a:pPr>
            <a:fld id="{0949521B-F5E1-4E24-9733-90FB2E999E58}" type="datetimeFigureOut">
              <a:rPr lang="es-ES"/>
              <a:pPr>
                <a:defRPr/>
              </a:pPr>
              <a:t>26/05/2023</a:t>
            </a:fld>
            <a:endParaRPr lang="es-ES"/>
          </a:p>
        </p:txBody>
      </p:sp>
      <p:sp>
        <p:nvSpPr>
          <p:cNvPr id="4" name="3 Marcador de pie de página">
            <a:extLst>
              <a:ext uri="{FF2B5EF4-FFF2-40B4-BE49-F238E27FC236}">
                <a16:creationId xmlns:a16="http://schemas.microsoft.com/office/drawing/2014/main" id="{12D08443-31A7-F7C7-E808-DD3F1C57B02A}"/>
              </a:ext>
            </a:extLst>
          </p:cNvPr>
          <p:cNvSpPr>
            <a:spLocks noGrp="1"/>
          </p:cNvSpPr>
          <p:nvPr>
            <p:ph type="ftr" sz="quarter" idx="11"/>
          </p:nvPr>
        </p:nvSpPr>
        <p:spPr/>
        <p:txBody>
          <a:bodyPr/>
          <a:lstStyle>
            <a:lvl1pPr>
              <a:defRPr/>
            </a:lvl1pPr>
          </a:lstStyle>
          <a:p>
            <a:pPr>
              <a:defRPr/>
            </a:pPr>
            <a:endParaRPr lang="es-ES"/>
          </a:p>
        </p:txBody>
      </p:sp>
      <p:sp>
        <p:nvSpPr>
          <p:cNvPr id="5" name="4 Marcador de número de diapositiva">
            <a:extLst>
              <a:ext uri="{FF2B5EF4-FFF2-40B4-BE49-F238E27FC236}">
                <a16:creationId xmlns:a16="http://schemas.microsoft.com/office/drawing/2014/main" id="{5E518547-9347-B512-8E33-259C53C63499}"/>
              </a:ext>
            </a:extLst>
          </p:cNvPr>
          <p:cNvSpPr>
            <a:spLocks noGrp="1"/>
          </p:cNvSpPr>
          <p:nvPr>
            <p:ph type="sldNum" sz="quarter" idx="12"/>
          </p:nvPr>
        </p:nvSpPr>
        <p:spPr/>
        <p:txBody>
          <a:bodyPr/>
          <a:lstStyle>
            <a:lvl1pPr>
              <a:defRPr/>
            </a:lvl1pPr>
          </a:lstStyle>
          <a:p>
            <a:fld id="{524B0380-B5AF-424A-B9DD-CF32A4477716}" type="slidenum">
              <a:rPr lang="es-ES" altLang="en-US"/>
              <a:pPr/>
              <a:t>‹#›</a:t>
            </a:fld>
            <a:endParaRPr lang="es-ES" altLang="en-US"/>
          </a:p>
        </p:txBody>
      </p:sp>
    </p:spTree>
    <p:extLst>
      <p:ext uri="{BB962C8B-B14F-4D97-AF65-F5344CB8AC3E}">
        <p14:creationId xmlns:p14="http://schemas.microsoft.com/office/powerpoint/2010/main" val="38041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a:extLst>
              <a:ext uri="{FF2B5EF4-FFF2-40B4-BE49-F238E27FC236}">
                <a16:creationId xmlns:a16="http://schemas.microsoft.com/office/drawing/2014/main" id="{312CF738-030D-BC13-98EE-D3AF6FDBC97C}"/>
              </a:ext>
            </a:extLst>
          </p:cNvPr>
          <p:cNvSpPr>
            <a:spLocks noGrp="1"/>
          </p:cNvSpPr>
          <p:nvPr>
            <p:ph type="dt" sz="half" idx="10"/>
          </p:nvPr>
        </p:nvSpPr>
        <p:spPr/>
        <p:txBody>
          <a:bodyPr/>
          <a:lstStyle>
            <a:lvl1pPr>
              <a:defRPr/>
            </a:lvl1pPr>
          </a:lstStyle>
          <a:p>
            <a:pPr>
              <a:defRPr/>
            </a:pPr>
            <a:fld id="{288D1163-0A99-418F-B406-DA74BA2D8174}" type="datetimeFigureOut">
              <a:rPr lang="es-ES"/>
              <a:pPr>
                <a:defRPr/>
              </a:pPr>
              <a:t>26/05/2023</a:t>
            </a:fld>
            <a:endParaRPr lang="es-ES"/>
          </a:p>
        </p:txBody>
      </p:sp>
      <p:sp>
        <p:nvSpPr>
          <p:cNvPr id="3" name="2 Marcador de pie de página">
            <a:extLst>
              <a:ext uri="{FF2B5EF4-FFF2-40B4-BE49-F238E27FC236}">
                <a16:creationId xmlns:a16="http://schemas.microsoft.com/office/drawing/2014/main" id="{68DC08F1-0643-308A-C0A5-2861EFCB4A65}"/>
              </a:ext>
            </a:extLst>
          </p:cNvPr>
          <p:cNvSpPr>
            <a:spLocks noGrp="1"/>
          </p:cNvSpPr>
          <p:nvPr>
            <p:ph type="ftr" sz="quarter" idx="11"/>
          </p:nvPr>
        </p:nvSpPr>
        <p:spPr/>
        <p:txBody>
          <a:bodyPr/>
          <a:lstStyle>
            <a:lvl1pPr>
              <a:defRPr/>
            </a:lvl1pPr>
          </a:lstStyle>
          <a:p>
            <a:pPr>
              <a:defRPr/>
            </a:pPr>
            <a:endParaRPr lang="es-ES"/>
          </a:p>
        </p:txBody>
      </p:sp>
      <p:sp>
        <p:nvSpPr>
          <p:cNvPr id="4" name="3 Marcador de número de diapositiva">
            <a:extLst>
              <a:ext uri="{FF2B5EF4-FFF2-40B4-BE49-F238E27FC236}">
                <a16:creationId xmlns:a16="http://schemas.microsoft.com/office/drawing/2014/main" id="{D4C0D2A2-6552-B851-F9CF-1C1085C3D774}"/>
              </a:ext>
            </a:extLst>
          </p:cNvPr>
          <p:cNvSpPr>
            <a:spLocks noGrp="1"/>
          </p:cNvSpPr>
          <p:nvPr>
            <p:ph type="sldNum" sz="quarter" idx="12"/>
          </p:nvPr>
        </p:nvSpPr>
        <p:spPr/>
        <p:txBody>
          <a:bodyPr/>
          <a:lstStyle>
            <a:lvl1pPr>
              <a:defRPr/>
            </a:lvl1pPr>
          </a:lstStyle>
          <a:p>
            <a:fld id="{EA0CA465-999B-458D-9642-C1847BA6786A}" type="slidenum">
              <a:rPr lang="es-ES" altLang="en-US"/>
              <a:pPr/>
              <a:t>‹#›</a:t>
            </a:fld>
            <a:endParaRPr lang="es-ES" altLang="en-US"/>
          </a:p>
        </p:txBody>
      </p:sp>
    </p:spTree>
    <p:extLst>
      <p:ext uri="{BB962C8B-B14F-4D97-AF65-F5344CB8AC3E}">
        <p14:creationId xmlns:p14="http://schemas.microsoft.com/office/powerpoint/2010/main" val="2798442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a:extLst>
              <a:ext uri="{FF2B5EF4-FFF2-40B4-BE49-F238E27FC236}">
                <a16:creationId xmlns:a16="http://schemas.microsoft.com/office/drawing/2014/main" id="{09399DEE-8061-5B63-8C84-1B78703717FD}"/>
              </a:ext>
            </a:extLst>
          </p:cNvPr>
          <p:cNvSpPr>
            <a:spLocks noGrp="1"/>
          </p:cNvSpPr>
          <p:nvPr>
            <p:ph type="dt" sz="half" idx="10"/>
          </p:nvPr>
        </p:nvSpPr>
        <p:spPr/>
        <p:txBody>
          <a:bodyPr/>
          <a:lstStyle>
            <a:lvl1pPr>
              <a:defRPr/>
            </a:lvl1pPr>
          </a:lstStyle>
          <a:p>
            <a:pPr>
              <a:defRPr/>
            </a:pPr>
            <a:fld id="{98F3F008-4BD2-4AF4-9F29-F5241787233B}" type="datetimeFigureOut">
              <a:rPr lang="es-ES"/>
              <a:pPr>
                <a:defRPr/>
              </a:pPr>
              <a:t>26/05/2023</a:t>
            </a:fld>
            <a:endParaRPr lang="es-ES"/>
          </a:p>
        </p:txBody>
      </p:sp>
      <p:sp>
        <p:nvSpPr>
          <p:cNvPr id="6" name="5 Marcador de pie de página">
            <a:extLst>
              <a:ext uri="{FF2B5EF4-FFF2-40B4-BE49-F238E27FC236}">
                <a16:creationId xmlns:a16="http://schemas.microsoft.com/office/drawing/2014/main" id="{080C3709-487D-1C5C-54A9-44B378F3B82E}"/>
              </a:ext>
            </a:extLst>
          </p:cNvPr>
          <p:cNvSpPr>
            <a:spLocks noGrp="1"/>
          </p:cNvSpPr>
          <p:nvPr>
            <p:ph type="ftr" sz="quarter" idx="11"/>
          </p:nvPr>
        </p:nvSpPr>
        <p:spPr/>
        <p:txBody>
          <a:bodyPr/>
          <a:lstStyle>
            <a:lvl1pPr>
              <a:defRPr/>
            </a:lvl1pPr>
          </a:lstStyle>
          <a:p>
            <a:pPr>
              <a:defRPr/>
            </a:pPr>
            <a:endParaRPr lang="es-ES"/>
          </a:p>
        </p:txBody>
      </p:sp>
      <p:sp>
        <p:nvSpPr>
          <p:cNvPr id="7" name="6 Marcador de número de diapositiva">
            <a:extLst>
              <a:ext uri="{FF2B5EF4-FFF2-40B4-BE49-F238E27FC236}">
                <a16:creationId xmlns:a16="http://schemas.microsoft.com/office/drawing/2014/main" id="{E3FDE269-598B-2E8E-858B-1EDE065AE73D}"/>
              </a:ext>
            </a:extLst>
          </p:cNvPr>
          <p:cNvSpPr>
            <a:spLocks noGrp="1"/>
          </p:cNvSpPr>
          <p:nvPr>
            <p:ph type="sldNum" sz="quarter" idx="12"/>
          </p:nvPr>
        </p:nvSpPr>
        <p:spPr/>
        <p:txBody>
          <a:bodyPr/>
          <a:lstStyle>
            <a:lvl1pPr>
              <a:defRPr/>
            </a:lvl1pPr>
          </a:lstStyle>
          <a:p>
            <a:fld id="{91E5A9DE-F703-4B40-83FE-45399F4F512D}" type="slidenum">
              <a:rPr lang="es-ES" altLang="en-US"/>
              <a:pPr/>
              <a:t>‹#›</a:t>
            </a:fld>
            <a:endParaRPr lang="es-ES" altLang="en-US"/>
          </a:p>
        </p:txBody>
      </p:sp>
    </p:spTree>
    <p:extLst>
      <p:ext uri="{BB962C8B-B14F-4D97-AF65-F5344CB8AC3E}">
        <p14:creationId xmlns:p14="http://schemas.microsoft.com/office/powerpoint/2010/main" val="1523655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a:extLst>
              <a:ext uri="{FF2B5EF4-FFF2-40B4-BE49-F238E27FC236}">
                <a16:creationId xmlns:a16="http://schemas.microsoft.com/office/drawing/2014/main" id="{E4A11D80-5153-494E-A1FC-163433723B2A}"/>
              </a:ext>
            </a:extLst>
          </p:cNvPr>
          <p:cNvSpPr>
            <a:spLocks noGrp="1"/>
          </p:cNvSpPr>
          <p:nvPr>
            <p:ph type="dt" sz="half" idx="10"/>
          </p:nvPr>
        </p:nvSpPr>
        <p:spPr/>
        <p:txBody>
          <a:bodyPr/>
          <a:lstStyle>
            <a:lvl1pPr>
              <a:defRPr/>
            </a:lvl1pPr>
          </a:lstStyle>
          <a:p>
            <a:pPr>
              <a:defRPr/>
            </a:pPr>
            <a:fld id="{030C87F0-9929-4F59-86BF-B3016C665B27}" type="datetimeFigureOut">
              <a:rPr lang="es-ES"/>
              <a:pPr>
                <a:defRPr/>
              </a:pPr>
              <a:t>26/05/2023</a:t>
            </a:fld>
            <a:endParaRPr lang="es-ES"/>
          </a:p>
        </p:txBody>
      </p:sp>
      <p:sp>
        <p:nvSpPr>
          <p:cNvPr id="6" name="5 Marcador de pie de página">
            <a:extLst>
              <a:ext uri="{FF2B5EF4-FFF2-40B4-BE49-F238E27FC236}">
                <a16:creationId xmlns:a16="http://schemas.microsoft.com/office/drawing/2014/main" id="{04E027CF-52E5-D67C-B063-3E050BAD956A}"/>
              </a:ext>
            </a:extLst>
          </p:cNvPr>
          <p:cNvSpPr>
            <a:spLocks noGrp="1"/>
          </p:cNvSpPr>
          <p:nvPr>
            <p:ph type="ftr" sz="quarter" idx="11"/>
          </p:nvPr>
        </p:nvSpPr>
        <p:spPr/>
        <p:txBody>
          <a:bodyPr/>
          <a:lstStyle>
            <a:lvl1pPr>
              <a:defRPr/>
            </a:lvl1pPr>
          </a:lstStyle>
          <a:p>
            <a:pPr>
              <a:defRPr/>
            </a:pPr>
            <a:endParaRPr lang="es-ES"/>
          </a:p>
        </p:txBody>
      </p:sp>
      <p:sp>
        <p:nvSpPr>
          <p:cNvPr id="7" name="6 Marcador de número de diapositiva">
            <a:extLst>
              <a:ext uri="{FF2B5EF4-FFF2-40B4-BE49-F238E27FC236}">
                <a16:creationId xmlns:a16="http://schemas.microsoft.com/office/drawing/2014/main" id="{B37E16B5-5E68-4851-F506-8C7C1EB210EB}"/>
              </a:ext>
            </a:extLst>
          </p:cNvPr>
          <p:cNvSpPr>
            <a:spLocks noGrp="1"/>
          </p:cNvSpPr>
          <p:nvPr>
            <p:ph type="sldNum" sz="quarter" idx="12"/>
          </p:nvPr>
        </p:nvSpPr>
        <p:spPr/>
        <p:txBody>
          <a:bodyPr/>
          <a:lstStyle>
            <a:lvl1pPr>
              <a:defRPr/>
            </a:lvl1pPr>
          </a:lstStyle>
          <a:p>
            <a:fld id="{30CF9694-0283-4B72-92D0-42F837AC74B4}" type="slidenum">
              <a:rPr lang="es-ES" altLang="en-US"/>
              <a:pPr/>
              <a:t>‹#›</a:t>
            </a:fld>
            <a:endParaRPr lang="es-ES" altLang="en-US"/>
          </a:p>
        </p:txBody>
      </p:sp>
    </p:spTree>
    <p:extLst>
      <p:ext uri="{BB962C8B-B14F-4D97-AF65-F5344CB8AC3E}">
        <p14:creationId xmlns:p14="http://schemas.microsoft.com/office/powerpoint/2010/main" val="43551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41458C76-09FE-5C08-2E00-A43A81641CC9}"/>
              </a:ext>
            </a:extLst>
          </p:cNvPr>
          <p:cNvSpPr>
            <a:spLocks noGrp="1"/>
          </p:cNvSpPr>
          <p:nvPr>
            <p:ph type="dt" sz="half" idx="10"/>
          </p:nvPr>
        </p:nvSpPr>
        <p:spPr/>
        <p:txBody>
          <a:bodyPr/>
          <a:lstStyle>
            <a:lvl1pPr>
              <a:defRPr/>
            </a:lvl1pPr>
          </a:lstStyle>
          <a:p>
            <a:pPr>
              <a:defRPr/>
            </a:pPr>
            <a:fld id="{B28E8BE0-A466-4CC1-8898-190B476A9CAC}"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A6177E81-39A5-F4C9-9BD6-1080B9B89555}"/>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67E4CBFF-21DA-5E54-654E-13532696BEF9}"/>
              </a:ext>
            </a:extLst>
          </p:cNvPr>
          <p:cNvSpPr>
            <a:spLocks noGrp="1"/>
          </p:cNvSpPr>
          <p:nvPr>
            <p:ph type="sldNum" sz="quarter" idx="12"/>
          </p:nvPr>
        </p:nvSpPr>
        <p:spPr/>
        <p:txBody>
          <a:bodyPr/>
          <a:lstStyle>
            <a:lvl1pPr>
              <a:defRPr/>
            </a:lvl1pPr>
          </a:lstStyle>
          <a:p>
            <a:fld id="{77EC26E0-3967-4815-92EE-BABD89B34ED8}" type="slidenum">
              <a:rPr lang="es-ES" altLang="en-US"/>
              <a:pPr/>
              <a:t>‹#›</a:t>
            </a:fld>
            <a:endParaRPr lang="es-ES" altLang="en-US"/>
          </a:p>
        </p:txBody>
      </p:sp>
    </p:spTree>
    <p:extLst>
      <p:ext uri="{BB962C8B-B14F-4D97-AF65-F5344CB8AC3E}">
        <p14:creationId xmlns:p14="http://schemas.microsoft.com/office/powerpoint/2010/main" val="2667042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18CC6E6D-E809-396E-F8F2-94E469AE362A}"/>
              </a:ext>
            </a:extLst>
          </p:cNvPr>
          <p:cNvSpPr>
            <a:spLocks noGrp="1"/>
          </p:cNvSpPr>
          <p:nvPr>
            <p:ph type="dt" sz="half" idx="10"/>
          </p:nvPr>
        </p:nvSpPr>
        <p:spPr/>
        <p:txBody>
          <a:bodyPr/>
          <a:lstStyle>
            <a:lvl1pPr>
              <a:defRPr/>
            </a:lvl1pPr>
          </a:lstStyle>
          <a:p>
            <a:pPr>
              <a:defRPr/>
            </a:pPr>
            <a:fld id="{8098ECC9-E7E2-4B45-B1D1-11113C138C7C}"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A09411DB-458D-ED5C-4463-8D2CD1B87301}"/>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A39108CF-B99E-A834-1DF6-53EE86357AD1}"/>
              </a:ext>
            </a:extLst>
          </p:cNvPr>
          <p:cNvSpPr>
            <a:spLocks noGrp="1"/>
          </p:cNvSpPr>
          <p:nvPr>
            <p:ph type="sldNum" sz="quarter" idx="12"/>
          </p:nvPr>
        </p:nvSpPr>
        <p:spPr/>
        <p:txBody>
          <a:bodyPr/>
          <a:lstStyle>
            <a:lvl1pPr>
              <a:defRPr/>
            </a:lvl1pPr>
          </a:lstStyle>
          <a:p>
            <a:fld id="{663A1BB4-C040-4625-808F-164BBFF1B6D3}" type="slidenum">
              <a:rPr lang="es-ES" altLang="en-US"/>
              <a:pPr/>
              <a:t>‹#›</a:t>
            </a:fld>
            <a:endParaRPr lang="es-ES" altLang="en-US"/>
          </a:p>
        </p:txBody>
      </p:sp>
    </p:spTree>
    <p:extLst>
      <p:ext uri="{BB962C8B-B14F-4D97-AF65-F5344CB8AC3E}">
        <p14:creationId xmlns:p14="http://schemas.microsoft.com/office/powerpoint/2010/main" val="415450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a:extLst>
              <a:ext uri="{FF2B5EF4-FFF2-40B4-BE49-F238E27FC236}">
                <a16:creationId xmlns:a16="http://schemas.microsoft.com/office/drawing/2014/main" id="{DB07A186-281B-5AE6-C910-4EC57E78A494}"/>
              </a:ext>
            </a:extLst>
          </p:cNvPr>
          <p:cNvSpPr>
            <a:spLocks noGrp="1"/>
          </p:cNvSpPr>
          <p:nvPr>
            <p:ph type="dt" sz="half" idx="10"/>
          </p:nvPr>
        </p:nvSpPr>
        <p:spPr/>
        <p:txBody>
          <a:bodyPr/>
          <a:lstStyle>
            <a:lvl1pPr>
              <a:defRPr/>
            </a:lvl1pPr>
          </a:lstStyle>
          <a:p>
            <a:pPr>
              <a:defRPr/>
            </a:pPr>
            <a:fld id="{B790AC70-81E9-4168-A585-6D29B0308B27}"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B66962F6-1CD5-54A9-7978-C7C0C21D48CA}"/>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64FDABB9-F4C0-4F94-C80B-A0E097645D14}"/>
              </a:ext>
            </a:extLst>
          </p:cNvPr>
          <p:cNvSpPr>
            <a:spLocks noGrp="1"/>
          </p:cNvSpPr>
          <p:nvPr>
            <p:ph type="sldNum" sz="quarter" idx="12"/>
          </p:nvPr>
        </p:nvSpPr>
        <p:spPr/>
        <p:txBody>
          <a:bodyPr/>
          <a:lstStyle>
            <a:lvl1pPr>
              <a:defRPr/>
            </a:lvl1pPr>
          </a:lstStyle>
          <a:p>
            <a:fld id="{BFB9AB4A-2086-4833-BCBC-24A8FB8E330A}" type="slidenum">
              <a:rPr lang="es-ES" altLang="en-US"/>
              <a:pPr/>
              <a:t>‹#›</a:t>
            </a:fld>
            <a:endParaRPr lang="es-ES" altLang="en-US"/>
          </a:p>
        </p:txBody>
      </p:sp>
    </p:spTree>
    <p:extLst>
      <p:ext uri="{BB962C8B-B14F-4D97-AF65-F5344CB8AC3E}">
        <p14:creationId xmlns:p14="http://schemas.microsoft.com/office/powerpoint/2010/main" val="280316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3B744D42-9C50-EF2B-004F-1DCB344F59E4}"/>
              </a:ext>
            </a:extLst>
          </p:cNvPr>
          <p:cNvSpPr>
            <a:spLocks noGrp="1"/>
          </p:cNvSpPr>
          <p:nvPr>
            <p:ph type="dt" sz="half" idx="10"/>
          </p:nvPr>
        </p:nvSpPr>
        <p:spPr/>
        <p:txBody>
          <a:bodyPr/>
          <a:lstStyle>
            <a:lvl1pPr>
              <a:defRPr/>
            </a:lvl1pPr>
          </a:lstStyle>
          <a:p>
            <a:pPr>
              <a:defRPr/>
            </a:pPr>
            <a:fld id="{35629762-1339-48A2-A83E-C88970DDC9A9}"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5A8DD75F-8539-4444-20F8-B09D10611451}"/>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92168FC4-21F9-633D-6DA0-2C2DB5690E4A}"/>
              </a:ext>
            </a:extLst>
          </p:cNvPr>
          <p:cNvSpPr>
            <a:spLocks noGrp="1"/>
          </p:cNvSpPr>
          <p:nvPr>
            <p:ph type="sldNum" sz="quarter" idx="12"/>
          </p:nvPr>
        </p:nvSpPr>
        <p:spPr/>
        <p:txBody>
          <a:bodyPr/>
          <a:lstStyle>
            <a:lvl1pPr>
              <a:defRPr/>
            </a:lvl1pPr>
          </a:lstStyle>
          <a:p>
            <a:fld id="{FFEFC56C-C1B9-4C96-944A-073379AF4A41}" type="slidenum">
              <a:rPr lang="es-ES" altLang="en-US"/>
              <a:pPr/>
              <a:t>‹#›</a:t>
            </a:fld>
            <a:endParaRPr lang="es-ES" altLang="en-US"/>
          </a:p>
        </p:txBody>
      </p:sp>
    </p:spTree>
    <p:extLst>
      <p:ext uri="{BB962C8B-B14F-4D97-AF65-F5344CB8AC3E}">
        <p14:creationId xmlns:p14="http://schemas.microsoft.com/office/powerpoint/2010/main" val="1533620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AB6B1679-683A-2C9D-6ECF-CC68D7DACBF3}"/>
              </a:ext>
            </a:extLst>
          </p:cNvPr>
          <p:cNvSpPr>
            <a:spLocks noGrp="1"/>
          </p:cNvSpPr>
          <p:nvPr>
            <p:ph type="dt" sz="half" idx="10"/>
          </p:nvPr>
        </p:nvSpPr>
        <p:spPr/>
        <p:txBody>
          <a:bodyPr/>
          <a:lstStyle>
            <a:lvl1pPr>
              <a:defRPr/>
            </a:lvl1pPr>
          </a:lstStyle>
          <a:p>
            <a:pPr>
              <a:defRPr/>
            </a:pPr>
            <a:fld id="{37237AC2-4B58-47ED-9466-D1BF6481E457}"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1CEB871F-5A93-2853-D95E-58669E828394}"/>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AAF4DAE6-8A8D-6328-E608-3BEC6163C2E0}"/>
              </a:ext>
            </a:extLst>
          </p:cNvPr>
          <p:cNvSpPr>
            <a:spLocks noGrp="1"/>
          </p:cNvSpPr>
          <p:nvPr>
            <p:ph type="sldNum" sz="quarter" idx="12"/>
          </p:nvPr>
        </p:nvSpPr>
        <p:spPr/>
        <p:txBody>
          <a:bodyPr/>
          <a:lstStyle>
            <a:lvl1pPr>
              <a:defRPr/>
            </a:lvl1pPr>
          </a:lstStyle>
          <a:p>
            <a:fld id="{195BD31B-0E59-4D60-94F9-1EE66FC3B4AB}" type="slidenum">
              <a:rPr lang="es-ES" altLang="en-US"/>
              <a:pPr/>
              <a:t>‹#›</a:t>
            </a:fld>
            <a:endParaRPr lang="es-ES" altLang="en-US"/>
          </a:p>
        </p:txBody>
      </p:sp>
    </p:spTree>
    <p:extLst>
      <p:ext uri="{BB962C8B-B14F-4D97-AF65-F5344CB8AC3E}">
        <p14:creationId xmlns:p14="http://schemas.microsoft.com/office/powerpoint/2010/main" val="2027520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a:extLst>
              <a:ext uri="{FF2B5EF4-FFF2-40B4-BE49-F238E27FC236}">
                <a16:creationId xmlns:a16="http://schemas.microsoft.com/office/drawing/2014/main" id="{EF49BD43-3873-5443-48F2-EB6E49F72F08}"/>
              </a:ext>
            </a:extLst>
          </p:cNvPr>
          <p:cNvSpPr>
            <a:spLocks noGrp="1"/>
          </p:cNvSpPr>
          <p:nvPr>
            <p:ph type="dt" sz="half" idx="10"/>
          </p:nvPr>
        </p:nvSpPr>
        <p:spPr/>
        <p:txBody>
          <a:bodyPr/>
          <a:lstStyle>
            <a:lvl1pPr>
              <a:defRPr/>
            </a:lvl1pPr>
          </a:lstStyle>
          <a:p>
            <a:pPr>
              <a:defRPr/>
            </a:pPr>
            <a:fld id="{F7664D07-3E31-4CA8-976D-E0A1CC97ADA5}"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2DD389CC-88A6-89AA-DDE4-B27D9800B2D8}"/>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05025549-3572-3FE4-CA11-2D342E12BFCE}"/>
              </a:ext>
            </a:extLst>
          </p:cNvPr>
          <p:cNvSpPr>
            <a:spLocks noGrp="1"/>
          </p:cNvSpPr>
          <p:nvPr>
            <p:ph type="sldNum" sz="quarter" idx="12"/>
          </p:nvPr>
        </p:nvSpPr>
        <p:spPr/>
        <p:txBody>
          <a:bodyPr/>
          <a:lstStyle>
            <a:lvl1pPr>
              <a:defRPr/>
            </a:lvl1pPr>
          </a:lstStyle>
          <a:p>
            <a:fld id="{9E52817B-6793-48CD-B81F-F6B7FB65D493}" type="slidenum">
              <a:rPr lang="es-ES" altLang="en-US"/>
              <a:pPr/>
              <a:t>‹#›</a:t>
            </a:fld>
            <a:endParaRPr lang="es-ES" altLang="en-US"/>
          </a:p>
        </p:txBody>
      </p:sp>
    </p:spTree>
    <p:extLst>
      <p:ext uri="{BB962C8B-B14F-4D97-AF65-F5344CB8AC3E}">
        <p14:creationId xmlns:p14="http://schemas.microsoft.com/office/powerpoint/2010/main" val="2938970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a:extLst>
              <a:ext uri="{FF2B5EF4-FFF2-40B4-BE49-F238E27FC236}">
                <a16:creationId xmlns:a16="http://schemas.microsoft.com/office/drawing/2014/main" id="{8DD15C50-E65D-1542-6193-F4FCA9FF8313}"/>
              </a:ext>
            </a:extLst>
          </p:cNvPr>
          <p:cNvSpPr>
            <a:spLocks noGrp="1"/>
          </p:cNvSpPr>
          <p:nvPr>
            <p:ph type="dt" sz="half" idx="10"/>
          </p:nvPr>
        </p:nvSpPr>
        <p:spPr/>
        <p:txBody>
          <a:bodyPr/>
          <a:lstStyle>
            <a:lvl1pPr>
              <a:defRPr/>
            </a:lvl1pPr>
          </a:lstStyle>
          <a:p>
            <a:pPr>
              <a:defRPr/>
            </a:pPr>
            <a:fld id="{11FA018B-2AB3-4D87-B96D-B4BC17AE3979}" type="datetimeFigureOut">
              <a:rPr lang="es-ES"/>
              <a:pPr>
                <a:defRPr/>
              </a:pPr>
              <a:t>26/05/2023</a:t>
            </a:fld>
            <a:endParaRPr lang="es-ES"/>
          </a:p>
        </p:txBody>
      </p:sp>
      <p:sp>
        <p:nvSpPr>
          <p:cNvPr id="8" name="4 Marcador de pie de página">
            <a:extLst>
              <a:ext uri="{FF2B5EF4-FFF2-40B4-BE49-F238E27FC236}">
                <a16:creationId xmlns:a16="http://schemas.microsoft.com/office/drawing/2014/main" id="{EDF822DC-ABDA-29F7-AAA7-FAFEFD49E2EC}"/>
              </a:ext>
            </a:extLst>
          </p:cNvPr>
          <p:cNvSpPr>
            <a:spLocks noGrp="1"/>
          </p:cNvSpPr>
          <p:nvPr>
            <p:ph type="ftr" sz="quarter" idx="11"/>
          </p:nvPr>
        </p:nvSpPr>
        <p:spPr/>
        <p:txBody>
          <a:bodyPr/>
          <a:lstStyle>
            <a:lvl1pPr>
              <a:defRPr/>
            </a:lvl1pPr>
          </a:lstStyle>
          <a:p>
            <a:pPr>
              <a:defRPr/>
            </a:pPr>
            <a:endParaRPr lang="es-ES"/>
          </a:p>
        </p:txBody>
      </p:sp>
      <p:sp>
        <p:nvSpPr>
          <p:cNvPr id="9" name="5 Marcador de número de diapositiva">
            <a:extLst>
              <a:ext uri="{FF2B5EF4-FFF2-40B4-BE49-F238E27FC236}">
                <a16:creationId xmlns:a16="http://schemas.microsoft.com/office/drawing/2014/main" id="{DFCCBF22-9027-A328-BCDB-80DE09789477}"/>
              </a:ext>
            </a:extLst>
          </p:cNvPr>
          <p:cNvSpPr>
            <a:spLocks noGrp="1"/>
          </p:cNvSpPr>
          <p:nvPr>
            <p:ph type="sldNum" sz="quarter" idx="12"/>
          </p:nvPr>
        </p:nvSpPr>
        <p:spPr/>
        <p:txBody>
          <a:bodyPr/>
          <a:lstStyle>
            <a:lvl1pPr>
              <a:defRPr/>
            </a:lvl1pPr>
          </a:lstStyle>
          <a:p>
            <a:fld id="{F0C12793-2CB8-4C75-993C-9B47F324EB0F}" type="slidenum">
              <a:rPr lang="es-ES" altLang="en-US"/>
              <a:pPr/>
              <a:t>‹#›</a:t>
            </a:fld>
            <a:endParaRPr lang="es-ES" altLang="en-US"/>
          </a:p>
        </p:txBody>
      </p:sp>
    </p:spTree>
    <p:extLst>
      <p:ext uri="{BB962C8B-B14F-4D97-AF65-F5344CB8AC3E}">
        <p14:creationId xmlns:p14="http://schemas.microsoft.com/office/powerpoint/2010/main" val="2633465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a:extLst>
              <a:ext uri="{FF2B5EF4-FFF2-40B4-BE49-F238E27FC236}">
                <a16:creationId xmlns:a16="http://schemas.microsoft.com/office/drawing/2014/main" id="{3AAA30E7-198C-1B46-5A93-698CF985DF8F}"/>
              </a:ext>
            </a:extLst>
          </p:cNvPr>
          <p:cNvSpPr>
            <a:spLocks noGrp="1"/>
          </p:cNvSpPr>
          <p:nvPr>
            <p:ph type="dt" sz="half" idx="10"/>
          </p:nvPr>
        </p:nvSpPr>
        <p:spPr/>
        <p:txBody>
          <a:bodyPr/>
          <a:lstStyle>
            <a:lvl1pPr>
              <a:defRPr/>
            </a:lvl1pPr>
          </a:lstStyle>
          <a:p>
            <a:pPr>
              <a:defRPr/>
            </a:pPr>
            <a:fld id="{7A5EC4B1-8EF9-43C1-84CA-C59C5A4E4C80}" type="datetimeFigureOut">
              <a:rPr lang="es-ES"/>
              <a:pPr>
                <a:defRPr/>
              </a:pPr>
              <a:t>26/05/2023</a:t>
            </a:fld>
            <a:endParaRPr lang="es-ES"/>
          </a:p>
        </p:txBody>
      </p:sp>
      <p:sp>
        <p:nvSpPr>
          <p:cNvPr id="4" name="4 Marcador de pie de página">
            <a:extLst>
              <a:ext uri="{FF2B5EF4-FFF2-40B4-BE49-F238E27FC236}">
                <a16:creationId xmlns:a16="http://schemas.microsoft.com/office/drawing/2014/main" id="{29A02033-BB80-3F5C-39CE-174F6184D63A}"/>
              </a:ext>
            </a:extLst>
          </p:cNvPr>
          <p:cNvSpPr>
            <a:spLocks noGrp="1"/>
          </p:cNvSpPr>
          <p:nvPr>
            <p:ph type="ftr" sz="quarter" idx="11"/>
          </p:nvPr>
        </p:nvSpPr>
        <p:spPr/>
        <p:txBody>
          <a:bodyPr/>
          <a:lstStyle>
            <a:lvl1pPr>
              <a:defRPr/>
            </a:lvl1pPr>
          </a:lstStyle>
          <a:p>
            <a:pPr>
              <a:defRPr/>
            </a:pPr>
            <a:endParaRPr lang="es-ES"/>
          </a:p>
        </p:txBody>
      </p:sp>
      <p:sp>
        <p:nvSpPr>
          <p:cNvPr id="5" name="5 Marcador de número de diapositiva">
            <a:extLst>
              <a:ext uri="{FF2B5EF4-FFF2-40B4-BE49-F238E27FC236}">
                <a16:creationId xmlns:a16="http://schemas.microsoft.com/office/drawing/2014/main" id="{E4141DB0-328D-71CF-B4B9-8C6B11CE545D}"/>
              </a:ext>
            </a:extLst>
          </p:cNvPr>
          <p:cNvSpPr>
            <a:spLocks noGrp="1"/>
          </p:cNvSpPr>
          <p:nvPr>
            <p:ph type="sldNum" sz="quarter" idx="12"/>
          </p:nvPr>
        </p:nvSpPr>
        <p:spPr/>
        <p:txBody>
          <a:bodyPr/>
          <a:lstStyle>
            <a:lvl1pPr>
              <a:defRPr/>
            </a:lvl1pPr>
          </a:lstStyle>
          <a:p>
            <a:fld id="{95A0CB01-2418-4583-A238-A02FDC785CE5}" type="slidenum">
              <a:rPr lang="es-ES" altLang="en-US"/>
              <a:pPr/>
              <a:t>‹#›</a:t>
            </a:fld>
            <a:endParaRPr lang="es-ES" altLang="en-US"/>
          </a:p>
        </p:txBody>
      </p:sp>
    </p:spTree>
    <p:extLst>
      <p:ext uri="{BB962C8B-B14F-4D97-AF65-F5344CB8AC3E}">
        <p14:creationId xmlns:p14="http://schemas.microsoft.com/office/powerpoint/2010/main" val="3745116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345086B4-D3CF-81B1-4AAE-72077F48C280}"/>
              </a:ext>
            </a:extLst>
          </p:cNvPr>
          <p:cNvSpPr>
            <a:spLocks noGrp="1"/>
          </p:cNvSpPr>
          <p:nvPr>
            <p:ph type="dt" sz="half" idx="10"/>
          </p:nvPr>
        </p:nvSpPr>
        <p:spPr/>
        <p:txBody>
          <a:bodyPr/>
          <a:lstStyle>
            <a:lvl1pPr>
              <a:defRPr/>
            </a:lvl1pPr>
          </a:lstStyle>
          <a:p>
            <a:pPr>
              <a:defRPr/>
            </a:pPr>
            <a:fld id="{B1B2A1EE-5C43-4F0B-9851-DE264F9DF1E2}" type="datetimeFigureOut">
              <a:rPr lang="es-ES"/>
              <a:pPr>
                <a:defRPr/>
              </a:pPr>
              <a:t>26/05/2023</a:t>
            </a:fld>
            <a:endParaRPr lang="es-ES"/>
          </a:p>
        </p:txBody>
      </p:sp>
      <p:sp>
        <p:nvSpPr>
          <p:cNvPr id="3" name="4 Marcador de pie de página">
            <a:extLst>
              <a:ext uri="{FF2B5EF4-FFF2-40B4-BE49-F238E27FC236}">
                <a16:creationId xmlns:a16="http://schemas.microsoft.com/office/drawing/2014/main" id="{A18E36F3-1F6F-51E0-9A84-70974CB05B95}"/>
              </a:ext>
            </a:extLst>
          </p:cNvPr>
          <p:cNvSpPr>
            <a:spLocks noGrp="1"/>
          </p:cNvSpPr>
          <p:nvPr>
            <p:ph type="ftr" sz="quarter" idx="11"/>
          </p:nvPr>
        </p:nvSpPr>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654D70E0-2E10-F889-7EA2-BCC952C62DBC}"/>
              </a:ext>
            </a:extLst>
          </p:cNvPr>
          <p:cNvSpPr>
            <a:spLocks noGrp="1"/>
          </p:cNvSpPr>
          <p:nvPr>
            <p:ph type="sldNum" sz="quarter" idx="12"/>
          </p:nvPr>
        </p:nvSpPr>
        <p:spPr/>
        <p:txBody>
          <a:bodyPr/>
          <a:lstStyle>
            <a:lvl1pPr>
              <a:defRPr/>
            </a:lvl1pPr>
          </a:lstStyle>
          <a:p>
            <a:fld id="{7A4085C9-B7DE-46E8-B783-0A7CB1CF6D85}" type="slidenum">
              <a:rPr lang="es-ES" altLang="en-US"/>
              <a:pPr/>
              <a:t>‹#›</a:t>
            </a:fld>
            <a:endParaRPr lang="es-ES" altLang="en-US"/>
          </a:p>
        </p:txBody>
      </p:sp>
    </p:spTree>
    <p:extLst>
      <p:ext uri="{BB962C8B-B14F-4D97-AF65-F5344CB8AC3E}">
        <p14:creationId xmlns:p14="http://schemas.microsoft.com/office/powerpoint/2010/main" val="3729720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9F8D3E36-0AE8-7E63-A8E9-963FA8DF3AC6}"/>
              </a:ext>
            </a:extLst>
          </p:cNvPr>
          <p:cNvSpPr>
            <a:spLocks noGrp="1"/>
          </p:cNvSpPr>
          <p:nvPr>
            <p:ph type="dt" sz="half" idx="10"/>
          </p:nvPr>
        </p:nvSpPr>
        <p:spPr/>
        <p:txBody>
          <a:bodyPr/>
          <a:lstStyle>
            <a:lvl1pPr>
              <a:defRPr/>
            </a:lvl1pPr>
          </a:lstStyle>
          <a:p>
            <a:pPr>
              <a:defRPr/>
            </a:pPr>
            <a:fld id="{9BEFA400-B9C4-464A-A9ED-E452B4506BEA}"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5E2C7BD9-FCE0-FD9B-6F17-D892BB7ED401}"/>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9878CDD6-0CF3-8038-A9A8-8A7521CD9DD8}"/>
              </a:ext>
            </a:extLst>
          </p:cNvPr>
          <p:cNvSpPr>
            <a:spLocks noGrp="1"/>
          </p:cNvSpPr>
          <p:nvPr>
            <p:ph type="sldNum" sz="quarter" idx="12"/>
          </p:nvPr>
        </p:nvSpPr>
        <p:spPr/>
        <p:txBody>
          <a:bodyPr/>
          <a:lstStyle>
            <a:lvl1pPr>
              <a:defRPr/>
            </a:lvl1pPr>
          </a:lstStyle>
          <a:p>
            <a:fld id="{C25B9061-6A58-4E16-BB77-C71D81D3795D}" type="slidenum">
              <a:rPr lang="es-ES" altLang="en-US"/>
              <a:pPr/>
              <a:t>‹#›</a:t>
            </a:fld>
            <a:endParaRPr lang="es-ES" altLang="en-US"/>
          </a:p>
        </p:txBody>
      </p:sp>
    </p:spTree>
    <p:extLst>
      <p:ext uri="{BB962C8B-B14F-4D97-AF65-F5344CB8AC3E}">
        <p14:creationId xmlns:p14="http://schemas.microsoft.com/office/powerpoint/2010/main" val="185009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ECA2A">
            <a:alpha val="10270"/>
          </a:srgbClr>
        </a:solidFill>
        <a:effectLst/>
      </p:bgPr>
    </p:bg>
    <p:spTree>
      <p:nvGrpSpPr>
        <p:cNvPr id="1" name="Shape 76"/>
        <p:cNvGrpSpPr/>
        <p:nvPr/>
      </p:nvGrpSpPr>
      <p:grpSpPr>
        <a:xfrm>
          <a:off x="0" y="0"/>
          <a:ext cx="0" cy="0"/>
          <a:chOff x="0" y="0"/>
          <a:chExt cx="0" cy="0"/>
        </a:xfrm>
      </p:grpSpPr>
      <p:pic>
        <p:nvPicPr>
          <p:cNvPr id="77" name="Google Shape;77;p1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8" name="Google Shape;78;p10"/>
          <p:cNvSpPr txBox="1">
            <a:spLocks noGrp="1"/>
          </p:cNvSpPr>
          <p:nvPr>
            <p:ph type="title"/>
          </p:nvPr>
        </p:nvSpPr>
        <p:spPr>
          <a:xfrm>
            <a:off x="4276775" y="504825"/>
            <a:ext cx="4147500" cy="86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2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0"/>
          <p:cNvSpPr/>
          <p:nvPr/>
        </p:nvSpPr>
        <p:spPr>
          <a:xfrm>
            <a:off x="-209550" y="3581833"/>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209550" y="-908350"/>
            <a:ext cx="5200629"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a:off x="7078575" y="2295325"/>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0"/>
          <p:cNvGrpSpPr/>
          <p:nvPr/>
        </p:nvGrpSpPr>
        <p:grpSpPr>
          <a:xfrm>
            <a:off x="1090164" y="539988"/>
            <a:ext cx="320453" cy="409255"/>
            <a:chOff x="5905475" y="2032050"/>
            <a:chExt cx="454350" cy="580175"/>
          </a:xfrm>
        </p:grpSpPr>
        <p:sp>
          <p:nvSpPr>
            <p:cNvPr id="83" name="Google Shape;83;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10"/>
          <p:cNvGrpSpPr/>
          <p:nvPr/>
        </p:nvGrpSpPr>
        <p:grpSpPr>
          <a:xfrm>
            <a:off x="597846" y="1402669"/>
            <a:ext cx="244304" cy="306056"/>
            <a:chOff x="7249250" y="2312150"/>
            <a:chExt cx="433317" cy="542846"/>
          </a:xfrm>
        </p:grpSpPr>
        <p:sp>
          <p:nvSpPr>
            <p:cNvPr id="90" name="Google Shape;90;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0"/>
          <p:cNvGrpSpPr/>
          <p:nvPr/>
        </p:nvGrpSpPr>
        <p:grpSpPr>
          <a:xfrm rot="195562">
            <a:off x="288233" y="3959317"/>
            <a:ext cx="1094072" cy="1028706"/>
            <a:chOff x="5047850" y="2794950"/>
            <a:chExt cx="1095150" cy="1047150"/>
          </a:xfrm>
        </p:grpSpPr>
        <p:sp>
          <p:nvSpPr>
            <p:cNvPr id="94" name="Google Shape;94;p10"/>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0"/>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0"/>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0"/>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10"/>
          <p:cNvGrpSpPr/>
          <p:nvPr/>
        </p:nvGrpSpPr>
        <p:grpSpPr>
          <a:xfrm>
            <a:off x="8293876" y="4065630"/>
            <a:ext cx="207946" cy="313554"/>
            <a:chOff x="7509313" y="3231788"/>
            <a:chExt cx="249575" cy="365575"/>
          </a:xfrm>
        </p:grpSpPr>
        <p:sp>
          <p:nvSpPr>
            <p:cNvPr id="110" name="Google Shape;110;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816235F4-85AB-27D4-F837-99B13759FDA2}"/>
              </a:ext>
            </a:extLst>
          </p:cNvPr>
          <p:cNvSpPr>
            <a:spLocks noGrp="1"/>
          </p:cNvSpPr>
          <p:nvPr>
            <p:ph type="dt" sz="half" idx="10"/>
          </p:nvPr>
        </p:nvSpPr>
        <p:spPr/>
        <p:txBody>
          <a:bodyPr/>
          <a:lstStyle>
            <a:lvl1pPr>
              <a:defRPr/>
            </a:lvl1pPr>
          </a:lstStyle>
          <a:p>
            <a:pPr>
              <a:defRPr/>
            </a:pPr>
            <a:fld id="{A8797768-9678-475A-AA9A-0364AE240B4F}" type="datetimeFigureOut">
              <a:rPr lang="es-ES"/>
              <a:pPr>
                <a:defRPr/>
              </a:pPr>
              <a:t>26/05/2023</a:t>
            </a:fld>
            <a:endParaRPr lang="es-ES"/>
          </a:p>
        </p:txBody>
      </p:sp>
      <p:sp>
        <p:nvSpPr>
          <p:cNvPr id="6" name="4 Marcador de pie de página">
            <a:extLst>
              <a:ext uri="{FF2B5EF4-FFF2-40B4-BE49-F238E27FC236}">
                <a16:creationId xmlns:a16="http://schemas.microsoft.com/office/drawing/2014/main" id="{80FD0891-9FF2-9296-2850-E530C7F73F0D}"/>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A4DCCE4D-275F-0E20-F72C-15A2E5765F2E}"/>
              </a:ext>
            </a:extLst>
          </p:cNvPr>
          <p:cNvSpPr>
            <a:spLocks noGrp="1"/>
          </p:cNvSpPr>
          <p:nvPr>
            <p:ph type="sldNum" sz="quarter" idx="12"/>
          </p:nvPr>
        </p:nvSpPr>
        <p:spPr/>
        <p:txBody>
          <a:bodyPr/>
          <a:lstStyle>
            <a:lvl1pPr>
              <a:defRPr/>
            </a:lvl1pPr>
          </a:lstStyle>
          <a:p>
            <a:fld id="{A80DA368-7A63-4584-B228-40FEB4C666AC}" type="slidenum">
              <a:rPr lang="es-ES" altLang="en-US"/>
              <a:pPr/>
              <a:t>‹#›</a:t>
            </a:fld>
            <a:endParaRPr lang="es-ES" altLang="en-US"/>
          </a:p>
        </p:txBody>
      </p:sp>
    </p:spTree>
    <p:extLst>
      <p:ext uri="{BB962C8B-B14F-4D97-AF65-F5344CB8AC3E}">
        <p14:creationId xmlns:p14="http://schemas.microsoft.com/office/powerpoint/2010/main" val="4165181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1CEFE45B-F8FC-3DE9-7D88-8ABCBF8B8656}"/>
              </a:ext>
            </a:extLst>
          </p:cNvPr>
          <p:cNvSpPr>
            <a:spLocks noGrp="1"/>
          </p:cNvSpPr>
          <p:nvPr>
            <p:ph type="dt" sz="half" idx="10"/>
          </p:nvPr>
        </p:nvSpPr>
        <p:spPr/>
        <p:txBody>
          <a:bodyPr/>
          <a:lstStyle>
            <a:lvl1pPr>
              <a:defRPr/>
            </a:lvl1pPr>
          </a:lstStyle>
          <a:p>
            <a:pPr>
              <a:defRPr/>
            </a:pPr>
            <a:fld id="{91C22E14-A407-4395-B563-829F0AF7EA1E}"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6CEC3B26-E4B8-FB9F-F82D-4371357D7C23}"/>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3B1F960F-FBCB-D076-2B12-F515D546DDB3}"/>
              </a:ext>
            </a:extLst>
          </p:cNvPr>
          <p:cNvSpPr>
            <a:spLocks noGrp="1"/>
          </p:cNvSpPr>
          <p:nvPr>
            <p:ph type="sldNum" sz="quarter" idx="12"/>
          </p:nvPr>
        </p:nvSpPr>
        <p:spPr/>
        <p:txBody>
          <a:bodyPr/>
          <a:lstStyle>
            <a:lvl1pPr>
              <a:defRPr/>
            </a:lvl1pPr>
          </a:lstStyle>
          <a:p>
            <a:fld id="{CB62E883-2117-4D09-A3AC-4A42F9F862B0}" type="slidenum">
              <a:rPr lang="es-ES" altLang="en-US"/>
              <a:pPr/>
              <a:t>‹#›</a:t>
            </a:fld>
            <a:endParaRPr lang="es-ES" altLang="en-US"/>
          </a:p>
        </p:txBody>
      </p:sp>
    </p:spTree>
    <p:extLst>
      <p:ext uri="{BB962C8B-B14F-4D97-AF65-F5344CB8AC3E}">
        <p14:creationId xmlns:p14="http://schemas.microsoft.com/office/powerpoint/2010/main" val="298658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85CA589E-1AC0-2186-6F30-972C029EB525}"/>
              </a:ext>
            </a:extLst>
          </p:cNvPr>
          <p:cNvSpPr>
            <a:spLocks noGrp="1"/>
          </p:cNvSpPr>
          <p:nvPr>
            <p:ph type="dt" sz="half" idx="10"/>
          </p:nvPr>
        </p:nvSpPr>
        <p:spPr/>
        <p:txBody>
          <a:bodyPr/>
          <a:lstStyle>
            <a:lvl1pPr>
              <a:defRPr/>
            </a:lvl1pPr>
          </a:lstStyle>
          <a:p>
            <a:pPr>
              <a:defRPr/>
            </a:pPr>
            <a:fld id="{1C1342C1-7B69-4CF3-9056-A01777AC47F5}"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E20600CD-C165-731B-5DDF-D28991549A7B}"/>
              </a:ext>
            </a:extLst>
          </p:cNvPr>
          <p:cNvSpPr>
            <a:spLocks noGrp="1"/>
          </p:cNvSpPr>
          <p:nvPr>
            <p:ph type="ftr" sz="quarter" idx="11"/>
          </p:nvPr>
        </p:nvSpPr>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22FC81E-920A-CBE0-7833-8AB379A42A88}"/>
              </a:ext>
            </a:extLst>
          </p:cNvPr>
          <p:cNvSpPr>
            <a:spLocks noGrp="1"/>
          </p:cNvSpPr>
          <p:nvPr>
            <p:ph type="sldNum" sz="quarter" idx="12"/>
          </p:nvPr>
        </p:nvSpPr>
        <p:spPr/>
        <p:txBody>
          <a:bodyPr/>
          <a:lstStyle>
            <a:lvl1pPr>
              <a:defRPr/>
            </a:lvl1pPr>
          </a:lstStyle>
          <a:p>
            <a:fld id="{D79A3FFC-AEC3-4B82-B683-BA99CF4C230D}" type="slidenum">
              <a:rPr lang="es-ES" altLang="en-US"/>
              <a:pPr/>
              <a:t>‹#›</a:t>
            </a:fld>
            <a:endParaRPr lang="es-ES" altLang="en-US"/>
          </a:p>
        </p:txBody>
      </p:sp>
    </p:spTree>
    <p:extLst>
      <p:ext uri="{BB962C8B-B14F-4D97-AF65-F5344CB8AC3E}">
        <p14:creationId xmlns:p14="http://schemas.microsoft.com/office/powerpoint/2010/main" val="295909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6" r:id="rId4"/>
    <p:sldLayoutId id="2147483659" r:id="rId5"/>
    <p:sldLayoutId id="2147483661" r:id="rId6"/>
    <p:sldLayoutId id="2147483664" r:id="rId7"/>
    <p:sldLayoutId id="2147483685" r:id="rId8"/>
    <p:sldLayoutId id="214748368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94A4D54D-A344-67A7-3807-52962C238856}"/>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a:extLst>
              <a:ext uri="{FF2B5EF4-FFF2-40B4-BE49-F238E27FC236}">
                <a16:creationId xmlns:a16="http://schemas.microsoft.com/office/drawing/2014/main" id="{E1139D96-8104-D04E-03BF-5CC43597DF21}"/>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a:extLst>
              <a:ext uri="{FF2B5EF4-FFF2-40B4-BE49-F238E27FC236}">
                <a16:creationId xmlns:a16="http://schemas.microsoft.com/office/drawing/2014/main" id="{23392B69-80E3-8EA1-B636-8E1932F55381}"/>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61D39E3D-3868-44EB-A1FB-827C018A9EA3}"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D01BEEA2-8E05-5897-C124-88770A1B8B62}"/>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s-ES"/>
          </a:p>
        </p:txBody>
      </p:sp>
      <p:sp>
        <p:nvSpPr>
          <p:cNvPr id="6" name="5 Marcador de número de diapositiva">
            <a:extLst>
              <a:ext uri="{FF2B5EF4-FFF2-40B4-BE49-F238E27FC236}">
                <a16:creationId xmlns:a16="http://schemas.microsoft.com/office/drawing/2014/main" id="{4E049EDD-7005-E37E-03C7-08C8983B92B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2B26C07C-8320-40A2-B937-3714EF0D4D88}" type="slidenum">
              <a:rPr lang="es-ES" altLang="en-US"/>
              <a:pPr/>
              <a:t>‹#›</a:t>
            </a:fld>
            <a:endParaRPr lang="es-ES" altLang="en-US"/>
          </a:p>
        </p:txBody>
      </p:sp>
    </p:spTree>
    <p:extLst>
      <p:ext uri="{BB962C8B-B14F-4D97-AF65-F5344CB8AC3E}">
        <p14:creationId xmlns:p14="http://schemas.microsoft.com/office/powerpoint/2010/main" val="15243458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0D494172-AB28-D618-1302-BD2A1D29F9EF}"/>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a:extLst>
              <a:ext uri="{FF2B5EF4-FFF2-40B4-BE49-F238E27FC236}">
                <a16:creationId xmlns:a16="http://schemas.microsoft.com/office/drawing/2014/main" id="{B2C6535B-94A8-5498-3EC5-0BC1D967F42C}"/>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a:extLst>
              <a:ext uri="{FF2B5EF4-FFF2-40B4-BE49-F238E27FC236}">
                <a16:creationId xmlns:a16="http://schemas.microsoft.com/office/drawing/2014/main" id="{8476591F-DF7B-3186-F424-F95D4B9DF3F0}"/>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85D166C1-4C65-4537-A4A0-7B0B8CAE6152}"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71601DDF-0D61-B87E-36CF-D8850E45D89F}"/>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es-ES"/>
              <a:t>0967215789</a:t>
            </a:r>
          </a:p>
        </p:txBody>
      </p:sp>
      <p:sp>
        <p:nvSpPr>
          <p:cNvPr id="6" name="5 Marcador de número de diapositiva">
            <a:extLst>
              <a:ext uri="{FF2B5EF4-FFF2-40B4-BE49-F238E27FC236}">
                <a16:creationId xmlns:a16="http://schemas.microsoft.com/office/drawing/2014/main" id="{2482EF2E-9DA1-A79D-388C-AB3D9B82FB18}"/>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32DB82D8-F106-4B87-83E1-87AD9A5AE06C}" type="slidenum">
              <a:rPr lang="es-ES" altLang="en-US"/>
              <a:pPr/>
              <a:t>‹#›</a:t>
            </a:fld>
            <a:endParaRPr lang="es-ES" altLang="en-US"/>
          </a:p>
        </p:txBody>
      </p:sp>
    </p:spTree>
    <p:extLst>
      <p:ext uri="{BB962C8B-B14F-4D97-AF65-F5344CB8AC3E}">
        <p14:creationId xmlns:p14="http://schemas.microsoft.com/office/powerpoint/2010/main" val="123486713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6A1BCBAE-7763-E420-51C2-C8ABB4E4601E}"/>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a:extLst>
              <a:ext uri="{FF2B5EF4-FFF2-40B4-BE49-F238E27FC236}">
                <a16:creationId xmlns:a16="http://schemas.microsoft.com/office/drawing/2014/main" id="{4B69FE04-44ED-790B-D80E-954728F525A3}"/>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a:extLst>
              <a:ext uri="{FF2B5EF4-FFF2-40B4-BE49-F238E27FC236}">
                <a16:creationId xmlns:a16="http://schemas.microsoft.com/office/drawing/2014/main" id="{35533146-6ADE-F828-AA74-FEDE011662ED}"/>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53C1EB4B-E5A1-45D0-BBB6-5033F8C1B38B}" type="datetimeFigureOut">
              <a:rPr lang="es-ES"/>
              <a:pPr>
                <a:defRPr/>
              </a:pPr>
              <a:t>26/05/2023</a:t>
            </a:fld>
            <a:endParaRPr lang="es-ES"/>
          </a:p>
        </p:txBody>
      </p:sp>
      <p:sp>
        <p:nvSpPr>
          <p:cNvPr id="5" name="4 Marcador de pie de página">
            <a:extLst>
              <a:ext uri="{FF2B5EF4-FFF2-40B4-BE49-F238E27FC236}">
                <a16:creationId xmlns:a16="http://schemas.microsoft.com/office/drawing/2014/main" id="{FBA3265C-ED1D-758A-7408-7359E02DF56C}"/>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s-ES"/>
          </a:p>
        </p:txBody>
      </p:sp>
      <p:sp>
        <p:nvSpPr>
          <p:cNvPr id="6" name="5 Marcador de número de diapositiva">
            <a:extLst>
              <a:ext uri="{FF2B5EF4-FFF2-40B4-BE49-F238E27FC236}">
                <a16:creationId xmlns:a16="http://schemas.microsoft.com/office/drawing/2014/main" id="{71C88301-D2F5-7534-7F09-2DD095112B2F}"/>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728A4102-4DB2-4330-8A4C-99F383CE363B}" type="slidenum">
              <a:rPr lang="es-ES" altLang="en-US"/>
              <a:pPr/>
              <a:t>‹#›</a:t>
            </a:fld>
            <a:endParaRPr lang="es-ES" altLang="en-US"/>
          </a:p>
        </p:txBody>
      </p:sp>
    </p:spTree>
    <p:extLst>
      <p:ext uri="{BB962C8B-B14F-4D97-AF65-F5344CB8AC3E}">
        <p14:creationId xmlns:p14="http://schemas.microsoft.com/office/powerpoint/2010/main" val="141695841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tif"/></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16.jpg"/><Relationship Id="rId11" Type="http://schemas.openxmlformats.org/officeDocument/2006/relationships/image" Target="../media/image9.png"/><Relationship Id="rId5" Type="http://schemas.openxmlformats.org/officeDocument/2006/relationships/image" Target="../media/image15.jpeg"/><Relationship Id="rId10" Type="http://schemas.openxmlformats.org/officeDocument/2006/relationships/image" Target="../media/image24.pn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16.jpg"/><Relationship Id="rId11" Type="http://schemas.openxmlformats.org/officeDocument/2006/relationships/image" Target="../media/image9.png"/><Relationship Id="rId5" Type="http://schemas.openxmlformats.org/officeDocument/2006/relationships/image" Target="../media/image15.jpeg"/><Relationship Id="rId10" Type="http://schemas.openxmlformats.org/officeDocument/2006/relationships/image" Target="../media/image25.png"/><Relationship Id="rId4" Type="http://schemas.openxmlformats.org/officeDocument/2006/relationships/image" Target="../media/image14.jpe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jp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26.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16.jpg"/><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27.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6.xml"/><Relationship Id="rId7"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audio" Target="../media/audio2.wav"/><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7.wav"/><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8.gif"/><Relationship Id="rId5" Type="http://schemas.openxmlformats.org/officeDocument/2006/relationships/audio" Target="../media/audio3.wav"/><Relationship Id="rId4" Type="http://schemas.openxmlformats.org/officeDocument/2006/relationships/audio" Target="../media/audio8.wav"/></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7.wav"/><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8.gif"/><Relationship Id="rId5" Type="http://schemas.openxmlformats.org/officeDocument/2006/relationships/audio" Target="../media/audio3.wav"/><Relationship Id="rId4" Type="http://schemas.openxmlformats.org/officeDocument/2006/relationships/audio" Target="../media/audio8.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8.gif"/><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8.gif"/><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40.png"/><Relationship Id="rId2" Type="http://schemas.openxmlformats.org/officeDocument/2006/relationships/audio" Target="../media/audio9.wav"/><Relationship Id="rId1" Type="http://schemas.openxmlformats.org/officeDocument/2006/relationships/slideLayout" Target="../slideLayouts/slideLayout32.xml"/><Relationship Id="rId6" Type="http://schemas.openxmlformats.org/officeDocument/2006/relationships/image" Target="../media/image38.gif"/><Relationship Id="rId5" Type="http://schemas.openxmlformats.org/officeDocument/2006/relationships/image" Target="../media/image44.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8.gif"/><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40.png"/><Relationship Id="rId2" Type="http://schemas.openxmlformats.org/officeDocument/2006/relationships/audio" Target="../media/audio9.wav"/><Relationship Id="rId1" Type="http://schemas.openxmlformats.org/officeDocument/2006/relationships/slideLayout" Target="../slideLayouts/slideLayout32.xml"/><Relationship Id="rId6" Type="http://schemas.openxmlformats.org/officeDocument/2006/relationships/image" Target="../media/image38.gif"/><Relationship Id="rId5" Type="http://schemas.openxmlformats.org/officeDocument/2006/relationships/image" Target="../media/image46.pn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8.gif"/><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8.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0.wav"/><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0.wav"/><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audio" Target="../media/audio12.wav"/><Relationship Id="rId10" Type="http://schemas.openxmlformats.org/officeDocument/2006/relationships/image" Target="../media/image64.png"/><Relationship Id="rId4" Type="http://schemas.openxmlformats.org/officeDocument/2006/relationships/audio" Target="../media/audio11.wav"/><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1.wav"/><Relationship Id="rId7" Type="http://schemas.openxmlformats.org/officeDocument/2006/relationships/image" Target="../media/image62.png"/><Relationship Id="rId2" Type="http://schemas.openxmlformats.org/officeDocument/2006/relationships/audio" Target="../media/audio10.wav"/><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audio" Target="../media/audio12.wav"/><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audio" Target="../media/audio4.wav"/><Relationship Id="rId10" Type="http://schemas.openxmlformats.org/officeDocument/2006/relationships/image" Target="../media/image16.jpg"/><Relationship Id="rId4" Type="http://schemas.openxmlformats.org/officeDocument/2006/relationships/audio" Target="../media/audio3.wav"/><Relationship Id="rId9" Type="http://schemas.openxmlformats.org/officeDocument/2006/relationships/image" Target="../media/image15.jpeg"/><Relationship Id="rId1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4.wav"/><Relationship Id="rId7" Type="http://schemas.openxmlformats.org/officeDocument/2006/relationships/image" Target="../media/image16.jpg"/><Relationship Id="rId12"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21.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15.jpe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audio" Target="../media/audio5.wav"/><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16.jpg"/><Relationship Id="rId11" Type="http://schemas.microsoft.com/office/2007/relationships/hdphoto" Target="../media/hdphoto1.wdp"/><Relationship Id="rId5" Type="http://schemas.openxmlformats.org/officeDocument/2006/relationships/image" Target="../media/image15.jpeg"/><Relationship Id="rId10"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DEDE"/>
              </a:solidFill>
              <a:latin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 y="15666"/>
            <a:ext cx="9143244" cy="51385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580" y="240972"/>
            <a:ext cx="1150360" cy="744073"/>
          </a:xfrm>
          <a:prstGeom prst="rect">
            <a:avLst/>
          </a:prstGeom>
        </p:spPr>
      </p:pic>
      <p:pic>
        <p:nvPicPr>
          <p:cNvPr id="3" name="Picture 2"/>
          <p:cNvPicPr>
            <a:picLocks noChangeAspect="1"/>
          </p:cNvPicPr>
          <p:nvPr/>
        </p:nvPicPr>
        <p:blipFill>
          <a:blip r:embed="rId4"/>
          <a:srcRect/>
          <a:stretch/>
        </p:blipFill>
        <p:spPr>
          <a:xfrm>
            <a:off x="9483" y="10669"/>
            <a:ext cx="9125034" cy="5132831"/>
          </a:xfrm>
          <a:prstGeom prst="rect">
            <a:avLst/>
          </a:prstGeom>
        </p:spPr>
      </p:pic>
    </p:spTree>
    <p:extLst>
      <p:ext uri="{BB962C8B-B14F-4D97-AF65-F5344CB8AC3E}">
        <p14:creationId xmlns:p14="http://schemas.microsoft.com/office/powerpoint/2010/main" val="315472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7170" name="Picture 6" descr="Clipart Illustration Of A Clear Blue Light Bulb Shining Brightly With Reflections On The Glass Over A Black Background by Tonis Pan">
            <a:extLst>
              <a:ext uri="{FF2B5EF4-FFF2-40B4-BE49-F238E27FC236}">
                <a16:creationId xmlns:a16="http://schemas.microsoft.com/office/drawing/2014/main" id="{8971D998-53F5-8FFD-6E91-A6F354BE4BE1}"/>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 descr="Clipart Illustration Of A Clear Blue Light Bulb Shining Brightly With Reflections On The Glass Over A Black Background by Tonis Pan">
            <a:extLst>
              <a:ext uri="{FF2B5EF4-FFF2-40B4-BE49-F238E27FC236}">
                <a16:creationId xmlns:a16="http://schemas.microsoft.com/office/drawing/2014/main" id="{D918A017-DAC9-03DD-8644-A99C6C49BD2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C1499330-FBAC-AAAD-4B11-B3DEC573F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329011AA-0F3D-EF68-7F60-7AC293A30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7645AA2A-B260-33C3-765D-D4B9E53B5137}"/>
              </a:ext>
            </a:extLst>
          </p:cNvPr>
          <p:cNvSpPr/>
          <p:nvPr/>
        </p:nvSpPr>
        <p:spPr>
          <a:xfrm>
            <a:off x="1576596" y="988182"/>
            <a:ext cx="6102678" cy="3402378"/>
          </a:xfrm>
          <a:prstGeom prst="roundRect">
            <a:avLst>
              <a:gd name="adj" fmla="val 10864"/>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90BE76EB-5003-73FE-DB61-5F8334B7A0F2}"/>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CFE00F59-606F-6D4A-45C4-F537D9235E3E}"/>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699ADBC5-0252-FA56-BC36-DC6F67F4E77E}"/>
              </a:ext>
            </a:extLst>
          </p:cNvPr>
          <p:cNvSpPr/>
          <p:nvPr/>
        </p:nvSpPr>
        <p:spPr>
          <a:xfrm rot="10800000">
            <a:off x="1547664" y="1383618"/>
            <a:ext cx="6102678" cy="3402378"/>
          </a:xfrm>
          <a:prstGeom prst="round2SameRect">
            <a:avLst>
              <a:gd name="adj1" fmla="val 10254"/>
              <a:gd name="adj2" fmla="val 0"/>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599F13E5-E80E-728C-631A-C11BB2BB1199}"/>
              </a:ext>
            </a:extLst>
          </p:cNvPr>
          <p:cNvSpPr/>
          <p:nvPr/>
        </p:nvSpPr>
        <p:spPr>
          <a:xfrm>
            <a:off x="5976156" y="2392338"/>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octopus</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3" name="12 Rectángulo redondeado">
            <a:extLst>
              <a:ext uri="{FF2B5EF4-FFF2-40B4-BE49-F238E27FC236}">
                <a16:creationId xmlns:a16="http://schemas.microsoft.com/office/drawing/2014/main" id="{51FE916F-2B1C-0AEA-B803-DCDE569AA559}"/>
              </a:ext>
            </a:extLst>
          </p:cNvPr>
          <p:cNvSpPr/>
          <p:nvPr/>
        </p:nvSpPr>
        <p:spPr>
          <a:xfrm>
            <a:off x="1817694" y="2392338"/>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octobus</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4C45F4A0-2875-EAC8-3A56-543386FD0599}"/>
              </a:ext>
            </a:extLst>
          </p:cNvPr>
          <p:cNvSpPr/>
          <p:nvPr/>
        </p:nvSpPr>
        <p:spPr>
          <a:xfrm>
            <a:off x="2195736" y="3867894"/>
            <a:ext cx="4692867" cy="702078"/>
          </a:xfrm>
          <a:prstGeom prst="roundRect">
            <a:avLst>
              <a:gd name="adj" fmla="val 33120"/>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t>
            </a:r>
            <a:r>
              <a:rPr lang="es-ES_tradnl" sz="1800" b="1" kern="1200" dirty="0" err="1">
                <a:solidFill>
                  <a:prstClr val="black"/>
                </a:solidFill>
                <a:latin typeface="Calibri"/>
              </a:rPr>
              <a:t>an</a:t>
            </a:r>
            <a:r>
              <a:rPr lang="es-ES_tradnl" sz="1800" b="1" kern="1200" dirty="0">
                <a:solidFill>
                  <a:prstClr val="black"/>
                </a:solidFill>
                <a:latin typeface="Calibri"/>
              </a:rPr>
              <a:t>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17AE22A5-B200-31FE-5E7D-A6F9CD3940B5}"/>
              </a:ext>
            </a:extLst>
          </p:cNvPr>
          <p:cNvSpPr txBox="1"/>
          <p:nvPr/>
        </p:nvSpPr>
        <p:spPr>
          <a:xfrm>
            <a:off x="4753649" y="4108307"/>
            <a:ext cx="1426886" cy="461665"/>
          </a:xfrm>
          <a:prstGeom prst="rect">
            <a:avLst/>
          </a:prstGeom>
          <a:noFill/>
        </p:spPr>
        <p:txBody>
          <a:bodyPr wrap="square">
            <a:spAutoFit/>
          </a:bodyPr>
          <a:lstStyle/>
          <a:p>
            <a:pPr algn="ctr" defTabSz="685800">
              <a:buClrTx/>
              <a:defRPr/>
            </a:pPr>
            <a:r>
              <a:rPr lang="es-ES_tradnl" sz="2400" b="1" kern="1200" dirty="0" err="1">
                <a:solidFill>
                  <a:srgbClr val="FF0000"/>
                </a:solidFill>
                <a:effectLst>
                  <a:outerShdw blurRad="38100" dist="38100" dir="2700000" algn="tl">
                    <a:srgbClr val="000000">
                      <a:alpha val="43137"/>
                    </a:srgbClr>
                  </a:outerShdw>
                </a:effectLst>
                <a:latin typeface="Calibri"/>
                <a:ea typeface="+mn-ea"/>
                <a:cs typeface="+mn-cs"/>
              </a:rPr>
              <a:t>octopus</a:t>
            </a:r>
            <a:endParaRPr lang="es-ES" sz="2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FB43D1E5-9B98-39D4-6D11-EC15E515089C}"/>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E21971E3-F38B-34D8-CC56-C13C98C4FE3A}"/>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AE8B0026-FD78-E3B2-BE57-E0B84A5C66AF}"/>
              </a:ext>
            </a:extLst>
          </p:cNvPr>
          <p:cNvSpPr/>
          <p:nvPr/>
        </p:nvSpPr>
        <p:spPr>
          <a:xfrm>
            <a:off x="3437874" y="1593354"/>
            <a:ext cx="2322258"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pic>
        <p:nvPicPr>
          <p:cNvPr id="23" name="Picture 2">
            <a:extLst>
              <a:ext uri="{FF2B5EF4-FFF2-40B4-BE49-F238E27FC236}">
                <a16:creationId xmlns:a16="http://schemas.microsoft.com/office/drawing/2014/main" id="{060ADF3A-7798-DCC1-BBB8-18EA18D78FAE}"/>
              </a:ext>
            </a:extLst>
          </p:cNvPr>
          <p:cNvPicPr>
            <a:picLocks noChangeAspect="1" noChangeArrowheads="1"/>
          </p:cNvPicPr>
          <p:nvPr/>
        </p:nvPicPr>
        <p:blipFill>
          <a:blip r:embed="rId10"/>
          <a:srcRect t="2293" b="2293"/>
          <a:stretch/>
        </p:blipFill>
        <p:spPr bwMode="auto">
          <a:xfrm>
            <a:off x="3466939" y="1593354"/>
            <a:ext cx="2270549" cy="2076135"/>
          </a:xfrm>
          <a:prstGeom prst="roundRect">
            <a:avLst>
              <a:gd name="adj" fmla="val 6194"/>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2" name="Picture 21">
            <a:hlinkClick r:id="" action="ppaction://media"/>
            <a:extLst>
              <a:ext uri="{FF2B5EF4-FFF2-40B4-BE49-F238E27FC236}">
                <a16:creationId xmlns:a16="http://schemas.microsoft.com/office/drawing/2014/main" id="{663DEF0D-90F0-A9BD-D3C4-058A9FED54A9}"/>
              </a:ext>
            </a:extLst>
          </p:cNvPr>
          <p:cNvPicPr>
            <a:picLocks noChangeAspect="1"/>
          </p:cNvPicPr>
          <p:nvPr/>
        </p:nvPicPr>
        <p:blipFill>
          <a:blip r:embed="rId11"/>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8194" name="Picture 6" descr="Clipart Illustration Of A Clear Blue Light Bulb Shining Brightly With Reflections On The Glass Over A Black Background by Tonis Pan">
            <a:extLst>
              <a:ext uri="{FF2B5EF4-FFF2-40B4-BE49-F238E27FC236}">
                <a16:creationId xmlns:a16="http://schemas.microsoft.com/office/drawing/2014/main" id="{8E01AC5B-673B-40CD-FD50-A781281ACDF4}"/>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descr="Clipart Illustration Of A Clear Blue Light Bulb Shining Brightly With Reflections On The Glass Over A Black Background by Tonis Pan">
            <a:extLst>
              <a:ext uri="{FF2B5EF4-FFF2-40B4-BE49-F238E27FC236}">
                <a16:creationId xmlns:a16="http://schemas.microsoft.com/office/drawing/2014/main" id="{F220DA9E-27EA-838B-3A64-E6D2E879EB5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FF67A6E6-0101-86E5-19E8-77A98B611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EB044B06-D51E-86B1-2D3D-CDF8D0AE6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EF2AF2EB-C2D5-F706-A4AE-931B1DFAB32D}"/>
              </a:ext>
            </a:extLst>
          </p:cNvPr>
          <p:cNvSpPr/>
          <p:nvPr/>
        </p:nvSpPr>
        <p:spPr>
          <a:xfrm>
            <a:off x="1576596" y="988182"/>
            <a:ext cx="6102678" cy="3402378"/>
          </a:xfrm>
          <a:prstGeom prst="roundRect">
            <a:avLst>
              <a:gd name="adj" fmla="val 10864"/>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512B326E-51D5-D9E5-8FF3-609560A10CEE}"/>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3331B9F2-EBEF-2CAF-2A2D-209FB6CBEB52}"/>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D8E103C5-29BF-DB34-9A5B-8183A3049AE3}"/>
              </a:ext>
            </a:extLst>
          </p:cNvPr>
          <p:cNvSpPr/>
          <p:nvPr/>
        </p:nvSpPr>
        <p:spPr>
          <a:xfrm rot="10800000">
            <a:off x="1547664" y="1383618"/>
            <a:ext cx="6102678" cy="3402378"/>
          </a:xfrm>
          <a:prstGeom prst="round2SameRect">
            <a:avLst>
              <a:gd name="adj1" fmla="val 10254"/>
              <a:gd name="adj2" fmla="val 0"/>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3" name="12 Rectángulo redondeado">
            <a:extLst>
              <a:ext uri="{FF2B5EF4-FFF2-40B4-BE49-F238E27FC236}">
                <a16:creationId xmlns:a16="http://schemas.microsoft.com/office/drawing/2014/main" id="{CD5B2A86-32FB-4FDE-3EE5-289C9A40FBB0}"/>
              </a:ext>
            </a:extLst>
          </p:cNvPr>
          <p:cNvSpPr/>
          <p:nvPr/>
        </p:nvSpPr>
        <p:spPr>
          <a:xfrm>
            <a:off x="5976156" y="2409732"/>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ellephan</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5307DCDF-4C53-521B-04F6-9A386928C2EB}"/>
              </a:ext>
            </a:extLst>
          </p:cNvPr>
          <p:cNvSpPr/>
          <p:nvPr/>
        </p:nvSpPr>
        <p:spPr>
          <a:xfrm>
            <a:off x="2195736" y="3867894"/>
            <a:ext cx="4692867" cy="702078"/>
          </a:xfrm>
          <a:prstGeom prst="roundRect">
            <a:avLst>
              <a:gd name="adj" fmla="val 33120"/>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t>
            </a:r>
            <a:r>
              <a:rPr lang="es-ES_tradnl" sz="1800" b="1" kern="1200" dirty="0" err="1">
                <a:solidFill>
                  <a:prstClr val="black"/>
                </a:solidFill>
                <a:latin typeface="Calibri"/>
              </a:rPr>
              <a:t>an</a:t>
            </a:r>
            <a:r>
              <a:rPr lang="es-ES_tradnl" sz="1800" b="1" kern="1200" dirty="0">
                <a:solidFill>
                  <a:prstClr val="black"/>
                </a:solidFill>
                <a:latin typeface="Calibri"/>
              </a:rPr>
              <a:t>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BDEF8826-C9C7-4E99-394C-92F9DC1C8C7E}"/>
              </a:ext>
            </a:extLst>
          </p:cNvPr>
          <p:cNvSpPr txBox="1"/>
          <p:nvPr/>
        </p:nvSpPr>
        <p:spPr>
          <a:xfrm>
            <a:off x="4897041" y="4180150"/>
            <a:ext cx="1133475" cy="369332"/>
          </a:xfrm>
          <a:prstGeom prst="rect">
            <a:avLst/>
          </a:prstGeom>
          <a:noFill/>
        </p:spPr>
        <p:txBody>
          <a:bodyPr>
            <a:spAutoFit/>
          </a:bodyPr>
          <a:lstStyle/>
          <a:p>
            <a:pPr algn="ctr" defTabSz="685800">
              <a:buClrTx/>
              <a:defRPr/>
            </a:pPr>
            <a:r>
              <a:rPr lang="es-ES_tradnl" sz="1800" b="1" kern="1200" dirty="0" err="1">
                <a:ln>
                  <a:solidFill>
                    <a:srgbClr val="FF0000"/>
                  </a:solidFill>
                </a:ln>
                <a:solidFill>
                  <a:srgbClr val="FF0000"/>
                </a:solidFill>
                <a:latin typeface="Calibri"/>
                <a:ea typeface="+mn-ea"/>
                <a:cs typeface="+mn-cs"/>
              </a:rPr>
              <a:t>elephant</a:t>
            </a:r>
            <a:endParaRPr lang="es-ES" sz="1800" b="1" kern="1200" dirty="0">
              <a:ln>
                <a:solidFill>
                  <a:srgbClr val="FF0000"/>
                </a:solidFill>
              </a:ln>
              <a:solidFill>
                <a:srgbClr val="FF0000"/>
              </a:solidFill>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59E6528B-85C0-6A13-10EB-1D3348C91BFE}"/>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A2CF9C0E-035D-4AAC-D5E0-1A0F44D2EA76}"/>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45963B41-DF6D-EE6C-F88E-C346B460C6B7}"/>
              </a:ext>
            </a:extLst>
          </p:cNvPr>
          <p:cNvSpPr/>
          <p:nvPr/>
        </p:nvSpPr>
        <p:spPr>
          <a:xfrm>
            <a:off x="3491880" y="1593354"/>
            <a:ext cx="2274540"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2A30B20E-1675-6605-3064-BFAE3152FBCF}"/>
              </a:ext>
            </a:extLst>
          </p:cNvPr>
          <p:cNvSpPr/>
          <p:nvPr/>
        </p:nvSpPr>
        <p:spPr>
          <a:xfrm>
            <a:off x="1871700" y="2392338"/>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elephant</a:t>
            </a:r>
            <a:endParaRPr lang="es-ES" sz="2400" b="1" kern="1200" dirty="0">
              <a:solidFill>
                <a:prstClr val="white"/>
              </a:solidFill>
              <a:effectLst>
                <a:innerShdw blurRad="63500" dist="50800" dir="13500000">
                  <a:prstClr val="black">
                    <a:alpha val="50000"/>
                  </a:prstClr>
                </a:innerShdw>
              </a:effectLst>
              <a:latin typeface="Calibri"/>
            </a:endParaRPr>
          </a:p>
        </p:txBody>
      </p:sp>
      <p:pic>
        <p:nvPicPr>
          <p:cNvPr id="22" name="Picture 2">
            <a:extLst>
              <a:ext uri="{FF2B5EF4-FFF2-40B4-BE49-F238E27FC236}">
                <a16:creationId xmlns:a16="http://schemas.microsoft.com/office/drawing/2014/main" id="{C4C7EBA7-C9C2-BF44-878D-BA997711CD3A}"/>
              </a:ext>
            </a:extLst>
          </p:cNvPr>
          <p:cNvPicPr>
            <a:picLocks noChangeAspect="1" noChangeArrowheads="1"/>
          </p:cNvPicPr>
          <p:nvPr/>
        </p:nvPicPr>
        <p:blipFill>
          <a:blip r:embed="rId10"/>
          <a:srcRect t="2545" b="2545"/>
          <a:stretch/>
        </p:blipFill>
        <p:spPr bwMode="auto">
          <a:xfrm>
            <a:off x="3537691" y="1597567"/>
            <a:ext cx="2199798" cy="2087819"/>
          </a:xfrm>
          <a:prstGeom prst="roundRect">
            <a:avLst>
              <a:gd name="adj" fmla="val 8669"/>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3" name="Picture 22">
            <a:hlinkClick r:id="" action="ppaction://media"/>
            <a:extLst>
              <a:ext uri="{FF2B5EF4-FFF2-40B4-BE49-F238E27FC236}">
                <a16:creationId xmlns:a16="http://schemas.microsoft.com/office/drawing/2014/main" id="{5BEDA367-0026-5D73-3CFD-E2501F250D6C}"/>
              </a:ext>
            </a:extLst>
          </p:cNvPr>
          <p:cNvPicPr>
            <a:picLocks noChangeAspect="1"/>
          </p:cNvPicPr>
          <p:nvPr/>
        </p:nvPicPr>
        <p:blipFill>
          <a:blip r:embed="rId11"/>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9218" name="Picture 6" descr="Clipart Illustration Of A Clear Blue Light Bulb Shining Brightly With Reflections On The Glass Over A Black Background by Tonis Pan">
            <a:extLst>
              <a:ext uri="{FF2B5EF4-FFF2-40B4-BE49-F238E27FC236}">
                <a16:creationId xmlns:a16="http://schemas.microsoft.com/office/drawing/2014/main" id="{CE94D706-C275-4962-1080-2F78282EB04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Clipart Illustration Of A Clear Blue Light Bulb Shining Brightly With Reflections On The Glass Over A Black Background by Tonis Pan">
            <a:extLst>
              <a:ext uri="{FF2B5EF4-FFF2-40B4-BE49-F238E27FC236}">
                <a16:creationId xmlns:a16="http://schemas.microsoft.com/office/drawing/2014/main" id="{7F8C9960-9B7D-C1CE-5AD3-05CB00B4C5C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8AB9FC8E-F317-BA8C-638D-C32516C4F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E4B35D5C-A9FD-8AAB-471E-FB0E6764E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03C02A07-85CA-67DB-16D9-1377627996D1}"/>
              </a:ext>
            </a:extLst>
          </p:cNvPr>
          <p:cNvSpPr/>
          <p:nvPr/>
        </p:nvSpPr>
        <p:spPr>
          <a:xfrm>
            <a:off x="1576596" y="988182"/>
            <a:ext cx="6102678" cy="3402378"/>
          </a:xfrm>
          <a:prstGeom prst="roundRect">
            <a:avLst>
              <a:gd name="adj" fmla="val 10864"/>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E3F1F4F8-4F93-C50F-A1D3-4E8AFA6DE68A}"/>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prstClr val="white"/>
                </a:solidFill>
                <a:effectLst>
                  <a:innerShdw blurRad="63500" dist="50800" dir="13500000">
                    <a:prstClr val="black">
                      <a:alpha val="50000"/>
                    </a:prstClr>
                  </a:innerShdw>
                </a:effectLst>
                <a:latin typeface="Calibri"/>
              </a:rPr>
              <a:t>TRUE</a:t>
            </a:r>
            <a:endParaRPr lang="es-ES" sz="1350" b="1" kern="1200" dirty="0">
              <a:solidFill>
                <a:prstClr val="white"/>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DBE93DC6-E267-6B93-6CC5-34C37DFF74A9}"/>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prstClr val="white"/>
                </a:solidFill>
                <a:effectLst>
                  <a:innerShdw blurRad="63500" dist="50800" dir="13500000">
                    <a:prstClr val="black">
                      <a:alpha val="50000"/>
                    </a:prstClr>
                  </a:innerShdw>
                </a:effectLst>
                <a:latin typeface="Calibri"/>
              </a:rPr>
              <a:t>FALSE</a:t>
            </a:r>
            <a:endParaRPr lang="es-ES" sz="1350" b="1" kern="1200" dirty="0">
              <a:solidFill>
                <a:prstClr val="white"/>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67E8D6B7-E6D8-6F9C-9627-25E27CD9F9C6}"/>
              </a:ext>
            </a:extLst>
          </p:cNvPr>
          <p:cNvSpPr/>
          <p:nvPr/>
        </p:nvSpPr>
        <p:spPr>
          <a:xfrm rot="10800000">
            <a:off x="1547664" y="1383618"/>
            <a:ext cx="6102678" cy="3402378"/>
          </a:xfrm>
          <a:prstGeom prst="round2SameRect">
            <a:avLst>
              <a:gd name="adj1" fmla="val 10254"/>
              <a:gd name="adj2" fmla="val 0"/>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E5BA3FCC-58F8-7C62-AC04-2770F22B8DAC}"/>
              </a:ext>
            </a:extLst>
          </p:cNvPr>
          <p:cNvSpPr/>
          <p:nvPr/>
        </p:nvSpPr>
        <p:spPr>
          <a:xfrm>
            <a:off x="5976156" y="2392338"/>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peacock</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3" name="12 Rectángulo redondeado">
            <a:extLst>
              <a:ext uri="{FF2B5EF4-FFF2-40B4-BE49-F238E27FC236}">
                <a16:creationId xmlns:a16="http://schemas.microsoft.com/office/drawing/2014/main" id="{9CF95D31-6AEA-9ED4-60E9-0F4B60BE6CFC}"/>
              </a:ext>
            </a:extLst>
          </p:cNvPr>
          <p:cNvSpPr/>
          <p:nvPr/>
        </p:nvSpPr>
        <p:spPr>
          <a:xfrm>
            <a:off x="1871700" y="2392338"/>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peacocks</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B522FAF3-9C8F-2038-CC9C-17635CCC87E9}"/>
              </a:ext>
            </a:extLst>
          </p:cNvPr>
          <p:cNvSpPr/>
          <p:nvPr/>
        </p:nvSpPr>
        <p:spPr>
          <a:xfrm>
            <a:off x="1817694" y="3867894"/>
            <a:ext cx="5616624" cy="702078"/>
          </a:xfrm>
          <a:prstGeom prst="roundRect">
            <a:avLst>
              <a:gd name="adj" fmla="val 24240"/>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buClrTx/>
              <a:defRPr/>
            </a:pPr>
            <a:r>
              <a:rPr lang="es-ES_tradnl" sz="2400" b="1" kern="1200" dirty="0">
                <a:solidFill>
                  <a:prstClr val="black"/>
                </a:solidFill>
                <a:latin typeface="Calibri"/>
              </a:rPr>
              <a:t>                     </a:t>
            </a: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4273904B-EC93-0B97-C159-461ACA8836C3}"/>
              </a:ext>
            </a:extLst>
          </p:cNvPr>
          <p:cNvSpPr txBox="1"/>
          <p:nvPr/>
        </p:nvSpPr>
        <p:spPr>
          <a:xfrm>
            <a:off x="4572000" y="4138631"/>
            <a:ext cx="1263269" cy="461665"/>
          </a:xfrm>
          <a:prstGeom prst="rect">
            <a:avLst/>
          </a:prstGeom>
          <a:noFill/>
        </p:spPr>
        <p:txBody>
          <a:bodyPr wrap="square">
            <a:spAutoFit/>
          </a:bodyPr>
          <a:lstStyle/>
          <a:p>
            <a:pPr algn="ctr" defTabSz="685800">
              <a:buClrTx/>
              <a:defRPr/>
            </a:pPr>
            <a:r>
              <a:rPr lang="es-ES_tradnl" sz="2400" b="1" kern="1200" dirty="0" err="1">
                <a:solidFill>
                  <a:srgbClr val="FF0000"/>
                </a:solidFill>
                <a:effectLst>
                  <a:outerShdw blurRad="38100" dist="38100" dir="2700000" algn="tl">
                    <a:srgbClr val="000000">
                      <a:alpha val="43137"/>
                    </a:srgbClr>
                  </a:outerShdw>
                </a:effectLst>
                <a:latin typeface="Calibri"/>
                <a:ea typeface="+mn-ea"/>
                <a:cs typeface="+mn-cs"/>
              </a:rPr>
              <a:t>peacock</a:t>
            </a:r>
            <a:endParaRPr lang="es-ES" sz="2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EA579351-08CD-B5F9-CF49-699518C297C7}"/>
              </a:ext>
            </a:extLst>
          </p:cNvPr>
          <p:cNvPicPr>
            <a:picLocks noChangeAspect="1" noChangeArrowheads="1"/>
          </p:cNvPicPr>
          <p:nvPr/>
        </p:nvPicPr>
        <p:blipFill>
          <a:blip r:embed="rId10"/>
          <a:srcRect/>
          <a:stretch>
            <a:fillRect/>
          </a:stretch>
        </p:blipFill>
        <p:spPr bwMode="auto">
          <a:xfrm>
            <a:off x="6867525" y="3165873"/>
            <a:ext cx="566738" cy="56911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51FFAA54-6B3A-3168-8C35-AF227489D0C5}"/>
              </a:ext>
            </a:extLst>
          </p:cNvPr>
          <p:cNvPicPr>
            <a:picLocks noChangeAspect="1" noChangeArrowheads="1"/>
          </p:cNvPicPr>
          <p:nvPr/>
        </p:nvPicPr>
        <p:blipFill>
          <a:blip r:embed="rId10"/>
          <a:srcRect/>
          <a:stretch>
            <a:fillRect/>
          </a:stretch>
        </p:blipFill>
        <p:spPr bwMode="auto">
          <a:xfrm>
            <a:off x="6867525" y="3165873"/>
            <a:ext cx="566738" cy="56911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4CC53EFC-AEB8-434A-DCEE-61E06069F340}"/>
              </a:ext>
            </a:extLst>
          </p:cNvPr>
          <p:cNvSpPr/>
          <p:nvPr/>
        </p:nvSpPr>
        <p:spPr>
          <a:xfrm>
            <a:off x="3614520" y="1593354"/>
            <a:ext cx="2091607"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pic>
        <p:nvPicPr>
          <p:cNvPr id="22" name="Picture 2">
            <a:extLst>
              <a:ext uri="{FF2B5EF4-FFF2-40B4-BE49-F238E27FC236}">
                <a16:creationId xmlns:a16="http://schemas.microsoft.com/office/drawing/2014/main" id="{924D7BD3-B2DA-9FFD-3912-57BE99B6D56C}"/>
              </a:ext>
            </a:extLst>
          </p:cNvPr>
          <p:cNvPicPr>
            <a:picLocks noChangeAspect="1" noChangeArrowheads="1"/>
          </p:cNvPicPr>
          <p:nvPr/>
        </p:nvPicPr>
        <p:blipFill>
          <a:blip r:embed="rId11"/>
          <a:srcRect l="15906" r="15906"/>
          <a:stretch/>
        </p:blipFill>
        <p:spPr bwMode="auto">
          <a:xfrm>
            <a:off x="3599891" y="1617240"/>
            <a:ext cx="2081083" cy="2034629"/>
          </a:xfrm>
          <a:prstGeom prst="roundRect">
            <a:avLst>
              <a:gd name="adj" fmla="val 8313"/>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3" name="Picture 22">
            <a:hlinkClick r:id="" action="ppaction://media"/>
            <a:extLst>
              <a:ext uri="{FF2B5EF4-FFF2-40B4-BE49-F238E27FC236}">
                <a16:creationId xmlns:a16="http://schemas.microsoft.com/office/drawing/2014/main" id="{10FB4EF9-53CA-0103-14FB-6AFCFA230B35}"/>
              </a:ext>
            </a:extLst>
          </p:cNvPr>
          <p:cNvPicPr>
            <a:picLocks noChangeAspect="1"/>
          </p:cNvPicPr>
          <p:nvPr/>
        </p:nvPicPr>
        <p:blipFill>
          <a:blip r:embed="rId12"/>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10242" name="Picture 6" descr="Clipart Illustration Of A Clear Blue Light Bulb Shining Brightly With Reflections On The Glass Over A Black Background by Tonis Pan">
            <a:extLst>
              <a:ext uri="{FF2B5EF4-FFF2-40B4-BE49-F238E27FC236}">
                <a16:creationId xmlns:a16="http://schemas.microsoft.com/office/drawing/2014/main" id="{A346E71B-F37D-F391-5661-5F185C6F92BB}"/>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Clipart Illustration Of A Clear Blue Light Bulb Shining Brightly With Reflections On The Glass Over A Black Background by Tonis Pan">
            <a:extLst>
              <a:ext uri="{FF2B5EF4-FFF2-40B4-BE49-F238E27FC236}">
                <a16:creationId xmlns:a16="http://schemas.microsoft.com/office/drawing/2014/main" id="{6AF76E38-F611-E26A-845E-4DC0A64DB7C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4376AE37-2F9B-2A8F-52B3-CE0012F1C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1DAC91C4-3C68-43DD-6BA6-60B22E0AFA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4B169263-27E7-8618-57FD-5650D0B742FE}"/>
              </a:ext>
            </a:extLst>
          </p:cNvPr>
          <p:cNvSpPr/>
          <p:nvPr/>
        </p:nvSpPr>
        <p:spPr>
          <a:xfrm>
            <a:off x="1576596" y="988182"/>
            <a:ext cx="6102678" cy="3402378"/>
          </a:xfrm>
          <a:prstGeom prst="roundRect">
            <a:avLst>
              <a:gd name="adj" fmla="val 10864"/>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66F1C505-7C30-C28E-0540-1D0FE2EC8EEF}"/>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F787CE40-366D-9B70-3F62-97E3ECC662A7}"/>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2A283870-AE09-250C-F88C-5072C003325D}"/>
              </a:ext>
            </a:extLst>
          </p:cNvPr>
          <p:cNvSpPr/>
          <p:nvPr/>
        </p:nvSpPr>
        <p:spPr>
          <a:xfrm rot="10800000">
            <a:off x="1547664" y="1383618"/>
            <a:ext cx="6102678" cy="3402378"/>
          </a:xfrm>
          <a:prstGeom prst="round2SameRect">
            <a:avLst>
              <a:gd name="adj1" fmla="val 10254"/>
              <a:gd name="adj2" fmla="val 0"/>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3" name="12 Rectángulo redondeado">
            <a:extLst>
              <a:ext uri="{FF2B5EF4-FFF2-40B4-BE49-F238E27FC236}">
                <a16:creationId xmlns:a16="http://schemas.microsoft.com/office/drawing/2014/main" id="{E83E0217-C491-22F6-2BE6-D4B3F444241C}"/>
              </a:ext>
            </a:extLst>
          </p:cNvPr>
          <p:cNvSpPr/>
          <p:nvPr/>
        </p:nvSpPr>
        <p:spPr>
          <a:xfrm>
            <a:off x="6030162" y="2409732"/>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3200" b="1" kern="1200" dirty="0" err="1">
                <a:solidFill>
                  <a:prstClr val="white"/>
                </a:solidFill>
                <a:effectLst>
                  <a:innerShdw blurRad="63500" dist="50800" dir="13500000">
                    <a:prstClr val="black">
                      <a:alpha val="50000"/>
                    </a:prstClr>
                  </a:innerShdw>
                </a:effectLst>
                <a:latin typeface="Calibri"/>
              </a:rPr>
              <a:t>rabit</a:t>
            </a:r>
            <a:endParaRPr lang="es-ES" sz="32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08B2AF06-A2D6-CEB9-78CE-713683F4D72B}"/>
              </a:ext>
            </a:extLst>
          </p:cNvPr>
          <p:cNvSpPr/>
          <p:nvPr/>
        </p:nvSpPr>
        <p:spPr>
          <a:xfrm>
            <a:off x="2087091" y="3867894"/>
            <a:ext cx="4801512" cy="702078"/>
          </a:xfrm>
          <a:prstGeom prst="roundRect">
            <a:avLst>
              <a:gd name="adj" fmla="val 25720"/>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buClrTx/>
              <a:defRPr/>
            </a:pPr>
            <a:r>
              <a:rPr lang="es-ES_tradnl" sz="1800" b="1" kern="1200" dirty="0">
                <a:solidFill>
                  <a:prstClr val="black"/>
                </a:solidFill>
                <a:latin typeface="Calibri"/>
              </a:rPr>
              <a:t>                    -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F3810225-7D60-9865-45D6-4E1195AE159B}"/>
              </a:ext>
            </a:extLst>
          </p:cNvPr>
          <p:cNvSpPr txBox="1"/>
          <p:nvPr/>
        </p:nvSpPr>
        <p:spPr>
          <a:xfrm>
            <a:off x="4572000" y="4072437"/>
            <a:ext cx="991888" cy="461665"/>
          </a:xfrm>
          <a:prstGeom prst="rect">
            <a:avLst/>
          </a:prstGeom>
          <a:noFill/>
        </p:spPr>
        <p:txBody>
          <a:bodyPr wrap="square">
            <a:spAutoFit/>
          </a:bodyPr>
          <a:lstStyle/>
          <a:p>
            <a:pPr algn="ctr" defTabSz="685800">
              <a:buClrTx/>
              <a:defRPr/>
            </a:pPr>
            <a:r>
              <a:rPr lang="es-ES_tradnl" sz="2400" b="1" kern="1200" dirty="0" err="1">
                <a:solidFill>
                  <a:srgbClr val="FF0000"/>
                </a:solidFill>
                <a:effectLst>
                  <a:outerShdw blurRad="38100" dist="38100" dir="2700000" algn="tl">
                    <a:srgbClr val="000000">
                      <a:alpha val="43137"/>
                    </a:srgbClr>
                  </a:outerShdw>
                </a:effectLst>
                <a:latin typeface="Calibri"/>
                <a:ea typeface="+mn-ea"/>
                <a:cs typeface="+mn-cs"/>
              </a:rPr>
              <a:t>rabbit</a:t>
            </a:r>
            <a:endParaRPr lang="es-ES" sz="2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512C0C59-5836-6F5B-486D-5518FA199629}"/>
              </a:ext>
            </a:extLst>
          </p:cNvPr>
          <p:cNvPicPr>
            <a:picLocks noChangeAspect="1" noChangeArrowheads="1"/>
          </p:cNvPicPr>
          <p:nvPr/>
        </p:nvPicPr>
        <p:blipFill>
          <a:blip r:embed="rId10"/>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AB22973B-6E16-D7F1-BB55-1B62BA68EB4E}"/>
              </a:ext>
            </a:extLst>
          </p:cNvPr>
          <p:cNvPicPr>
            <a:picLocks noChangeAspect="1" noChangeArrowheads="1"/>
          </p:cNvPicPr>
          <p:nvPr/>
        </p:nvPicPr>
        <p:blipFill>
          <a:blip r:embed="rId10"/>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3E61CBCA-EF9D-10B0-D501-3463137B5C5A}"/>
              </a:ext>
            </a:extLst>
          </p:cNvPr>
          <p:cNvSpPr/>
          <p:nvPr/>
        </p:nvSpPr>
        <p:spPr>
          <a:xfrm>
            <a:off x="3584140" y="1699872"/>
            <a:ext cx="2067980" cy="1843986"/>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B8033DD6-7CF3-FD4B-A2ED-8216A84BA0A3}"/>
              </a:ext>
            </a:extLst>
          </p:cNvPr>
          <p:cNvSpPr/>
          <p:nvPr/>
        </p:nvSpPr>
        <p:spPr>
          <a:xfrm>
            <a:off x="1763688" y="2392338"/>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3200" b="1" kern="1200" dirty="0" err="1">
                <a:solidFill>
                  <a:prstClr val="white"/>
                </a:solidFill>
                <a:effectLst>
                  <a:innerShdw blurRad="63500" dist="50800" dir="13500000">
                    <a:prstClr val="black">
                      <a:alpha val="50000"/>
                    </a:prstClr>
                  </a:innerShdw>
                </a:effectLst>
                <a:latin typeface="Calibri"/>
              </a:rPr>
              <a:t>rabbit</a:t>
            </a:r>
            <a:endParaRPr lang="es-ES" sz="3200" b="1" kern="1200" dirty="0">
              <a:solidFill>
                <a:prstClr val="white"/>
              </a:solidFill>
              <a:effectLst>
                <a:innerShdw blurRad="63500" dist="50800" dir="13500000">
                  <a:prstClr val="black">
                    <a:alpha val="50000"/>
                  </a:prstClr>
                </a:innerShdw>
              </a:effectLst>
              <a:latin typeface="Calibri"/>
            </a:endParaRPr>
          </a:p>
        </p:txBody>
      </p:sp>
      <p:pic>
        <p:nvPicPr>
          <p:cNvPr id="23" name="Picture 2">
            <a:extLst>
              <a:ext uri="{FF2B5EF4-FFF2-40B4-BE49-F238E27FC236}">
                <a16:creationId xmlns:a16="http://schemas.microsoft.com/office/drawing/2014/main" id="{DCF1C332-EDCA-B596-DBC0-2DD04F4EB18D}"/>
              </a:ext>
            </a:extLst>
          </p:cNvPr>
          <p:cNvPicPr>
            <a:picLocks noChangeAspect="1" noChangeArrowheads="1"/>
          </p:cNvPicPr>
          <p:nvPr/>
        </p:nvPicPr>
        <p:blipFill>
          <a:blip r:embed="rId11"/>
          <a:srcRect l="12917" r="12917"/>
          <a:stretch/>
        </p:blipFill>
        <p:spPr bwMode="auto">
          <a:xfrm>
            <a:off x="3600685" y="1699872"/>
            <a:ext cx="2051435" cy="1843986"/>
          </a:xfrm>
          <a:prstGeom prst="roundRect">
            <a:avLst>
              <a:gd name="adj" fmla="val 9601"/>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2" name="Picture 21">
            <a:hlinkClick r:id="" action="ppaction://media"/>
            <a:extLst>
              <a:ext uri="{FF2B5EF4-FFF2-40B4-BE49-F238E27FC236}">
                <a16:creationId xmlns:a16="http://schemas.microsoft.com/office/drawing/2014/main" id="{D9D2BD6D-4366-488C-AD90-D3237D7BB951}"/>
              </a:ext>
            </a:extLst>
          </p:cNvPr>
          <p:cNvPicPr>
            <a:picLocks noChangeAspect="1"/>
          </p:cNvPicPr>
          <p:nvPr/>
        </p:nvPicPr>
        <p:blipFill>
          <a:blip r:embed="rId12"/>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1020615" y="2439200"/>
            <a:ext cx="7555590" cy="115716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048711" y="989800"/>
            <a:ext cx="1407955" cy="8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a:t>
            </a:r>
            <a:endParaRPr dirty="0"/>
          </a:p>
        </p:txBody>
      </p:sp>
      <p:sp>
        <p:nvSpPr>
          <p:cNvPr id="637" name="Google Shape;637;p48"/>
          <p:cNvSpPr txBox="1">
            <a:spLocks noGrp="1"/>
          </p:cNvSpPr>
          <p:nvPr>
            <p:ph type="title" idx="2"/>
          </p:nvPr>
        </p:nvSpPr>
        <p:spPr>
          <a:xfrm>
            <a:off x="868461" y="2602821"/>
            <a:ext cx="7555590" cy="6940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t>Listen and tick. </a:t>
            </a:r>
            <a:endParaRPr sz="7200" dirty="0"/>
          </a:p>
        </p:txBody>
      </p:sp>
      <p:grpSp>
        <p:nvGrpSpPr>
          <p:cNvPr id="638" name="Google Shape;638;p48"/>
          <p:cNvGrpSpPr/>
          <p:nvPr/>
        </p:nvGrpSpPr>
        <p:grpSpPr>
          <a:xfrm rot="-438619">
            <a:off x="1327218" y="192680"/>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305498" y="3871048"/>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484163"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627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rcRect/>
          <a:stretch/>
        </p:blipFill>
        <p:spPr>
          <a:xfrm>
            <a:off x="2245646" y="54651"/>
            <a:ext cx="4314777" cy="4943598"/>
          </a:xfrm>
          <a:prstGeom prst="rect">
            <a:avLst/>
          </a:prstGeom>
        </p:spPr>
      </p:pic>
      <p:pic>
        <p:nvPicPr>
          <p:cNvPr id="2" name="Track 104">
            <a:hlinkClick r:id="" action="ppaction://media"/>
            <a:extLst>
              <a:ext uri="{FF2B5EF4-FFF2-40B4-BE49-F238E27FC236}">
                <a16:creationId xmlns:a16="http://schemas.microsoft.com/office/drawing/2014/main" id="{1317BFE9-ABD2-DD61-77AF-909C70726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3554" y="51643"/>
            <a:ext cx="609600" cy="609600"/>
          </a:xfrm>
          <a:prstGeom prst="rect">
            <a:avLst/>
          </a:prstGeom>
        </p:spPr>
      </p:pic>
    </p:spTree>
    <p:extLst>
      <p:ext uri="{BB962C8B-B14F-4D97-AF65-F5344CB8AC3E}">
        <p14:creationId xmlns:p14="http://schemas.microsoft.com/office/powerpoint/2010/main" val="7271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srcRect/>
          <a:stretch/>
        </p:blipFill>
        <p:spPr>
          <a:xfrm>
            <a:off x="308925" y="1570083"/>
            <a:ext cx="8526149" cy="2233838"/>
          </a:xfrm>
          <a:prstGeom prst="rect">
            <a:avLst/>
          </a:prstGeom>
        </p:spPr>
      </p:pic>
      <p:pic>
        <p:nvPicPr>
          <p:cNvPr id="19" name="Picture 18">
            <a:extLst>
              <a:ext uri="{FF2B5EF4-FFF2-40B4-BE49-F238E27FC236}">
                <a16:creationId xmlns:a16="http://schemas.microsoft.com/office/drawing/2014/main" id="{A5957B88-C989-74F2-9596-B2E5A35A8F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4975" y="3061856"/>
            <a:ext cx="515284" cy="536667"/>
          </a:xfrm>
          <a:prstGeom prst="rect">
            <a:avLst/>
          </a:prstGeom>
        </p:spPr>
      </p:pic>
      <p:pic>
        <p:nvPicPr>
          <p:cNvPr id="18" name="Track 104">
            <a:hlinkClick r:id="" action="ppaction://media"/>
            <a:extLst>
              <a:ext uri="{FF2B5EF4-FFF2-40B4-BE49-F238E27FC236}">
                <a16:creationId xmlns:a16="http://schemas.microsoft.com/office/drawing/2014/main" id="{E410607C-281C-F909-ADD8-1B381EBE17C0}"/>
              </a:ext>
            </a:extLst>
          </p:cNvPr>
          <p:cNvPicPr>
            <a:picLocks noChangeAspect="1"/>
          </p:cNvPicPr>
          <p:nvPr>
            <a:audioFile r:link="rId1"/>
            <p:extLst>
              <p:ext uri="{DAA4B4D4-6D71-4841-9C94-3DE7FCFB9230}">
                <p14:media xmlns:p14="http://schemas.microsoft.com/office/powerpoint/2010/main" r:embed="rId2">
                  <p14:trim st="9975" end="40637.0625"/>
                </p14:media>
              </p:ext>
            </p:extLst>
          </p:nvPr>
        </p:nvPicPr>
        <p:blipFill>
          <a:blip r:embed="rId7"/>
          <a:stretch>
            <a:fillRect/>
          </a:stretch>
        </p:blipFill>
        <p:spPr>
          <a:xfrm>
            <a:off x="4448067" y="438460"/>
            <a:ext cx="628906" cy="628906"/>
          </a:xfrm>
          <a:prstGeom prst="rect">
            <a:avLst/>
          </a:prstGeom>
        </p:spPr>
      </p:pic>
      <p:sp>
        <p:nvSpPr>
          <p:cNvPr id="2" name="Rectangle 1">
            <a:extLst>
              <a:ext uri="{FF2B5EF4-FFF2-40B4-BE49-F238E27FC236}">
                <a16:creationId xmlns:a16="http://schemas.microsoft.com/office/drawing/2014/main" id="{DAC49692-2356-D47A-00F0-A3D6B24947CC}"/>
              </a:ext>
            </a:extLst>
          </p:cNvPr>
          <p:cNvSpPr/>
          <p:nvPr/>
        </p:nvSpPr>
        <p:spPr>
          <a:xfrm>
            <a:off x="579648" y="194757"/>
            <a:ext cx="383951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Let’s check!</a:t>
            </a:r>
          </a:p>
        </p:txBody>
      </p:sp>
    </p:spTree>
    <p:extLst>
      <p:ext uri="{BB962C8B-B14F-4D97-AF65-F5344CB8AC3E}">
        <p14:creationId xmlns:p14="http://schemas.microsoft.com/office/powerpoint/2010/main" val="25216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90"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396627"/>
            <a:ext cx="9144000" cy="2159302"/>
          </a:xfrm>
          <a:prstGeom prst="rect">
            <a:avLst/>
          </a:prstGeom>
        </p:spPr>
      </p:pic>
      <p:pic>
        <p:nvPicPr>
          <p:cNvPr id="20" name="Picture 19">
            <a:extLst>
              <a:ext uri="{FF2B5EF4-FFF2-40B4-BE49-F238E27FC236}">
                <a16:creationId xmlns:a16="http://schemas.microsoft.com/office/drawing/2014/main" id="{74DB762B-FB9E-71AD-BC37-D79912474A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1848" y="2931047"/>
            <a:ext cx="484345" cy="504444"/>
          </a:xfrm>
          <a:prstGeom prst="rect">
            <a:avLst/>
          </a:prstGeom>
        </p:spPr>
      </p:pic>
      <p:pic>
        <p:nvPicPr>
          <p:cNvPr id="17" name="Track 104">
            <a:hlinkClick r:id="" action="ppaction://media"/>
            <a:extLst>
              <a:ext uri="{FF2B5EF4-FFF2-40B4-BE49-F238E27FC236}">
                <a16:creationId xmlns:a16="http://schemas.microsoft.com/office/drawing/2014/main" id="{14C5E40A-4366-143A-3AB0-C9C5FE33A428}"/>
              </a:ext>
            </a:extLst>
          </p:cNvPr>
          <p:cNvPicPr>
            <a:picLocks noChangeAspect="1"/>
          </p:cNvPicPr>
          <p:nvPr>
            <a:audioFile r:link="rId1"/>
            <p:extLst>
              <p:ext uri="{DAA4B4D4-6D71-4841-9C94-3DE7FCFB9230}">
                <p14:media xmlns:p14="http://schemas.microsoft.com/office/powerpoint/2010/main" r:embed="rId2">
                  <p14:trim st="16499" end="29460.0625"/>
                </p14:media>
              </p:ext>
            </p:extLst>
          </p:nvPr>
        </p:nvPicPr>
        <p:blipFill>
          <a:blip r:embed="rId7"/>
          <a:stretch>
            <a:fillRect/>
          </a:stretch>
        </p:blipFill>
        <p:spPr>
          <a:xfrm>
            <a:off x="854998" y="446774"/>
            <a:ext cx="685568" cy="685568"/>
          </a:xfrm>
          <a:prstGeom prst="rect">
            <a:avLst/>
          </a:prstGeom>
        </p:spPr>
      </p:pic>
    </p:spTree>
    <p:extLst>
      <p:ext uri="{BB962C8B-B14F-4D97-AF65-F5344CB8AC3E}">
        <p14:creationId xmlns:p14="http://schemas.microsoft.com/office/powerpoint/2010/main" val="23752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4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626798"/>
            <a:ext cx="9091841" cy="2061943"/>
          </a:xfrm>
          <a:prstGeom prst="rect">
            <a:avLst/>
          </a:prstGeom>
        </p:spPr>
      </p:pic>
      <p:pic>
        <p:nvPicPr>
          <p:cNvPr id="19" name="Picture 18">
            <a:extLst>
              <a:ext uri="{FF2B5EF4-FFF2-40B4-BE49-F238E27FC236}">
                <a16:creationId xmlns:a16="http://schemas.microsoft.com/office/drawing/2014/main" id="{114EBD25-FE2E-A7DF-5B1E-84ABF565E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8132" y="3063979"/>
            <a:ext cx="515284" cy="536667"/>
          </a:xfrm>
          <a:prstGeom prst="rect">
            <a:avLst/>
          </a:prstGeom>
        </p:spPr>
      </p:pic>
      <p:pic>
        <p:nvPicPr>
          <p:cNvPr id="15" name="Track 104">
            <a:hlinkClick r:id="" action="ppaction://media"/>
            <a:extLst>
              <a:ext uri="{FF2B5EF4-FFF2-40B4-BE49-F238E27FC236}">
                <a16:creationId xmlns:a16="http://schemas.microsoft.com/office/drawing/2014/main" id="{02CABAF2-3AD5-AE8F-2BB2-3AB731299B98}"/>
              </a:ext>
            </a:extLst>
          </p:cNvPr>
          <p:cNvPicPr>
            <a:picLocks noChangeAspect="1"/>
          </p:cNvPicPr>
          <p:nvPr>
            <a:audioFile r:link="rId1"/>
            <p:extLst>
              <p:ext uri="{DAA4B4D4-6D71-4841-9C94-3DE7FCFB9230}">
                <p14:media xmlns:p14="http://schemas.microsoft.com/office/powerpoint/2010/main" r:embed="rId2">
                  <p14:trim st="27144" end="20416.0625"/>
                </p14:media>
              </p:ext>
            </p:extLst>
          </p:nvPr>
        </p:nvPicPr>
        <p:blipFill>
          <a:blip r:embed="rId8"/>
          <a:stretch>
            <a:fillRect/>
          </a:stretch>
        </p:blipFill>
        <p:spPr>
          <a:xfrm>
            <a:off x="827043" y="526949"/>
            <a:ext cx="837370" cy="606171"/>
          </a:xfrm>
          <a:prstGeom prst="rect">
            <a:avLst/>
          </a:prstGeom>
        </p:spPr>
      </p:pic>
    </p:spTree>
    <p:extLst>
      <p:ext uri="{BB962C8B-B14F-4D97-AF65-F5344CB8AC3E}">
        <p14:creationId xmlns:p14="http://schemas.microsoft.com/office/powerpoint/2010/main" val="23398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342"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92504" y="1630905"/>
            <a:ext cx="8863263" cy="2202693"/>
          </a:xfrm>
          <a:prstGeom prst="rect">
            <a:avLst/>
          </a:prstGeom>
        </p:spPr>
      </p:pic>
      <p:pic>
        <p:nvPicPr>
          <p:cNvPr id="20" name="Picture 19">
            <a:extLst>
              <a:ext uri="{FF2B5EF4-FFF2-40B4-BE49-F238E27FC236}">
                <a16:creationId xmlns:a16="http://schemas.microsoft.com/office/drawing/2014/main" id="{0A3A4BBD-07F2-AFB2-4EF4-E949AB40A4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4985" y="3217418"/>
            <a:ext cx="515284" cy="536667"/>
          </a:xfrm>
          <a:prstGeom prst="rect">
            <a:avLst/>
          </a:prstGeom>
        </p:spPr>
      </p:pic>
      <p:pic>
        <p:nvPicPr>
          <p:cNvPr id="17" name="Track 104">
            <a:hlinkClick r:id="" action="ppaction://media"/>
            <a:extLst>
              <a:ext uri="{FF2B5EF4-FFF2-40B4-BE49-F238E27FC236}">
                <a16:creationId xmlns:a16="http://schemas.microsoft.com/office/drawing/2014/main" id="{94641D5B-723B-44ED-3AD3-DA4CDD5B8434}"/>
              </a:ext>
            </a:extLst>
          </p:cNvPr>
          <p:cNvPicPr>
            <a:picLocks noChangeAspect="1"/>
          </p:cNvPicPr>
          <p:nvPr>
            <a:audioFile r:link="rId1"/>
            <p:extLst>
              <p:ext uri="{DAA4B4D4-6D71-4841-9C94-3DE7FCFB9230}">
                <p14:media xmlns:p14="http://schemas.microsoft.com/office/powerpoint/2010/main" r:embed="rId2">
                  <p14:trim st="36322" end="11096.0625"/>
                </p14:media>
              </p:ext>
            </p:extLst>
          </p:nvPr>
        </p:nvPicPr>
        <p:blipFill>
          <a:blip r:embed="rId7"/>
          <a:stretch>
            <a:fillRect/>
          </a:stretch>
        </p:blipFill>
        <p:spPr>
          <a:xfrm>
            <a:off x="782484" y="542585"/>
            <a:ext cx="774499" cy="560658"/>
          </a:xfrm>
          <a:prstGeom prst="rect">
            <a:avLst/>
          </a:prstGeom>
        </p:spPr>
      </p:pic>
    </p:spTree>
    <p:extLst>
      <p:ext uri="{BB962C8B-B14F-4D97-AF65-F5344CB8AC3E}">
        <p14:creationId xmlns:p14="http://schemas.microsoft.com/office/powerpoint/2010/main" val="15419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84"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918BB-B527-4F0F-8425-F38CC3706E46}"/>
              </a:ext>
            </a:extLst>
          </p:cNvPr>
          <p:cNvSpPr>
            <a:spLocks noGrp="1"/>
          </p:cNvSpPr>
          <p:nvPr>
            <p:ph type="title"/>
          </p:nvPr>
        </p:nvSpPr>
        <p:spPr>
          <a:xfrm>
            <a:off x="1504470" y="852030"/>
            <a:ext cx="6302700" cy="913200"/>
          </a:xfrm>
        </p:spPr>
        <p:txBody>
          <a:bodyPr/>
          <a:lstStyle/>
          <a:p>
            <a:r>
              <a:rPr lang="en-US" sz="8800" dirty="0">
                <a:solidFill>
                  <a:srgbClr val="FF0000"/>
                </a:solidFill>
              </a:rPr>
              <a:t>Review 4</a:t>
            </a:r>
          </a:p>
        </p:txBody>
      </p:sp>
      <p:sp>
        <p:nvSpPr>
          <p:cNvPr id="4" name="Subtitle 3">
            <a:extLst>
              <a:ext uri="{FF2B5EF4-FFF2-40B4-BE49-F238E27FC236}">
                <a16:creationId xmlns:a16="http://schemas.microsoft.com/office/drawing/2014/main" id="{5F10DD4B-0CC4-43CA-A995-F13AD1241397}"/>
              </a:ext>
            </a:extLst>
          </p:cNvPr>
          <p:cNvSpPr>
            <a:spLocks noGrp="1"/>
          </p:cNvSpPr>
          <p:nvPr>
            <p:ph type="subTitle" idx="1"/>
          </p:nvPr>
        </p:nvSpPr>
        <p:spPr>
          <a:xfrm>
            <a:off x="2167650" y="2884963"/>
            <a:ext cx="4808700" cy="1043700"/>
          </a:xfrm>
        </p:spPr>
        <p:txBody>
          <a:bodyPr/>
          <a:lstStyle/>
          <a:p>
            <a:pPr marL="139700" indent="0">
              <a:buNone/>
            </a:pPr>
            <a:r>
              <a:rPr lang="en-US" sz="2800" dirty="0">
                <a:solidFill>
                  <a:srgbClr val="000000"/>
                </a:solidFill>
              </a:rPr>
              <a:t>Period 1</a:t>
            </a:r>
          </a:p>
        </p:txBody>
      </p:sp>
      <p:sp>
        <p:nvSpPr>
          <p:cNvPr id="2" name="Slide Number Placeholder 1">
            <a:extLst>
              <a:ext uri="{FF2B5EF4-FFF2-40B4-BE49-F238E27FC236}">
                <a16:creationId xmlns:a16="http://schemas.microsoft.com/office/drawing/2014/main" id="{AAFBFE91-5667-4645-9D02-027C508A2A18}"/>
              </a:ext>
            </a:extLst>
          </p:cNvPr>
          <p:cNvSpPr>
            <a:spLocks noGrp="1"/>
          </p:cNvSpPr>
          <p:nvPr>
            <p:ph type="sldNum" idx="4294967295"/>
          </p:nvPr>
        </p:nvSpPr>
        <p:spPr>
          <a:xfrm>
            <a:off x="8594725" y="4673600"/>
            <a:ext cx="549275" cy="39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2</a:t>
            </a:fld>
            <a:endParaRPr lang="en-US"/>
          </a:p>
        </p:txBody>
      </p:sp>
      <p:pic>
        <p:nvPicPr>
          <p:cNvPr id="9" name="Picture 8">
            <a:extLst>
              <a:ext uri="{FF2B5EF4-FFF2-40B4-BE49-F238E27FC236}">
                <a16:creationId xmlns:a16="http://schemas.microsoft.com/office/drawing/2014/main" id="{63B070C4-0895-4EE0-B714-FFC63EDFF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047" y="2115659"/>
            <a:ext cx="3205546" cy="794675"/>
          </a:xfrm>
          <a:prstGeom prst="rect">
            <a:avLst/>
          </a:prstGeom>
        </p:spPr>
      </p:pic>
      <p:sp>
        <p:nvSpPr>
          <p:cNvPr id="10" name="TextBox 9">
            <a:extLst>
              <a:ext uri="{FF2B5EF4-FFF2-40B4-BE49-F238E27FC236}">
                <a16:creationId xmlns:a16="http://schemas.microsoft.com/office/drawing/2014/main" id="{6EE42138-495D-457B-901C-EF064556EC4C}"/>
              </a:ext>
            </a:extLst>
          </p:cNvPr>
          <p:cNvSpPr txBox="1"/>
          <p:nvPr/>
        </p:nvSpPr>
        <p:spPr>
          <a:xfrm>
            <a:off x="3449370" y="2115659"/>
            <a:ext cx="2314843" cy="523220"/>
          </a:xfrm>
          <a:prstGeom prst="rect">
            <a:avLst/>
          </a:prstGeom>
          <a:noFill/>
        </p:spPr>
        <p:txBody>
          <a:bodyPr wrap="square" rtlCol="0">
            <a:spAutoFit/>
          </a:bodyPr>
          <a:lstStyle/>
          <a:p>
            <a:pPr algn="ctr">
              <a:defRPr/>
            </a:pPr>
            <a:r>
              <a:rPr lang="en-US" sz="2800" b="1" dirty="0">
                <a:solidFill>
                  <a:srgbClr val="FFEADC"/>
                </a:solidFill>
                <a:latin typeface="Comic Sans MS" panose="030F0702030302020204" pitchFamily="66" charset="0"/>
              </a:rPr>
              <a:t>LESSON 1</a:t>
            </a:r>
          </a:p>
        </p:txBody>
      </p:sp>
    </p:spTree>
    <p:extLst>
      <p:ext uri="{BB962C8B-B14F-4D97-AF65-F5344CB8AC3E}">
        <p14:creationId xmlns:p14="http://schemas.microsoft.com/office/powerpoint/2010/main" val="35578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2190" y="1409368"/>
            <a:ext cx="8975558" cy="2187142"/>
          </a:xfrm>
          <a:prstGeom prst="rect">
            <a:avLst/>
          </a:prstGeom>
        </p:spPr>
      </p:pic>
      <p:pic>
        <p:nvPicPr>
          <p:cNvPr id="18" name="Picture 17">
            <a:extLst>
              <a:ext uri="{FF2B5EF4-FFF2-40B4-BE49-F238E27FC236}">
                <a16:creationId xmlns:a16="http://schemas.microsoft.com/office/drawing/2014/main" id="{E0A0F5B2-4D21-02DF-D783-6B7901566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8716" y="2958534"/>
            <a:ext cx="515284" cy="536667"/>
          </a:xfrm>
          <a:prstGeom prst="rect">
            <a:avLst/>
          </a:prstGeom>
        </p:spPr>
      </p:pic>
      <p:pic>
        <p:nvPicPr>
          <p:cNvPr id="19" name="Track 104">
            <a:hlinkClick r:id="" action="ppaction://media"/>
            <a:extLst>
              <a:ext uri="{FF2B5EF4-FFF2-40B4-BE49-F238E27FC236}">
                <a16:creationId xmlns:a16="http://schemas.microsoft.com/office/drawing/2014/main" id="{E1F17F8B-728A-10CF-87E5-D5A74FC73F91}"/>
              </a:ext>
            </a:extLst>
          </p:cNvPr>
          <p:cNvPicPr>
            <a:picLocks noChangeAspect="1"/>
          </p:cNvPicPr>
          <p:nvPr>
            <a:audioFile r:link="rId1"/>
            <p:extLst>
              <p:ext uri="{DAA4B4D4-6D71-4841-9C94-3DE7FCFB9230}">
                <p14:media xmlns:p14="http://schemas.microsoft.com/office/powerpoint/2010/main" r:embed="rId2">
                  <p14:trim st="45369" end="1250.0625"/>
                </p14:media>
              </p:ext>
            </p:extLst>
          </p:nvPr>
        </p:nvPicPr>
        <p:blipFill>
          <a:blip r:embed="rId7"/>
          <a:stretch>
            <a:fillRect/>
          </a:stretch>
        </p:blipFill>
        <p:spPr>
          <a:xfrm>
            <a:off x="793433" y="495438"/>
            <a:ext cx="891000" cy="644993"/>
          </a:xfrm>
          <a:prstGeom prst="rect">
            <a:avLst/>
          </a:prstGeom>
        </p:spPr>
      </p:pic>
    </p:spTree>
    <p:extLst>
      <p:ext uri="{BB962C8B-B14F-4D97-AF65-F5344CB8AC3E}">
        <p14:creationId xmlns:p14="http://schemas.microsoft.com/office/powerpoint/2010/main" val="20112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283" fill="hold"/>
                                        <p:tgtEl>
                                          <p:spTgt spid="19"/>
                                        </p:tgtEl>
                                      </p:cBhvr>
                                    </p:cmd>
                                  </p:childTnLst>
                                </p:cTn>
                              </p:par>
                            </p:childTnLst>
                          </p:cTn>
                        </p:par>
                      </p:childTnLst>
                    </p:cTn>
                  </p:par>
                </p:childTnLst>
              </p:cTn>
              <p:nextCondLst>
                <p:cond evt="onClick" delay="0">
                  <p:tgtEl>
                    <p:spTgt spid="19"/>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146" name="Picture 2" descr="http://2.bp.blogspot.com/-Lr7xhaBFDEs/Tlme-vKuUGI/AAAAAAAAAqI/F5n9UOJf0aI/s1600/293198_640px.jpg">
            <a:extLst>
              <a:ext uri="{FF2B5EF4-FFF2-40B4-BE49-F238E27FC236}">
                <a16:creationId xmlns:a16="http://schemas.microsoft.com/office/drawing/2014/main" id="{EE5F1EA9-F057-6A11-5E42-53ACC33C31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0" t="12951" r="10239" b="40522"/>
          <a:stretch/>
        </p:blipFill>
        <p:spPr bwMode="auto">
          <a:xfrm>
            <a:off x="3545886" y="3597864"/>
            <a:ext cx="2376264" cy="869935"/>
          </a:xfrm>
          <a:prstGeom prst="rect">
            <a:avLst/>
          </a:prstGeom>
          <a:noFill/>
          <a:effectLst>
            <a:glow rad="38100">
              <a:schemeClr val="tx1"/>
            </a:glo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8A933E1-28DE-493D-E763-9DE3D5C5B8FA}"/>
              </a:ext>
            </a:extLst>
          </p:cNvPr>
          <p:cNvSpPr txBox="1">
            <a:spLocks/>
          </p:cNvSpPr>
          <p:nvPr/>
        </p:nvSpPr>
        <p:spPr>
          <a:xfrm>
            <a:off x="935736" y="418708"/>
            <a:ext cx="7272527" cy="1045614"/>
          </a:xfrm>
          <a:prstGeom prst="rect">
            <a:avLst/>
          </a:prstGeom>
        </p:spPr>
        <p:txBody>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buClrTx/>
              <a:buFontTx/>
            </a:pPr>
            <a:r>
              <a:rPr lang="en-US" sz="8000" dirty="0">
                <a:solidFill>
                  <a:srgbClr val="FFFF00"/>
                </a:solidFill>
                <a:latin typeface="Mali Medium" panose="020B0604020202020204" charset="-34"/>
                <a:cs typeface="Mali Medium" panose="020B0604020202020204" charset="-34"/>
              </a:rPr>
              <a:t>Who’s faster?</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WL.WAV"/>
                                        </p:tgtEl>
                                      </p:cMediaNode>
                                    </p:audio>
                                  </p:subTnLst>
                                </p:cTn>
                              </p:par>
                              <p:par>
                                <p:cTn id="7" presetID="6" presetClass="emph" presetSubtype="0" fill="hold" nodeType="withEffect">
                                  <p:stCondLst>
                                    <p:cond delay="0"/>
                                  </p:stCondLst>
                                  <p:childTnLst>
                                    <p:animScale>
                                      <p:cBhvr>
                                        <p:cTn id="8" dur="2000" fill="hold"/>
                                        <p:tgtEl>
                                          <p:spTgt spid="6146"/>
                                        </p:tgtEl>
                                      </p:cBhvr>
                                      <p:by x="150000" y="150000"/>
                                    </p:animScale>
                                  </p:childTnLst>
                                </p:cTn>
                              </p:par>
                            </p:childTnLst>
                          </p:cTn>
                        </p:par>
                        <p:par>
                          <p:cTn id="9" fill="hold">
                            <p:stCondLst>
                              <p:cond delay="20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3E89BD-D7CE-DAAB-318F-BC651BB7DA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5" name="14 Rectángulo redondeado">
            <a:extLst>
              <a:ext uri="{FF2B5EF4-FFF2-40B4-BE49-F238E27FC236}">
                <a16:creationId xmlns:a16="http://schemas.microsoft.com/office/drawing/2014/main" id="{28BBB3C0-842E-C766-C3C9-A36C37665910}"/>
              </a:ext>
            </a:extLst>
          </p:cNvPr>
          <p:cNvSpPr/>
          <p:nvPr/>
        </p:nvSpPr>
        <p:spPr>
          <a:xfrm>
            <a:off x="1426151" y="2064179"/>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kites</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AAD89B66-9261-5EFB-D7A7-311DBD46CD75}"/>
              </a:ext>
            </a:extLst>
          </p:cNvPr>
          <p:cNvSpPr/>
          <p:nvPr/>
        </p:nvSpPr>
        <p:spPr>
          <a:xfrm>
            <a:off x="1410431" y="2632259"/>
            <a:ext cx="1217388" cy="287404"/>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900" b="1" kern="1200" dirty="0" err="1">
                <a:solidFill>
                  <a:prstClr val="black"/>
                </a:solidFill>
                <a:latin typeface="Calibri"/>
              </a:rPr>
              <a:t>two</a:t>
            </a:r>
            <a:r>
              <a:rPr lang="es-ES_tradnl" sz="1900" b="1" kern="1200" dirty="0">
                <a:solidFill>
                  <a:prstClr val="black"/>
                </a:solidFill>
                <a:latin typeface="Calibri"/>
              </a:rPr>
              <a:t> </a:t>
            </a:r>
            <a:r>
              <a:rPr lang="es-ES_tradnl" sz="1900" b="1" kern="1200" dirty="0" err="1">
                <a:solidFill>
                  <a:prstClr val="black"/>
                </a:solidFill>
                <a:latin typeface="Calibri"/>
              </a:rPr>
              <a:t>kites</a:t>
            </a:r>
            <a:endParaRPr lang="es-ES" sz="19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8973835B-FD87-8D3A-A743-93B1C645429B}"/>
              </a:ext>
            </a:extLst>
          </p:cNvPr>
          <p:cNvSpPr/>
          <p:nvPr/>
        </p:nvSpPr>
        <p:spPr>
          <a:xfrm>
            <a:off x="1410431" y="3182692"/>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kite</a:t>
            </a:r>
            <a:endParaRPr lang="es-ES" sz="2100" b="1" kern="1200" dirty="0">
              <a:solidFill>
                <a:prstClr val="black"/>
              </a:solidFill>
              <a:latin typeface="Calibri"/>
            </a:endParaRPr>
          </a:p>
        </p:txBody>
      </p:sp>
      <p:pic>
        <p:nvPicPr>
          <p:cNvPr id="2052" name="Picture 4">
            <a:extLst>
              <a:ext uri="{FF2B5EF4-FFF2-40B4-BE49-F238E27FC236}">
                <a16:creationId xmlns:a16="http://schemas.microsoft.com/office/drawing/2014/main" id="{851538E8-F317-F331-1D83-8B013AED0451}"/>
              </a:ext>
            </a:extLst>
          </p:cNvPr>
          <p:cNvPicPr>
            <a:picLocks noChangeAspect="1" noChangeArrowheads="1"/>
          </p:cNvPicPr>
          <p:nvPr/>
        </p:nvPicPr>
        <p:blipFill>
          <a:blip r:embed="rId7"/>
          <a:srcRect/>
          <a:stretch/>
        </p:blipFill>
        <p:spPr bwMode="auto">
          <a:xfrm>
            <a:off x="3985419" y="2768864"/>
            <a:ext cx="1699246" cy="1523133"/>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 name="1 Rectángulo redondeado">
            <a:extLst>
              <a:ext uri="{FF2B5EF4-FFF2-40B4-BE49-F238E27FC236}">
                <a16:creationId xmlns:a16="http://schemas.microsoft.com/office/drawing/2014/main" id="{52A6C3AC-8A11-69F9-E769-1E4150320211}"/>
              </a:ext>
            </a:extLst>
          </p:cNvPr>
          <p:cNvSpPr/>
          <p:nvPr/>
        </p:nvSpPr>
        <p:spPr>
          <a:xfrm>
            <a:off x="1426151" y="1437624"/>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a </a:t>
            </a:r>
            <a:r>
              <a:rPr lang="es-ES_tradnl" sz="2100" b="1" kern="1200" dirty="0" err="1">
                <a:solidFill>
                  <a:prstClr val="black"/>
                </a:solidFill>
                <a:latin typeface="Calibri"/>
              </a:rPr>
              <a:t>kite</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E9428E1B-0F8A-A2E8-EEEE-2F2F407588DD}"/>
              </a:ext>
            </a:extLst>
          </p:cNvPr>
          <p:cNvSpPr txBox="1"/>
          <p:nvPr/>
        </p:nvSpPr>
        <p:spPr>
          <a:xfrm>
            <a:off x="1131093" y="4283559"/>
            <a:ext cx="3209649" cy="461665"/>
          </a:xfrm>
          <a:prstGeom prst="rect">
            <a:avLst/>
          </a:prstGeom>
          <a:noFill/>
        </p:spPr>
        <p:txBody>
          <a:bodyPr wrap="square">
            <a:spAutoFit/>
          </a:bodyPr>
          <a:lstStyle/>
          <a:p>
            <a:pPr algn="ctr" defTabSz="685800">
              <a:buClrTx/>
              <a:defRPr/>
            </a:pP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She has 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8210" name="Picture 10">
            <a:hlinkClick r:id="" action="ppaction://hlinkshowjump?jump=nextslide"/>
            <a:extLst>
              <a:ext uri="{FF2B5EF4-FFF2-40B4-BE49-F238E27FC236}">
                <a16:creationId xmlns:a16="http://schemas.microsoft.com/office/drawing/2014/main" id="{C29BCEAA-221B-2B95-8DCD-BD20D1B7EE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fltVal val="0.5"/>
                                          </p:val>
                                        </p:tav>
                                        <p:tav tm="100000">
                                          <p:val>
                                            <p:strVal val="#ppt_x"/>
                                          </p:val>
                                        </p:tav>
                                      </p:tavLst>
                                    </p:anim>
                                    <p:anim calcmode="lin" valueType="num">
                                      <p:cBhvr>
                                        <p:cTn id="11" dur="1000" fill="hold"/>
                                        <p:tgtEl>
                                          <p:spTgt spid="205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afterEffect">
                                  <p:stCondLst>
                                    <p:cond delay="0"/>
                                  </p:stCondLst>
                                  <p:childTnLst>
                                    <p:animMotion origin="layout" path="M -0.03368 -0.01266 L 0.13177 0.53487 " pathEditMode="relative" rAng="0" ptsTypes="AA">
                                      <p:cBhvr>
                                        <p:cTn id="16" dur="1250" fill="hold"/>
                                        <p:tgtEl>
                                          <p:spTgt spid="2"/>
                                        </p:tgtEl>
                                        <p:attrNameLst>
                                          <p:attrName>ppt_x</p:attrName>
                                          <p:attrName>ppt_y</p:attrName>
                                        </p:attrNameLst>
                                      </p:cBhvr>
                                      <p:rCtr x="8264" y="27377"/>
                                    </p:animMotion>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9" presetClass="emph" presetSubtype="0" nodeType="clickEffect">
                                  <p:stCondLst>
                                    <p:cond delay="0"/>
                                  </p:stCondLst>
                                  <p:childTnLst>
                                    <p:set>
                                      <p:cBhvr rctx="PPT">
                                        <p:cTn id="21" dur="indefinite"/>
                                        <p:tgtEl>
                                          <p:spTgt spid="15"/>
                                        </p:tgtEl>
                                        <p:attrNameLst>
                                          <p:attrName>style.opacity</p:attrName>
                                        </p:attrNameLst>
                                      </p:cBhvr>
                                      <p:to>
                                        <p:strVal val="0.5"/>
                                      </p:to>
                                    </p:set>
                                    <p:animEffect filter="image" prLst="opacity: 0.5">
                                      <p:cBhvr rctx="IE">
                                        <p:cTn id="22" dur="indefinite"/>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nodeType="clickEffect">
                                  <p:stCondLst>
                                    <p:cond delay="0"/>
                                  </p:stCondLst>
                                  <p:childTnLst>
                                    <p:set>
                                      <p:cBhvr rctx="PPT">
                                        <p:cTn id="27" dur="indefinite"/>
                                        <p:tgtEl>
                                          <p:spTgt spid="16"/>
                                        </p:tgtEl>
                                        <p:attrNameLst>
                                          <p:attrName>style.opacity</p:attrName>
                                        </p:attrNameLst>
                                      </p:cBhvr>
                                      <p:to>
                                        <p:strVal val="0.5"/>
                                      </p:to>
                                    </p:set>
                                    <p:animEffect filter="image" prLst="opacity: 0.5">
                                      <p:cBhvr rctx="IE">
                                        <p:cTn id="28" dur="indefinite"/>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9" presetClass="emph" presetSubtype="0" nodeType="clickEffect">
                                  <p:stCondLst>
                                    <p:cond delay="0"/>
                                  </p:stCondLst>
                                  <p:childTnLst>
                                    <p:set>
                                      <p:cBhvr rctx="PPT">
                                        <p:cTn id="33" dur="indefinite"/>
                                        <p:tgtEl>
                                          <p:spTgt spid="17"/>
                                        </p:tgtEl>
                                        <p:attrNameLst>
                                          <p:attrName>style.opacity</p:attrName>
                                        </p:attrNameLst>
                                      </p:cBhvr>
                                      <p:to>
                                        <p:strVal val="0.5"/>
                                      </p:to>
                                    </p:set>
                                    <p:animEffect filter="image" prLst="opacity: 0.5">
                                      <p:cBhvr rctx="IE">
                                        <p:cTn id="34" dur="indefinite"/>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3E89BD-D7CE-DAAB-318F-BC651BB7DA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5" name="14 Rectángulo redondeado">
            <a:extLst>
              <a:ext uri="{FF2B5EF4-FFF2-40B4-BE49-F238E27FC236}">
                <a16:creationId xmlns:a16="http://schemas.microsoft.com/office/drawing/2014/main" id="{28BBB3C0-842E-C766-C3C9-A36C37665910}"/>
              </a:ext>
            </a:extLst>
          </p:cNvPr>
          <p:cNvSpPr/>
          <p:nvPr/>
        </p:nvSpPr>
        <p:spPr>
          <a:xfrm>
            <a:off x="1386994" y="1994411"/>
            <a:ext cx="1434007" cy="40083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football</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AAD89B66-9261-5EFB-D7A7-311DBD46CD75}"/>
              </a:ext>
            </a:extLst>
          </p:cNvPr>
          <p:cNvSpPr/>
          <p:nvPr/>
        </p:nvSpPr>
        <p:spPr>
          <a:xfrm>
            <a:off x="1410431" y="2599131"/>
            <a:ext cx="1410570" cy="40083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swimming</a:t>
            </a:r>
            <a:endParaRPr lang="es-ES" sz="21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8973835B-FD87-8D3A-A743-93B1C645429B}"/>
              </a:ext>
            </a:extLst>
          </p:cNvPr>
          <p:cNvSpPr/>
          <p:nvPr/>
        </p:nvSpPr>
        <p:spPr>
          <a:xfrm>
            <a:off x="1410431" y="3182692"/>
            <a:ext cx="1410570" cy="40083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reading</a:t>
            </a:r>
            <a:endParaRPr lang="es-ES" sz="2100" b="1" kern="1200" dirty="0">
              <a:solidFill>
                <a:prstClr val="black"/>
              </a:solidFill>
              <a:latin typeface="Calibri"/>
            </a:endParaRPr>
          </a:p>
        </p:txBody>
      </p:sp>
      <p:pic>
        <p:nvPicPr>
          <p:cNvPr id="2052" name="Picture 4">
            <a:extLst>
              <a:ext uri="{FF2B5EF4-FFF2-40B4-BE49-F238E27FC236}">
                <a16:creationId xmlns:a16="http://schemas.microsoft.com/office/drawing/2014/main" id="{851538E8-F317-F331-1D83-8B013AED0451}"/>
              </a:ext>
            </a:extLst>
          </p:cNvPr>
          <p:cNvPicPr>
            <a:picLocks noChangeAspect="1" noChangeArrowheads="1"/>
          </p:cNvPicPr>
          <p:nvPr/>
        </p:nvPicPr>
        <p:blipFill>
          <a:blip r:embed="rId7"/>
          <a:srcRect/>
          <a:stretch/>
        </p:blipFill>
        <p:spPr bwMode="auto">
          <a:xfrm>
            <a:off x="3722377" y="2436493"/>
            <a:ext cx="1699246" cy="1401439"/>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 name="1 Rectángulo redondeado">
            <a:extLst>
              <a:ext uri="{FF2B5EF4-FFF2-40B4-BE49-F238E27FC236}">
                <a16:creationId xmlns:a16="http://schemas.microsoft.com/office/drawing/2014/main" id="{52A6C3AC-8A11-69F9-E769-1E4150320211}"/>
              </a:ext>
            </a:extLst>
          </p:cNvPr>
          <p:cNvSpPr/>
          <p:nvPr/>
        </p:nvSpPr>
        <p:spPr>
          <a:xfrm>
            <a:off x="1426150" y="1437624"/>
            <a:ext cx="1434007"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basketball</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E9428E1B-0F8A-A2E8-EEEE-2F2F407588DD}"/>
              </a:ext>
            </a:extLst>
          </p:cNvPr>
          <p:cNvSpPr txBox="1"/>
          <p:nvPr/>
        </p:nvSpPr>
        <p:spPr>
          <a:xfrm>
            <a:off x="975363" y="4270474"/>
            <a:ext cx="4352721" cy="461665"/>
          </a:xfrm>
          <a:prstGeom prst="rect">
            <a:avLst/>
          </a:prstGeom>
          <a:noFill/>
        </p:spPr>
        <p:txBody>
          <a:bodyPr wrap="square">
            <a:spAutoFit/>
          </a:bodyPr>
          <a:lstStyle/>
          <a:p>
            <a:pPr algn="ctr" defTabSz="685800">
              <a:buClrTx/>
              <a:defRPr/>
            </a:pP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He’s playing ____________.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8210" name="Picture 10">
            <a:hlinkClick r:id="" action="ppaction://hlinkshowjump?jump=nextslide"/>
            <a:extLst>
              <a:ext uri="{FF2B5EF4-FFF2-40B4-BE49-F238E27FC236}">
                <a16:creationId xmlns:a16="http://schemas.microsoft.com/office/drawing/2014/main" id="{C29BCEAA-221B-2B95-8DCD-BD20D1B7EE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99613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Effect transition="in" filter="fade">
                                      <p:cBhvr>
                                        <p:cTn id="9" dur="1000"/>
                                        <p:tgtEl>
                                          <p:spTgt spid="2052"/>
                                        </p:tgtEl>
                                      </p:cBhvr>
                                    </p:animEffect>
                                    <p:anim calcmode="lin" valueType="num">
                                      <p:cBhvr>
                                        <p:cTn id="10" dur="1000" fill="hold"/>
                                        <p:tgtEl>
                                          <p:spTgt spid="2052"/>
                                        </p:tgtEl>
                                        <p:attrNameLst>
                                          <p:attrName>ppt_x</p:attrName>
                                        </p:attrNameLst>
                                      </p:cBhvr>
                                      <p:tavLst>
                                        <p:tav tm="0">
                                          <p:val>
                                            <p:fltVal val="0.5"/>
                                          </p:val>
                                        </p:tav>
                                        <p:tav tm="100000">
                                          <p:val>
                                            <p:strVal val="#ppt_x"/>
                                          </p:val>
                                        </p:tav>
                                      </p:tavLst>
                                    </p:anim>
                                    <p:anim calcmode="lin" valueType="num">
                                      <p:cBhvr>
                                        <p:cTn id="11" dur="1000" fill="hold"/>
                                        <p:tgtEl>
                                          <p:spTgt spid="205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afterEffect">
                                  <p:stCondLst>
                                    <p:cond delay="0"/>
                                  </p:stCondLst>
                                  <p:childTnLst>
                                    <p:animMotion origin="layout" path="M 5E-6 3.82716E-6 L 0.18577 0.54351 " pathEditMode="relative" rAng="0" ptsTypes="AA">
                                      <p:cBhvr>
                                        <p:cTn id="16" dur="1250" fill="hold"/>
                                        <p:tgtEl>
                                          <p:spTgt spid="2"/>
                                        </p:tgtEl>
                                        <p:attrNameLst>
                                          <p:attrName>ppt_x</p:attrName>
                                          <p:attrName>ppt_y</p:attrName>
                                        </p:attrNameLst>
                                      </p:cBhvr>
                                      <p:rCtr x="9288" y="27160"/>
                                    </p:animMotion>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9" presetClass="emph" presetSubtype="0" nodeType="clickEffect">
                                  <p:stCondLst>
                                    <p:cond delay="0"/>
                                  </p:stCondLst>
                                  <p:childTnLst>
                                    <p:set>
                                      <p:cBhvr rctx="PPT">
                                        <p:cTn id="21" dur="indefinite"/>
                                        <p:tgtEl>
                                          <p:spTgt spid="15"/>
                                        </p:tgtEl>
                                        <p:attrNameLst>
                                          <p:attrName>style.opacity</p:attrName>
                                        </p:attrNameLst>
                                      </p:cBhvr>
                                      <p:to>
                                        <p:strVal val="0.5"/>
                                      </p:to>
                                    </p:set>
                                    <p:animEffect filter="image" prLst="opacity: 0.5">
                                      <p:cBhvr rctx="IE">
                                        <p:cTn id="22" dur="indefinite"/>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nodeType="clickEffect">
                                  <p:stCondLst>
                                    <p:cond delay="0"/>
                                  </p:stCondLst>
                                  <p:childTnLst>
                                    <p:set>
                                      <p:cBhvr rctx="PPT">
                                        <p:cTn id="27" dur="indefinite"/>
                                        <p:tgtEl>
                                          <p:spTgt spid="16"/>
                                        </p:tgtEl>
                                        <p:attrNameLst>
                                          <p:attrName>style.opacity</p:attrName>
                                        </p:attrNameLst>
                                      </p:cBhvr>
                                      <p:to>
                                        <p:strVal val="0.5"/>
                                      </p:to>
                                    </p:set>
                                    <p:animEffect filter="image" prLst="opacity: 0.5">
                                      <p:cBhvr rctx="IE">
                                        <p:cTn id="28" dur="indefinite"/>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9" presetClass="emph" presetSubtype="0" nodeType="clickEffect">
                                  <p:stCondLst>
                                    <p:cond delay="0"/>
                                  </p:stCondLst>
                                  <p:childTnLst>
                                    <p:set>
                                      <p:cBhvr rctx="PPT">
                                        <p:cTn id="33" dur="indefinite"/>
                                        <p:tgtEl>
                                          <p:spTgt spid="17"/>
                                        </p:tgtEl>
                                        <p:attrNameLst>
                                          <p:attrName>style.opacity</p:attrName>
                                        </p:attrNameLst>
                                      </p:cBhvr>
                                      <p:to>
                                        <p:strVal val="0.5"/>
                                      </p:to>
                                    </p:set>
                                    <p:animEffect filter="image" prLst="opacity: 0.5">
                                      <p:cBhvr rctx="IE">
                                        <p:cTn id="34" dur="indefinite"/>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5" name="NOO.WAV"/>
                                        </p:tgtEl>
                                      </p:cMediaNode>
                                    </p:audio>
                                  </p:sub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9B942F97-0DA4-97BC-D621-438B7451F0A5}"/>
              </a:ext>
            </a:extLst>
          </p:cNvPr>
          <p:cNvSpPr/>
          <p:nvPr/>
        </p:nvSpPr>
        <p:spPr>
          <a:xfrm>
            <a:off x="1439652" y="2019576"/>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a:solidFill>
                  <a:schemeClr val="tx1"/>
                </a:solidFill>
              </a:rPr>
              <a:t>planes</a:t>
            </a:r>
            <a:endParaRPr lang="es-ES" sz="2100" b="1" dirty="0">
              <a:solidFill>
                <a:schemeClr val="tx1"/>
              </a:solidFill>
            </a:endParaRPr>
          </a:p>
        </p:txBody>
      </p:sp>
      <p:sp>
        <p:nvSpPr>
          <p:cNvPr id="16" name="15 Rectángulo redondeado">
            <a:extLst>
              <a:ext uri="{FF2B5EF4-FFF2-40B4-BE49-F238E27FC236}">
                <a16:creationId xmlns:a16="http://schemas.microsoft.com/office/drawing/2014/main" id="{A013C105-5B1A-D249-A960-61A0551F29B5}"/>
              </a:ext>
            </a:extLst>
          </p:cNvPr>
          <p:cNvSpPr/>
          <p:nvPr/>
        </p:nvSpPr>
        <p:spPr>
          <a:xfrm>
            <a:off x="1439652" y="1437624"/>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ships</a:t>
            </a:r>
            <a:endParaRPr lang="es-ES" sz="2100" b="1" dirty="0">
              <a:solidFill>
                <a:schemeClr val="tx1"/>
              </a:solidFill>
            </a:endParaRPr>
          </a:p>
        </p:txBody>
      </p:sp>
      <p:sp>
        <p:nvSpPr>
          <p:cNvPr id="17" name="16 Rectángulo redondeado">
            <a:extLst>
              <a:ext uri="{FF2B5EF4-FFF2-40B4-BE49-F238E27FC236}">
                <a16:creationId xmlns:a16="http://schemas.microsoft.com/office/drawing/2014/main" id="{AF34F635-0DC9-99E3-0EC5-7F8A4ABF3EF8}"/>
              </a:ext>
            </a:extLst>
          </p:cNvPr>
          <p:cNvSpPr/>
          <p:nvPr/>
        </p:nvSpPr>
        <p:spPr>
          <a:xfrm>
            <a:off x="1439652" y="3182692"/>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trains</a:t>
            </a:r>
            <a:endParaRPr lang="es-ES" sz="2100" b="1" dirty="0">
              <a:solidFill>
                <a:schemeClr val="tx1"/>
              </a:solidFill>
            </a:endParaRPr>
          </a:p>
        </p:txBody>
      </p:sp>
      <p:sp>
        <p:nvSpPr>
          <p:cNvPr id="2" name="1 Rectángulo redondeado">
            <a:extLst>
              <a:ext uri="{FF2B5EF4-FFF2-40B4-BE49-F238E27FC236}">
                <a16:creationId xmlns:a16="http://schemas.microsoft.com/office/drawing/2014/main" id="{25D2355E-DB86-52D5-03F8-36C54EFEF688}"/>
              </a:ext>
            </a:extLst>
          </p:cNvPr>
          <p:cNvSpPr/>
          <p:nvPr/>
        </p:nvSpPr>
        <p:spPr>
          <a:xfrm>
            <a:off x="1439652" y="2597260"/>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a:solidFill>
                  <a:schemeClr val="tx1"/>
                </a:solidFill>
              </a:rPr>
              <a:t>buses</a:t>
            </a:r>
            <a:endParaRPr lang="es-ES" sz="2100" b="1" dirty="0">
              <a:solidFill>
                <a:schemeClr val="tx1"/>
              </a:solidFill>
            </a:endParaRPr>
          </a:p>
        </p:txBody>
      </p:sp>
      <p:sp>
        <p:nvSpPr>
          <p:cNvPr id="20" name="19 CuadroTexto">
            <a:extLst>
              <a:ext uri="{FF2B5EF4-FFF2-40B4-BE49-F238E27FC236}">
                <a16:creationId xmlns:a16="http://schemas.microsoft.com/office/drawing/2014/main" id="{05D91896-53F5-6B95-72FD-B822D5458068}"/>
              </a:ext>
            </a:extLst>
          </p:cNvPr>
          <p:cNvSpPr txBox="1"/>
          <p:nvPr/>
        </p:nvSpPr>
        <p:spPr>
          <a:xfrm>
            <a:off x="555805" y="4271125"/>
            <a:ext cx="3912285" cy="461665"/>
          </a:xfrm>
          <a:prstGeom prst="rect">
            <a:avLst/>
          </a:prstGeom>
          <a:noFill/>
        </p:spPr>
        <p:txBody>
          <a:bodyPr wrap="square">
            <a:spAutoFit/>
          </a:bodyPr>
          <a:lstStyle/>
          <a:p>
            <a:pPr algn="ctr">
              <a:defRPr/>
            </a:pPr>
            <a:r>
              <a:rPr lang="es-ES_tradnl" sz="2400" b="1" dirty="0">
                <a:solidFill>
                  <a:schemeClr val="bg1"/>
                </a:solidFill>
                <a:effectLst>
                  <a:outerShdw blurRad="38100" dist="38100" dir="2700000" algn="tl">
                    <a:srgbClr val="000000">
                      <a:alpha val="43137"/>
                    </a:srgbClr>
                  </a:outerShdw>
                </a:effectLst>
                <a:latin typeface="+mn-lt"/>
              </a:rPr>
              <a:t>They have three _________.</a:t>
            </a:r>
            <a:endParaRPr lang="es-ES" sz="2400" b="1" dirty="0">
              <a:solidFill>
                <a:schemeClr val="bg1"/>
              </a:solidFill>
              <a:effectLst>
                <a:outerShdw blurRad="38100" dist="38100" dir="2700000" algn="tl">
                  <a:srgbClr val="000000">
                    <a:alpha val="43137"/>
                  </a:srgbClr>
                </a:outerShdw>
              </a:effectLst>
              <a:latin typeface="+mn-lt"/>
            </a:endParaRPr>
          </a:p>
        </p:txBody>
      </p:sp>
      <p:pic>
        <p:nvPicPr>
          <p:cNvPr id="13" name="Picture 4">
            <a:extLst>
              <a:ext uri="{FF2B5EF4-FFF2-40B4-BE49-F238E27FC236}">
                <a16:creationId xmlns:a16="http://schemas.microsoft.com/office/drawing/2014/main" id="{EF213E06-6EA4-21C1-0DC5-5AF5F5D7B4EB}"/>
              </a:ext>
            </a:extLst>
          </p:cNvPr>
          <p:cNvPicPr>
            <a:picLocks noChangeAspect="1" noChangeArrowheads="1"/>
          </p:cNvPicPr>
          <p:nvPr/>
        </p:nvPicPr>
        <p:blipFill>
          <a:blip r:embed="rId4"/>
          <a:srcRect/>
          <a:stretch/>
        </p:blipFill>
        <p:spPr bwMode="auto">
          <a:xfrm>
            <a:off x="3750955" y="2317517"/>
            <a:ext cx="1858787" cy="1765019"/>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D147E54-9783-DD76-4CE7-9211F1C34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235" name="Picture 11">
            <a:hlinkClick r:id="" action="ppaction://hlinkshowjump?jump=nextslide"/>
            <a:extLst>
              <a:ext uri="{FF2B5EF4-FFF2-40B4-BE49-F238E27FC236}">
                <a16:creationId xmlns:a16="http://schemas.microsoft.com/office/drawing/2014/main" id="{9BF7FEBC-7C37-016A-60AD-D087426727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895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2" presetClass="path" presetSubtype="0" accel="50000" decel="50000" fill="hold" nodeType="afterEffect">
                                  <p:stCondLst>
                                    <p:cond delay="0"/>
                                  </p:stCondLst>
                                  <p:childTnLst>
                                    <p:animMotion origin="layout" path="M -4.44444E-6 -3.45679E-6 L 0.16841 0.3179 " pathEditMode="relative" rAng="0" ptsTypes="AA">
                                      <p:cBhvr>
                                        <p:cTn id="15" dur="1250" fill="hold"/>
                                        <p:tgtEl>
                                          <p:spTgt spid="2"/>
                                        </p:tgtEl>
                                        <p:attrNameLst>
                                          <p:attrName>ppt_x</p:attrName>
                                          <p:attrName>ppt_y</p:attrName>
                                        </p:attrNameLst>
                                      </p:cBhvr>
                                      <p:rCtr x="8420" y="15895"/>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9" presetClass="emph" presetSubtype="0" nodeType="clickEffect">
                                  <p:stCondLst>
                                    <p:cond delay="0"/>
                                  </p:stCondLst>
                                  <p:childTnLst>
                                    <p:set>
                                      <p:cBhvr rctx="PPT">
                                        <p:cTn id="20" dur="indefinite"/>
                                        <p:tgtEl>
                                          <p:spTgt spid="15"/>
                                        </p:tgtEl>
                                        <p:attrNameLst>
                                          <p:attrName>style.opacity</p:attrName>
                                        </p:attrNameLst>
                                      </p:cBhvr>
                                      <p:to>
                                        <p:strVal val="0.5"/>
                                      </p:to>
                                    </p:set>
                                    <p:animEffect filter="image" prLst="opacity: 0.5">
                                      <p:cBhvr rctx="IE">
                                        <p:cTn id="21" dur="indefinite"/>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16"/>
                                        </p:tgtEl>
                                        <p:attrNameLst>
                                          <p:attrName>style.opacity</p:attrName>
                                        </p:attrNameLst>
                                      </p:cBhvr>
                                      <p:to>
                                        <p:strVal val="0.5"/>
                                      </p:to>
                                    </p:set>
                                    <p:animEffect filter="image" prLst="opacity: 0.5">
                                      <p:cBhvr rctx="IE">
                                        <p:cTn id="27" dur="indefinite"/>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clickEffect">
                                  <p:stCondLst>
                                    <p:cond delay="0"/>
                                  </p:stCondLst>
                                  <p:childTnLst>
                                    <p:set>
                                      <p:cBhvr rctx="PPT">
                                        <p:cTn id="32" dur="indefinite"/>
                                        <p:tgtEl>
                                          <p:spTgt spid="17"/>
                                        </p:tgtEl>
                                        <p:attrNameLst>
                                          <p:attrName>style.opacity</p:attrName>
                                        </p:attrNameLst>
                                      </p:cBhvr>
                                      <p:to>
                                        <p:strVal val="0.5"/>
                                      </p:to>
                                    </p:set>
                                    <p:animEffect filter="image" prLst="opacity: 0.5">
                                      <p:cBhvr rctx="IE">
                                        <p:cTn id="33" dur="indefinite"/>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9B942F97-0DA4-97BC-D621-438B7451F0A5}"/>
              </a:ext>
            </a:extLst>
          </p:cNvPr>
          <p:cNvSpPr/>
          <p:nvPr/>
        </p:nvSpPr>
        <p:spPr>
          <a:xfrm>
            <a:off x="1439652" y="2019576"/>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dancing</a:t>
            </a:r>
            <a:endParaRPr lang="es-ES" sz="2100" b="1" dirty="0">
              <a:solidFill>
                <a:schemeClr val="tx1"/>
              </a:solidFill>
            </a:endParaRPr>
          </a:p>
        </p:txBody>
      </p:sp>
      <p:sp>
        <p:nvSpPr>
          <p:cNvPr id="16" name="15 Rectángulo redondeado">
            <a:extLst>
              <a:ext uri="{FF2B5EF4-FFF2-40B4-BE49-F238E27FC236}">
                <a16:creationId xmlns:a16="http://schemas.microsoft.com/office/drawing/2014/main" id="{A013C105-5B1A-D249-A960-61A0551F29B5}"/>
              </a:ext>
            </a:extLst>
          </p:cNvPr>
          <p:cNvSpPr/>
          <p:nvPr/>
        </p:nvSpPr>
        <p:spPr>
          <a:xfrm>
            <a:off x="1439652" y="1437624"/>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drawing</a:t>
            </a:r>
            <a:endParaRPr lang="es-ES" sz="2100" b="1" dirty="0">
              <a:solidFill>
                <a:schemeClr val="tx1"/>
              </a:solidFill>
            </a:endParaRPr>
          </a:p>
        </p:txBody>
      </p:sp>
      <p:sp>
        <p:nvSpPr>
          <p:cNvPr id="17" name="16 Rectángulo redondeado">
            <a:extLst>
              <a:ext uri="{FF2B5EF4-FFF2-40B4-BE49-F238E27FC236}">
                <a16:creationId xmlns:a16="http://schemas.microsoft.com/office/drawing/2014/main" id="{AF34F635-0DC9-99E3-0EC5-7F8A4ABF3EF8}"/>
              </a:ext>
            </a:extLst>
          </p:cNvPr>
          <p:cNvSpPr/>
          <p:nvPr/>
        </p:nvSpPr>
        <p:spPr>
          <a:xfrm>
            <a:off x="1439652" y="3182692"/>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reading</a:t>
            </a:r>
            <a:endParaRPr lang="es-ES" sz="2100" b="1" dirty="0">
              <a:solidFill>
                <a:schemeClr val="tx1"/>
              </a:solidFill>
            </a:endParaRPr>
          </a:p>
        </p:txBody>
      </p:sp>
      <p:sp>
        <p:nvSpPr>
          <p:cNvPr id="2" name="1 Rectángulo redondeado">
            <a:extLst>
              <a:ext uri="{FF2B5EF4-FFF2-40B4-BE49-F238E27FC236}">
                <a16:creationId xmlns:a16="http://schemas.microsoft.com/office/drawing/2014/main" id="{25D2355E-DB86-52D5-03F8-36C54EFEF688}"/>
              </a:ext>
            </a:extLst>
          </p:cNvPr>
          <p:cNvSpPr/>
          <p:nvPr/>
        </p:nvSpPr>
        <p:spPr>
          <a:xfrm>
            <a:off x="1439652" y="2597260"/>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2100" b="1" dirty="0" err="1">
                <a:solidFill>
                  <a:schemeClr val="tx1"/>
                </a:solidFill>
              </a:rPr>
              <a:t>cycling</a:t>
            </a:r>
            <a:endParaRPr lang="es-ES" sz="2100" b="1" dirty="0">
              <a:solidFill>
                <a:schemeClr val="tx1"/>
              </a:solidFill>
            </a:endParaRPr>
          </a:p>
        </p:txBody>
      </p:sp>
      <p:sp>
        <p:nvSpPr>
          <p:cNvPr id="20" name="19 CuadroTexto">
            <a:extLst>
              <a:ext uri="{FF2B5EF4-FFF2-40B4-BE49-F238E27FC236}">
                <a16:creationId xmlns:a16="http://schemas.microsoft.com/office/drawing/2014/main" id="{05D91896-53F5-6B95-72FD-B822D5458068}"/>
              </a:ext>
            </a:extLst>
          </p:cNvPr>
          <p:cNvSpPr txBox="1"/>
          <p:nvPr/>
        </p:nvSpPr>
        <p:spPr>
          <a:xfrm>
            <a:off x="377214" y="4308547"/>
            <a:ext cx="2636150" cy="461665"/>
          </a:xfrm>
          <a:prstGeom prst="rect">
            <a:avLst/>
          </a:prstGeom>
          <a:noFill/>
        </p:spPr>
        <p:txBody>
          <a:bodyPr wrap="square">
            <a:spAutoFit/>
          </a:bodyPr>
          <a:lstStyle/>
          <a:p>
            <a:pPr algn="ctr">
              <a:defRPr/>
            </a:pPr>
            <a:r>
              <a:rPr lang="es-ES_tradnl" sz="2400" b="1" dirty="0">
                <a:solidFill>
                  <a:schemeClr val="bg1"/>
                </a:solidFill>
                <a:effectLst>
                  <a:outerShdw blurRad="38100" dist="38100" dir="2700000" algn="tl">
                    <a:srgbClr val="000000">
                      <a:alpha val="43137"/>
                    </a:srgbClr>
                  </a:outerShdw>
                </a:effectLst>
                <a:latin typeface="+mn-lt"/>
              </a:rPr>
              <a:t>She’s _________.</a:t>
            </a:r>
            <a:endParaRPr lang="es-ES" sz="2400" b="1" dirty="0">
              <a:solidFill>
                <a:schemeClr val="bg1"/>
              </a:solidFill>
              <a:effectLst>
                <a:outerShdw blurRad="38100" dist="38100" dir="2700000" algn="tl">
                  <a:srgbClr val="000000">
                    <a:alpha val="43137"/>
                  </a:srgbClr>
                </a:outerShdw>
              </a:effectLst>
              <a:latin typeface="+mn-lt"/>
            </a:endParaRPr>
          </a:p>
        </p:txBody>
      </p:sp>
      <p:pic>
        <p:nvPicPr>
          <p:cNvPr id="13" name="Picture 4">
            <a:extLst>
              <a:ext uri="{FF2B5EF4-FFF2-40B4-BE49-F238E27FC236}">
                <a16:creationId xmlns:a16="http://schemas.microsoft.com/office/drawing/2014/main" id="{EF213E06-6EA4-21C1-0DC5-5AF5F5D7B4EB}"/>
              </a:ext>
            </a:extLst>
          </p:cNvPr>
          <p:cNvPicPr>
            <a:picLocks noChangeAspect="1" noChangeArrowheads="1"/>
          </p:cNvPicPr>
          <p:nvPr/>
        </p:nvPicPr>
        <p:blipFill>
          <a:blip r:embed="rId4"/>
          <a:srcRect/>
          <a:stretch/>
        </p:blipFill>
        <p:spPr bwMode="auto">
          <a:xfrm>
            <a:off x="3294127" y="2862084"/>
            <a:ext cx="2192601" cy="1458694"/>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D147E54-9783-DD76-4CE7-9211F1C34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235" name="Picture 11">
            <a:hlinkClick r:id="" action="ppaction://hlinkshowjump?jump=nextslide"/>
            <a:extLst>
              <a:ext uri="{FF2B5EF4-FFF2-40B4-BE49-F238E27FC236}">
                <a16:creationId xmlns:a16="http://schemas.microsoft.com/office/drawing/2014/main" id="{9BF7FEBC-7C37-016A-60AD-D087426727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nodeType="afterEffect">
                                  <p:stCondLst>
                                    <p:cond delay="0"/>
                                  </p:stCondLst>
                                  <p:childTnLst>
                                    <p:animMotion origin="layout" path="M 1.94444E-6 3.284E-6 L 0.00399 0.32724 " pathEditMode="relative" rAng="0" ptsTypes="AA">
                                      <p:cBhvr>
                                        <p:cTn id="12" dur="1250" fill="hold"/>
                                        <p:tgtEl>
                                          <p:spTgt spid="2"/>
                                        </p:tgtEl>
                                        <p:attrNameLst>
                                          <p:attrName>ppt_x</p:attrName>
                                          <p:attrName>ppt_y</p:attrName>
                                        </p:attrNameLst>
                                      </p:cBhvr>
                                      <p:rCtr x="191" y="16351"/>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9" presetClass="emph" presetSubtype="0" nodeType="clickEffect">
                                  <p:stCondLst>
                                    <p:cond delay="0"/>
                                  </p:stCondLst>
                                  <p:childTnLst>
                                    <p:set>
                                      <p:cBhvr rctx="PPT">
                                        <p:cTn id="17" dur="indefinite"/>
                                        <p:tgtEl>
                                          <p:spTgt spid="15"/>
                                        </p:tgtEl>
                                        <p:attrNameLst>
                                          <p:attrName>style.opacity</p:attrName>
                                        </p:attrNameLst>
                                      </p:cBhvr>
                                      <p:to>
                                        <p:strVal val="0.5"/>
                                      </p:to>
                                    </p:set>
                                    <p:animEffect filter="image" prLst="opacity: 0.5">
                                      <p:cBhvr rctx="IE">
                                        <p:cTn id="18" dur="indefinite"/>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9" presetClass="emph" presetSubtype="0" nodeType="clickEffect">
                                  <p:stCondLst>
                                    <p:cond delay="0"/>
                                  </p:stCondLst>
                                  <p:childTnLst>
                                    <p:set>
                                      <p:cBhvr rctx="PPT">
                                        <p:cTn id="23" dur="indefinite"/>
                                        <p:tgtEl>
                                          <p:spTgt spid="16"/>
                                        </p:tgtEl>
                                        <p:attrNameLst>
                                          <p:attrName>style.opacity</p:attrName>
                                        </p:attrNameLst>
                                      </p:cBhvr>
                                      <p:to>
                                        <p:strVal val="0.5"/>
                                      </p:to>
                                    </p:set>
                                    <p:animEffect filter="image" prLst="opacity: 0.5">
                                      <p:cBhvr rctx="IE">
                                        <p:cTn id="24" dur="indefinite"/>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9" presetClass="emph" presetSubtype="0" nodeType="clickEffect">
                                  <p:stCondLst>
                                    <p:cond delay="0"/>
                                  </p:stCondLst>
                                  <p:childTnLst>
                                    <p:set>
                                      <p:cBhvr rctx="PPT">
                                        <p:cTn id="29" dur="indefinite"/>
                                        <p:tgtEl>
                                          <p:spTgt spid="17"/>
                                        </p:tgtEl>
                                        <p:attrNameLst>
                                          <p:attrName>style.opacity</p:attrName>
                                        </p:attrNameLst>
                                      </p:cBhvr>
                                      <p:to>
                                        <p:strVal val="0.5"/>
                                      </p:to>
                                    </p:set>
                                    <p:animEffect filter="image" prLst="opacity: 0.5">
                                      <p:cBhvr rctx="IE">
                                        <p:cTn id="30" dur="indefinite"/>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8EA45040-0E57-8A67-A76C-F98E29AB0F7C}"/>
              </a:ext>
            </a:extLst>
          </p:cNvPr>
          <p:cNvSpPr/>
          <p:nvPr/>
        </p:nvSpPr>
        <p:spPr>
          <a:xfrm>
            <a:off x="1410431" y="2599131"/>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a cars</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BA59EFC0-879E-4201-96A2-6B2476D503AC}"/>
              </a:ext>
            </a:extLst>
          </p:cNvPr>
          <p:cNvSpPr/>
          <p:nvPr/>
        </p:nvSpPr>
        <p:spPr>
          <a:xfrm>
            <a:off x="1410431" y="1437624"/>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cars</a:t>
            </a:r>
            <a:endParaRPr lang="es-ES" sz="21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916098F1-A725-7090-3195-1145E3BAD061}"/>
              </a:ext>
            </a:extLst>
          </p:cNvPr>
          <p:cNvSpPr/>
          <p:nvPr/>
        </p:nvSpPr>
        <p:spPr>
          <a:xfrm>
            <a:off x="1410431" y="3182692"/>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two</a:t>
            </a:r>
            <a:r>
              <a:rPr lang="es-ES_tradnl" sz="2100" b="1" kern="1200" dirty="0">
                <a:solidFill>
                  <a:prstClr val="black"/>
                </a:solidFill>
                <a:latin typeface="Calibri"/>
              </a:rPr>
              <a:t> car</a:t>
            </a:r>
            <a:endParaRPr lang="es-ES" sz="2100" b="1" kern="1200" dirty="0">
              <a:solidFill>
                <a:prstClr val="black"/>
              </a:solidFill>
              <a:latin typeface="Calibri"/>
            </a:endParaRPr>
          </a:p>
        </p:txBody>
      </p:sp>
      <p:sp>
        <p:nvSpPr>
          <p:cNvPr id="2" name="1 Rectángulo redondeado">
            <a:extLst>
              <a:ext uri="{FF2B5EF4-FFF2-40B4-BE49-F238E27FC236}">
                <a16:creationId xmlns:a16="http://schemas.microsoft.com/office/drawing/2014/main" id="{BFE751EB-FE4A-D73D-802F-D301D17D1366}"/>
              </a:ext>
            </a:extLst>
          </p:cNvPr>
          <p:cNvSpPr/>
          <p:nvPr/>
        </p:nvSpPr>
        <p:spPr>
          <a:xfrm>
            <a:off x="1410431" y="2031690"/>
            <a:ext cx="1134126"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a car</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8C8168DD-43D4-3D8A-9D2C-5D92F54095A9}"/>
              </a:ext>
            </a:extLst>
          </p:cNvPr>
          <p:cNvSpPr txBox="1"/>
          <p:nvPr/>
        </p:nvSpPr>
        <p:spPr>
          <a:xfrm>
            <a:off x="3036278" y="2729464"/>
            <a:ext cx="2729813" cy="461665"/>
          </a:xfrm>
          <a:prstGeom prst="rect">
            <a:avLst/>
          </a:prstGeom>
          <a:noFill/>
        </p:spPr>
        <p:txBody>
          <a:bodyPr wrap="square">
            <a:spAutoFit/>
          </a:bodyPr>
          <a:lstStyle/>
          <a:p>
            <a:pPr algn="ctr" defTabSz="685800">
              <a:buClrTx/>
              <a:defRPr/>
            </a:pP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She has 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18" name="Picture 4">
            <a:extLst>
              <a:ext uri="{FF2B5EF4-FFF2-40B4-BE49-F238E27FC236}">
                <a16:creationId xmlns:a16="http://schemas.microsoft.com/office/drawing/2014/main" id="{957C2D09-88CA-16C9-4701-3A2ABF9CBB4E}"/>
              </a:ext>
            </a:extLst>
          </p:cNvPr>
          <p:cNvPicPr>
            <a:picLocks noChangeAspect="1" noChangeArrowheads="1"/>
          </p:cNvPicPr>
          <p:nvPr/>
        </p:nvPicPr>
        <p:blipFill>
          <a:blip r:embed="rId5"/>
          <a:srcRect/>
          <a:stretch/>
        </p:blipFill>
        <p:spPr bwMode="auto">
          <a:xfrm>
            <a:off x="3932940" y="134003"/>
            <a:ext cx="2133824" cy="198495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E7F02ED-BBA7-E799-A3B5-9FB2939EBF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58" name="Picture 10">
            <a:hlinkClick r:id="" action="ppaction://hlinkshowjump?jump=nextslide"/>
            <a:extLst>
              <a:ext uri="{FF2B5EF4-FFF2-40B4-BE49-F238E27FC236}">
                <a16:creationId xmlns:a16="http://schemas.microsoft.com/office/drawing/2014/main" id="{00B40DBA-794A-7FDA-E309-B9BF8556B4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nodeType="afterEffect">
                                  <p:stCondLst>
                                    <p:cond delay="0"/>
                                  </p:stCondLst>
                                  <p:childTnLst>
                                    <p:animMotion origin="layout" path="M -1.38889E-6 2.83951E-6 C 0.06893 2.83951E-6 0.125 0.05586 0.125 0.125 C 0.125 0.19413 0.06893 0.25 -1.38889E-6 0.25 C -0.06892 0.25 -0.125 0.19413 -0.125 0.125 C -0.125 0.05586 -0.06892 2.83951E-6 -1.38889E-6 2.83951E-6 Z " pathEditMode="relative" rAng="0" ptsTypes="AAAAA">
                                      <p:cBhvr>
                                        <p:cTn id="6" dur="2000" fill="hold"/>
                                        <p:tgtEl>
                                          <p:spTgt spid="18"/>
                                        </p:tgtEl>
                                        <p:attrNameLst>
                                          <p:attrName>ppt_x</p:attrName>
                                          <p:attrName>ppt_y</p:attrName>
                                        </p:attrNameLst>
                                      </p:cBhvr>
                                      <p:rCtr x="0" y="12500"/>
                                    </p:animMotion>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afterEffect">
                                  <p:stCondLst>
                                    <p:cond delay="0"/>
                                  </p:stCondLst>
                                  <p:childTnLst>
                                    <p:animMotion origin="layout" path="M 4.16667E-6 1.7284E-6 L 0.31996 0.11234 " pathEditMode="relative" rAng="0" ptsTypes="AA">
                                      <p:cBhvr>
                                        <p:cTn id="11" dur="1250" fill="hold"/>
                                        <p:tgtEl>
                                          <p:spTgt spid="2"/>
                                        </p:tgtEl>
                                        <p:attrNameLst>
                                          <p:attrName>ppt_x</p:attrName>
                                          <p:attrName>ppt_y</p:attrName>
                                        </p:attrNameLst>
                                      </p:cBhvr>
                                      <p:rCtr x="15990" y="5617"/>
                                    </p:animMotion>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9" presetClass="emph" presetSubtype="0" nodeType="clickEffect">
                                  <p:stCondLst>
                                    <p:cond delay="0"/>
                                  </p:stCondLst>
                                  <p:childTnLst>
                                    <p:set>
                                      <p:cBhvr rctx="PPT">
                                        <p:cTn id="16" dur="indefinite"/>
                                        <p:tgtEl>
                                          <p:spTgt spid="15"/>
                                        </p:tgtEl>
                                        <p:attrNameLst>
                                          <p:attrName>style.opacity</p:attrName>
                                        </p:attrNameLst>
                                      </p:cBhvr>
                                      <p:to>
                                        <p:strVal val="0.5"/>
                                      </p:to>
                                    </p:set>
                                    <p:animEffect filter="image" prLst="opacity: 0.5">
                                      <p:cBhvr rctx="IE">
                                        <p:cTn id="17" dur="indefinite"/>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16"/>
                                        </p:tgtEl>
                                        <p:attrNameLst>
                                          <p:attrName>style.opacity</p:attrName>
                                        </p:attrNameLst>
                                      </p:cBhvr>
                                      <p:to>
                                        <p:strVal val="0.5"/>
                                      </p:to>
                                    </p:set>
                                    <p:animEffect filter="image" prLst="opacity: 0.5">
                                      <p:cBhvr rctx="IE">
                                        <p:cTn id="23" dur="indefinite"/>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7"/>
                                        </p:tgtEl>
                                        <p:attrNameLst>
                                          <p:attrName>style.opacity</p:attrName>
                                        </p:attrNameLst>
                                      </p:cBhvr>
                                      <p:to>
                                        <p:strVal val="0.5"/>
                                      </p:to>
                                    </p:set>
                                    <p:animEffect filter="image" prLst="opacity: 0.5">
                                      <p:cBhvr rctx="IE">
                                        <p:cTn id="29" dur="indefinite"/>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3B268955-8A31-2CFC-AC38-F2F2FD912305}"/>
              </a:ext>
            </a:extLst>
          </p:cNvPr>
          <p:cNvSpPr/>
          <p:nvPr/>
        </p:nvSpPr>
        <p:spPr>
          <a:xfrm>
            <a:off x="1410431" y="2599131"/>
            <a:ext cx="1396564"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swimming</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5C260AE7-9EF1-9678-19F9-41EDDB5605D5}"/>
              </a:ext>
            </a:extLst>
          </p:cNvPr>
          <p:cNvSpPr/>
          <p:nvPr/>
        </p:nvSpPr>
        <p:spPr>
          <a:xfrm>
            <a:off x="1410431" y="1437624"/>
            <a:ext cx="1396562"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riding</a:t>
            </a:r>
            <a:endParaRPr lang="es-ES" sz="21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FBE2B2A4-4144-D614-B18C-7B1B5C384A06}"/>
              </a:ext>
            </a:extLst>
          </p:cNvPr>
          <p:cNvSpPr/>
          <p:nvPr/>
        </p:nvSpPr>
        <p:spPr>
          <a:xfrm>
            <a:off x="1410430" y="2031690"/>
            <a:ext cx="1396563"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sleeping</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9B0B504A-2175-613D-A907-DF43DFC37ED6}"/>
              </a:ext>
            </a:extLst>
          </p:cNvPr>
          <p:cNvSpPr txBox="1"/>
          <p:nvPr/>
        </p:nvSpPr>
        <p:spPr>
          <a:xfrm>
            <a:off x="4399035" y="1503512"/>
            <a:ext cx="3069756" cy="461665"/>
          </a:xfrm>
          <a:prstGeom prst="rect">
            <a:avLst/>
          </a:prstGeom>
          <a:noFill/>
        </p:spPr>
        <p:txBody>
          <a:bodyPr wrap="square">
            <a:spAutoFit/>
          </a:bodyPr>
          <a:lstStyle/>
          <a:p>
            <a:pPr algn="ctr" defTabSz="685800">
              <a:buClrTx/>
              <a:defRPr/>
            </a:pP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He’s ___________.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4" name="3 Imagen">
            <a:extLst>
              <a:ext uri="{FF2B5EF4-FFF2-40B4-BE49-F238E27FC236}">
                <a16:creationId xmlns:a16="http://schemas.microsoft.com/office/drawing/2014/main" id="{46A9CA6C-B3C4-5BB9-76D8-A248A1CC5378}"/>
              </a:ext>
            </a:extLst>
          </p:cNvPr>
          <p:cNvPicPr>
            <a:picLocks noChangeAspect="1"/>
          </p:cNvPicPr>
          <p:nvPr/>
        </p:nvPicPr>
        <p:blipFill>
          <a:blip r:embed="rId4"/>
          <a:srcRect/>
          <a:stretch/>
        </p:blipFill>
        <p:spPr>
          <a:xfrm>
            <a:off x="3707904" y="2101035"/>
            <a:ext cx="1661538" cy="1952306"/>
          </a:xfrm>
          <a:prstGeom prst="rect">
            <a:avLst/>
          </a:prstGeom>
          <a:effectLst>
            <a:glow rad="101600">
              <a:schemeClr val="bg1">
                <a:alpha val="60000"/>
              </a:schemeClr>
            </a:glow>
          </a:effectLst>
        </p:spPr>
      </p:pic>
      <p:sp>
        <p:nvSpPr>
          <p:cNvPr id="2" name="1 Rectángulo redondeado">
            <a:extLst>
              <a:ext uri="{FF2B5EF4-FFF2-40B4-BE49-F238E27FC236}">
                <a16:creationId xmlns:a16="http://schemas.microsoft.com/office/drawing/2014/main" id="{74CF9E7F-2796-F69A-EABA-107D6304CF4D}"/>
              </a:ext>
            </a:extLst>
          </p:cNvPr>
          <p:cNvSpPr/>
          <p:nvPr/>
        </p:nvSpPr>
        <p:spPr>
          <a:xfrm>
            <a:off x="1410431" y="3165816"/>
            <a:ext cx="1396564"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singing</a:t>
            </a:r>
            <a:endParaRPr lang="es-ES" sz="2100" b="1" kern="1200" dirty="0">
              <a:solidFill>
                <a:prstClr val="black"/>
              </a:solidFill>
              <a:latin typeface="Calibri"/>
            </a:endParaRPr>
          </a:p>
        </p:txBody>
      </p:sp>
      <p:pic>
        <p:nvPicPr>
          <p:cNvPr id="13" name="Picture 2">
            <a:extLst>
              <a:ext uri="{FF2B5EF4-FFF2-40B4-BE49-F238E27FC236}">
                <a16:creationId xmlns:a16="http://schemas.microsoft.com/office/drawing/2014/main" id="{653E4A18-7E62-8616-4CC4-42E4C6DC7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282" name="Picture 10">
            <a:hlinkClick r:id="" action="ppaction://hlinkshowjump?jump=nextslide"/>
            <a:extLst>
              <a:ext uri="{FF2B5EF4-FFF2-40B4-BE49-F238E27FC236}">
                <a16:creationId xmlns:a16="http://schemas.microsoft.com/office/drawing/2014/main" id="{3722C6F9-8F88-3336-6B6B-E15D4FC882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nodeType="afterEffect">
                                  <p:stCondLst>
                                    <p:cond delay="0"/>
                                  </p:stCondLst>
                                  <p:childTnLst>
                                    <p:animMotion origin="layout" path="M 4.44444E-6 2.71605E-6 L 0.43993 -0.34352 " pathEditMode="relative" rAng="0" ptsTypes="AA">
                                      <p:cBhvr>
                                        <p:cTn id="12" dur="1250" fill="hold"/>
                                        <p:tgtEl>
                                          <p:spTgt spid="2"/>
                                        </p:tgtEl>
                                        <p:attrNameLst>
                                          <p:attrName>ppt_x</p:attrName>
                                          <p:attrName>ppt_y</p:attrName>
                                        </p:attrNameLst>
                                      </p:cBhvr>
                                      <p:rCtr x="21997" y="-17191"/>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9" presetClass="emph" presetSubtype="0" nodeType="clickEffect">
                                  <p:stCondLst>
                                    <p:cond delay="0"/>
                                  </p:stCondLst>
                                  <p:childTnLst>
                                    <p:set>
                                      <p:cBhvr rctx="PPT">
                                        <p:cTn id="17" dur="indefinite"/>
                                        <p:tgtEl>
                                          <p:spTgt spid="15"/>
                                        </p:tgtEl>
                                        <p:attrNameLst>
                                          <p:attrName>style.opacity</p:attrName>
                                        </p:attrNameLst>
                                      </p:cBhvr>
                                      <p:to>
                                        <p:strVal val="0.5"/>
                                      </p:to>
                                    </p:set>
                                    <p:animEffect filter="image" prLst="opacity: 0.5">
                                      <p:cBhvr rctx="IE">
                                        <p:cTn id="18" dur="indefinite"/>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9" presetClass="emph" presetSubtype="0" nodeType="clickEffect">
                                  <p:stCondLst>
                                    <p:cond delay="0"/>
                                  </p:stCondLst>
                                  <p:childTnLst>
                                    <p:set>
                                      <p:cBhvr rctx="PPT">
                                        <p:cTn id="23" dur="indefinite"/>
                                        <p:tgtEl>
                                          <p:spTgt spid="16"/>
                                        </p:tgtEl>
                                        <p:attrNameLst>
                                          <p:attrName>style.opacity</p:attrName>
                                        </p:attrNameLst>
                                      </p:cBhvr>
                                      <p:to>
                                        <p:strVal val="0.5"/>
                                      </p:to>
                                    </p:set>
                                    <p:animEffect filter="image" prLst="opacity: 0.5">
                                      <p:cBhvr rctx="IE">
                                        <p:cTn id="24" dur="indefinite"/>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9" presetClass="emph" presetSubtype="0" nodeType="clickEffect">
                                  <p:stCondLst>
                                    <p:cond delay="0"/>
                                  </p:stCondLst>
                                  <p:childTnLst>
                                    <p:set>
                                      <p:cBhvr rctx="PPT">
                                        <p:cTn id="29" dur="indefinite"/>
                                        <p:tgtEl>
                                          <p:spTgt spid="17"/>
                                        </p:tgtEl>
                                        <p:attrNameLst>
                                          <p:attrName>style.opacity</p:attrName>
                                        </p:attrNameLst>
                                      </p:cBhvr>
                                      <p:to>
                                        <p:strVal val="0.5"/>
                                      </p:to>
                                    </p:set>
                                    <p:animEffect filter="image" prLst="opacity: 0.5">
                                      <p:cBhvr rctx="IE">
                                        <p:cTn id="30" dur="indefinite"/>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8EA45040-0E57-8A67-A76C-F98E29AB0F7C}"/>
              </a:ext>
            </a:extLst>
          </p:cNvPr>
          <p:cNvSpPr/>
          <p:nvPr/>
        </p:nvSpPr>
        <p:spPr>
          <a:xfrm>
            <a:off x="1410431" y="2599131"/>
            <a:ext cx="1347130" cy="34504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a:solidFill>
                  <a:prstClr val="black"/>
                </a:solidFill>
                <a:latin typeface="Calibri"/>
              </a:rPr>
              <a:t>a </a:t>
            </a:r>
            <a:r>
              <a:rPr lang="es-ES_tradnl" sz="2100" b="1" kern="1200" dirty="0" err="1">
                <a:solidFill>
                  <a:prstClr val="black"/>
                </a:solidFill>
                <a:latin typeface="Calibri"/>
              </a:rPr>
              <a:t>dolls</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BA59EFC0-879E-4201-96A2-6B2476D503AC}"/>
              </a:ext>
            </a:extLst>
          </p:cNvPr>
          <p:cNvSpPr/>
          <p:nvPr/>
        </p:nvSpPr>
        <p:spPr>
          <a:xfrm>
            <a:off x="1410431" y="1437624"/>
            <a:ext cx="1347128" cy="34504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dolls</a:t>
            </a:r>
            <a:endParaRPr lang="es-ES" sz="21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916098F1-A725-7090-3195-1145E3BAD061}"/>
              </a:ext>
            </a:extLst>
          </p:cNvPr>
          <p:cNvSpPr/>
          <p:nvPr/>
        </p:nvSpPr>
        <p:spPr>
          <a:xfrm>
            <a:off x="1410430" y="3182692"/>
            <a:ext cx="1347129" cy="34504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doll</a:t>
            </a:r>
            <a:endParaRPr lang="es-ES" sz="2100" b="1" kern="1200" dirty="0">
              <a:solidFill>
                <a:prstClr val="black"/>
              </a:solidFill>
              <a:latin typeface="Calibri"/>
            </a:endParaRPr>
          </a:p>
        </p:txBody>
      </p:sp>
      <p:sp>
        <p:nvSpPr>
          <p:cNvPr id="2" name="1 Rectángulo redondeado">
            <a:extLst>
              <a:ext uri="{FF2B5EF4-FFF2-40B4-BE49-F238E27FC236}">
                <a16:creationId xmlns:a16="http://schemas.microsoft.com/office/drawing/2014/main" id="{BFE751EB-FE4A-D73D-802F-D301D17D1366}"/>
              </a:ext>
            </a:extLst>
          </p:cNvPr>
          <p:cNvSpPr/>
          <p:nvPr/>
        </p:nvSpPr>
        <p:spPr>
          <a:xfrm>
            <a:off x="1410430" y="2031690"/>
            <a:ext cx="1347131" cy="34504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two</a:t>
            </a:r>
            <a:r>
              <a:rPr lang="es-ES_tradnl" sz="2100" b="1" kern="1200" dirty="0">
                <a:solidFill>
                  <a:prstClr val="black"/>
                </a:solidFill>
                <a:latin typeface="Calibri"/>
              </a:rPr>
              <a:t> </a:t>
            </a:r>
            <a:r>
              <a:rPr lang="es-ES_tradnl" sz="2100" b="1" kern="1200" dirty="0" err="1">
                <a:solidFill>
                  <a:prstClr val="black"/>
                </a:solidFill>
                <a:latin typeface="Calibri"/>
              </a:rPr>
              <a:t>dolls</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8C8168DD-43D4-3D8A-9D2C-5D92F54095A9}"/>
              </a:ext>
            </a:extLst>
          </p:cNvPr>
          <p:cNvSpPr txBox="1"/>
          <p:nvPr/>
        </p:nvSpPr>
        <p:spPr>
          <a:xfrm>
            <a:off x="1983065" y="4089945"/>
            <a:ext cx="3218758" cy="461665"/>
          </a:xfrm>
          <a:prstGeom prst="rect">
            <a:avLst/>
          </a:prstGeom>
          <a:noFill/>
        </p:spPr>
        <p:txBody>
          <a:bodyPr wrap="square">
            <a:spAutoFit/>
          </a:bodyPr>
          <a:lstStyle/>
          <a:p>
            <a:pPr algn="ctr" defTabSz="685800">
              <a:buClrTx/>
              <a:defRPr/>
            </a:pPr>
            <a:r>
              <a:rPr lang="es-ES_tradnl" sz="2400" b="1" kern="1200" dirty="0" err="1">
                <a:solidFill>
                  <a:prstClr val="white"/>
                </a:solidFill>
                <a:effectLst>
                  <a:outerShdw blurRad="38100" dist="38100" dir="2700000" algn="tl">
                    <a:srgbClr val="000000">
                      <a:alpha val="43137"/>
                    </a:srgbClr>
                  </a:outerShdw>
                </a:effectLst>
                <a:latin typeface="Calibri"/>
                <a:ea typeface="+mn-ea"/>
                <a:cs typeface="+mn-cs"/>
              </a:rPr>
              <a:t>They</a:t>
            </a: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 </a:t>
            </a:r>
            <a:r>
              <a:rPr lang="es-ES_tradnl" sz="2400" b="1" kern="1200" dirty="0" err="1">
                <a:solidFill>
                  <a:prstClr val="white"/>
                </a:solidFill>
                <a:effectLst>
                  <a:outerShdw blurRad="38100" dist="38100" dir="2700000" algn="tl">
                    <a:srgbClr val="000000">
                      <a:alpha val="43137"/>
                    </a:srgbClr>
                  </a:outerShdw>
                </a:effectLst>
                <a:latin typeface="Calibri"/>
                <a:ea typeface="+mn-ea"/>
                <a:cs typeface="+mn-cs"/>
              </a:rPr>
              <a:t>have</a:t>
            </a: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 __________.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18" name="Picture 4">
            <a:extLst>
              <a:ext uri="{FF2B5EF4-FFF2-40B4-BE49-F238E27FC236}">
                <a16:creationId xmlns:a16="http://schemas.microsoft.com/office/drawing/2014/main" id="{957C2D09-88CA-16C9-4701-3A2ABF9CBB4E}"/>
              </a:ext>
            </a:extLst>
          </p:cNvPr>
          <p:cNvPicPr>
            <a:picLocks noChangeAspect="1" noChangeArrowheads="1"/>
          </p:cNvPicPr>
          <p:nvPr/>
        </p:nvPicPr>
        <p:blipFill>
          <a:blip r:embed="rId5"/>
          <a:srcRect/>
          <a:stretch/>
        </p:blipFill>
        <p:spPr bwMode="auto">
          <a:xfrm>
            <a:off x="4027403" y="628861"/>
            <a:ext cx="1676343" cy="164045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E7F02ED-BBA7-E799-A3B5-9FB2939EBF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58" name="Picture 10">
            <a:hlinkClick r:id="" action="ppaction://hlinkshowjump?jump=nextslide"/>
            <a:extLst>
              <a:ext uri="{FF2B5EF4-FFF2-40B4-BE49-F238E27FC236}">
                <a16:creationId xmlns:a16="http://schemas.microsoft.com/office/drawing/2014/main" id="{00B40DBA-794A-7FDA-E309-B9BF8556B4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117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nodeType="afterEffect">
                                  <p:stCondLst>
                                    <p:cond delay="0"/>
                                  </p:stCondLst>
                                  <p:childTnLst>
                                    <p:animMotion origin="layout" path="M 1.94444E-6 -1.48148E-6 C 0.06892 -1.48148E-6 0.125 0.05587 0.125 0.125 C 0.125 0.19414 0.06892 0.25 1.94444E-6 0.25 C -0.06893 0.25 -0.125 0.19414 -0.125 0.125 C -0.125 0.05587 -0.06893 -1.48148E-6 1.94444E-6 -1.48148E-6 Z " pathEditMode="relative" rAng="0" ptsTypes="AAAAA">
                                      <p:cBhvr>
                                        <p:cTn id="6" dur="2000" fill="hold"/>
                                        <p:tgtEl>
                                          <p:spTgt spid="18"/>
                                        </p:tgtEl>
                                        <p:attrNameLst>
                                          <p:attrName>ppt_x</p:attrName>
                                          <p:attrName>ppt_y</p:attrName>
                                        </p:attrNameLst>
                                      </p:cBhvr>
                                      <p:rCtr x="0" y="12500"/>
                                    </p:animMotion>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afterEffect">
                                  <p:stCondLst>
                                    <p:cond delay="0"/>
                                  </p:stCondLst>
                                  <p:childTnLst>
                                    <p:animMotion origin="layout" path="M 2.22222E-6 4.93827E-6 L 0.23055 0.38179 " pathEditMode="relative" rAng="0" ptsTypes="AA">
                                      <p:cBhvr>
                                        <p:cTn id="11" dur="1250" fill="hold"/>
                                        <p:tgtEl>
                                          <p:spTgt spid="2"/>
                                        </p:tgtEl>
                                        <p:attrNameLst>
                                          <p:attrName>ppt_x</p:attrName>
                                          <p:attrName>ppt_y</p:attrName>
                                        </p:attrNameLst>
                                      </p:cBhvr>
                                      <p:rCtr x="11528" y="19074"/>
                                    </p:animMotion>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9" presetClass="emph" presetSubtype="0" nodeType="clickEffect">
                                  <p:stCondLst>
                                    <p:cond delay="0"/>
                                  </p:stCondLst>
                                  <p:childTnLst>
                                    <p:set>
                                      <p:cBhvr rctx="PPT">
                                        <p:cTn id="16" dur="indefinite"/>
                                        <p:tgtEl>
                                          <p:spTgt spid="15"/>
                                        </p:tgtEl>
                                        <p:attrNameLst>
                                          <p:attrName>style.opacity</p:attrName>
                                        </p:attrNameLst>
                                      </p:cBhvr>
                                      <p:to>
                                        <p:strVal val="0.5"/>
                                      </p:to>
                                    </p:set>
                                    <p:animEffect filter="image" prLst="opacity: 0.5">
                                      <p:cBhvr rctx="IE">
                                        <p:cTn id="17" dur="indefinite"/>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16"/>
                                        </p:tgtEl>
                                        <p:attrNameLst>
                                          <p:attrName>style.opacity</p:attrName>
                                        </p:attrNameLst>
                                      </p:cBhvr>
                                      <p:to>
                                        <p:strVal val="0.5"/>
                                      </p:to>
                                    </p:set>
                                    <p:animEffect filter="image" prLst="opacity: 0.5">
                                      <p:cBhvr rctx="IE">
                                        <p:cTn id="23" dur="indefinite"/>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7"/>
                                        </p:tgtEl>
                                        <p:attrNameLst>
                                          <p:attrName>style.opacity</p:attrName>
                                        </p:attrNameLst>
                                      </p:cBhvr>
                                      <p:to>
                                        <p:strVal val="0.5"/>
                                      </p:to>
                                    </p:set>
                                    <p:animEffect filter="image" prLst="opacity: 0.5">
                                      <p:cBhvr rctx="IE">
                                        <p:cTn id="29" dur="indefinite"/>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3B268955-8A31-2CFC-AC38-F2F2FD912305}"/>
              </a:ext>
            </a:extLst>
          </p:cNvPr>
          <p:cNvSpPr/>
          <p:nvPr/>
        </p:nvSpPr>
        <p:spPr>
          <a:xfrm>
            <a:off x="1410431" y="2599131"/>
            <a:ext cx="1396564"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reading</a:t>
            </a:r>
            <a:endParaRPr lang="es-ES" sz="2100" b="1" kern="1200" dirty="0">
              <a:solidFill>
                <a:prstClr val="black"/>
              </a:solidFill>
              <a:latin typeface="Calibri"/>
            </a:endParaRPr>
          </a:p>
        </p:txBody>
      </p:sp>
      <p:sp>
        <p:nvSpPr>
          <p:cNvPr id="16" name="15 Rectángulo redondeado">
            <a:extLst>
              <a:ext uri="{FF2B5EF4-FFF2-40B4-BE49-F238E27FC236}">
                <a16:creationId xmlns:a16="http://schemas.microsoft.com/office/drawing/2014/main" id="{5C260AE7-9EF1-9678-19F9-41EDDB5605D5}"/>
              </a:ext>
            </a:extLst>
          </p:cNvPr>
          <p:cNvSpPr/>
          <p:nvPr/>
        </p:nvSpPr>
        <p:spPr>
          <a:xfrm>
            <a:off x="1410431" y="1437624"/>
            <a:ext cx="1396562"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drawing</a:t>
            </a:r>
            <a:endParaRPr lang="es-ES" sz="2100" b="1" kern="1200" dirty="0">
              <a:solidFill>
                <a:prstClr val="black"/>
              </a:solidFill>
              <a:latin typeface="Calibri"/>
            </a:endParaRPr>
          </a:p>
        </p:txBody>
      </p:sp>
      <p:sp>
        <p:nvSpPr>
          <p:cNvPr id="17" name="16 Rectángulo redondeado">
            <a:extLst>
              <a:ext uri="{FF2B5EF4-FFF2-40B4-BE49-F238E27FC236}">
                <a16:creationId xmlns:a16="http://schemas.microsoft.com/office/drawing/2014/main" id="{FBE2B2A4-4144-D614-B18C-7B1B5C384A06}"/>
              </a:ext>
            </a:extLst>
          </p:cNvPr>
          <p:cNvSpPr/>
          <p:nvPr/>
        </p:nvSpPr>
        <p:spPr>
          <a:xfrm>
            <a:off x="1410430" y="2031690"/>
            <a:ext cx="1396563"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playing</a:t>
            </a:r>
            <a:endParaRPr lang="es-ES" sz="2100" b="1" kern="1200" dirty="0">
              <a:solidFill>
                <a:prstClr val="black"/>
              </a:solidFill>
              <a:latin typeface="Calibri"/>
            </a:endParaRPr>
          </a:p>
        </p:txBody>
      </p:sp>
      <p:sp>
        <p:nvSpPr>
          <p:cNvPr id="20" name="19 CuadroTexto">
            <a:extLst>
              <a:ext uri="{FF2B5EF4-FFF2-40B4-BE49-F238E27FC236}">
                <a16:creationId xmlns:a16="http://schemas.microsoft.com/office/drawing/2014/main" id="{9B0B504A-2175-613D-A907-DF43DFC37ED6}"/>
              </a:ext>
            </a:extLst>
          </p:cNvPr>
          <p:cNvSpPr txBox="1"/>
          <p:nvPr/>
        </p:nvSpPr>
        <p:spPr>
          <a:xfrm>
            <a:off x="4134597" y="975959"/>
            <a:ext cx="2754576" cy="461665"/>
          </a:xfrm>
          <a:prstGeom prst="rect">
            <a:avLst/>
          </a:prstGeom>
          <a:noFill/>
        </p:spPr>
        <p:txBody>
          <a:bodyPr wrap="square">
            <a:spAutoFit/>
          </a:bodyPr>
          <a:lstStyle/>
          <a:p>
            <a:pPr algn="ctr" defTabSz="685800">
              <a:buClrTx/>
              <a:defRPr/>
            </a:pPr>
            <a:r>
              <a:rPr lang="es-ES_tradnl" sz="2400" b="1" kern="1200" dirty="0">
                <a:solidFill>
                  <a:prstClr val="white"/>
                </a:solidFill>
                <a:effectLst>
                  <a:outerShdw blurRad="38100" dist="38100" dir="2700000" algn="tl">
                    <a:srgbClr val="000000">
                      <a:alpha val="43137"/>
                    </a:srgbClr>
                  </a:outerShdw>
                </a:effectLst>
                <a:latin typeface="Calibri"/>
                <a:ea typeface="+mn-ea"/>
                <a:cs typeface="+mn-cs"/>
              </a:rPr>
              <a:t>She’s __________.</a:t>
            </a:r>
            <a:endParaRPr lang="es-ES" sz="2400" b="1" kern="1200" dirty="0">
              <a:solidFill>
                <a:prstClr val="white"/>
              </a:solidFill>
              <a:effectLst>
                <a:outerShdw blurRad="38100" dist="38100" dir="2700000" algn="tl">
                  <a:srgbClr val="000000">
                    <a:alpha val="43137"/>
                  </a:srgbClr>
                </a:outerShdw>
              </a:effectLst>
              <a:latin typeface="Calibri"/>
              <a:ea typeface="+mn-ea"/>
              <a:cs typeface="+mn-cs"/>
            </a:endParaRPr>
          </a:p>
        </p:txBody>
      </p:sp>
      <p:pic>
        <p:nvPicPr>
          <p:cNvPr id="4" name="3 Imagen">
            <a:extLst>
              <a:ext uri="{FF2B5EF4-FFF2-40B4-BE49-F238E27FC236}">
                <a16:creationId xmlns:a16="http://schemas.microsoft.com/office/drawing/2014/main" id="{46A9CA6C-B3C4-5BB9-76D8-A248A1CC5378}"/>
              </a:ext>
            </a:extLst>
          </p:cNvPr>
          <p:cNvPicPr>
            <a:picLocks noChangeAspect="1"/>
          </p:cNvPicPr>
          <p:nvPr/>
        </p:nvPicPr>
        <p:blipFill>
          <a:blip r:embed="rId4"/>
          <a:srcRect/>
          <a:stretch/>
        </p:blipFill>
        <p:spPr>
          <a:xfrm>
            <a:off x="3242750" y="2529561"/>
            <a:ext cx="2211752" cy="1474500"/>
          </a:xfrm>
          <a:prstGeom prst="rect">
            <a:avLst/>
          </a:prstGeom>
          <a:effectLst>
            <a:glow rad="101600">
              <a:schemeClr val="bg1">
                <a:alpha val="60000"/>
              </a:schemeClr>
            </a:glow>
          </a:effectLst>
        </p:spPr>
      </p:pic>
      <p:sp>
        <p:nvSpPr>
          <p:cNvPr id="2" name="1 Rectángulo redondeado">
            <a:extLst>
              <a:ext uri="{FF2B5EF4-FFF2-40B4-BE49-F238E27FC236}">
                <a16:creationId xmlns:a16="http://schemas.microsoft.com/office/drawing/2014/main" id="{74CF9E7F-2796-F69A-EABA-107D6304CF4D}"/>
              </a:ext>
            </a:extLst>
          </p:cNvPr>
          <p:cNvSpPr/>
          <p:nvPr/>
        </p:nvSpPr>
        <p:spPr>
          <a:xfrm>
            <a:off x="1410431" y="3165816"/>
            <a:ext cx="1396564" cy="361166"/>
          </a:xfrm>
          <a:prstGeom prst="roundRect">
            <a:avLst/>
          </a:prstGeom>
          <a:solidFill>
            <a:schemeClr val="bg1"/>
          </a:solidFill>
          <a:ln w="7620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prstClr val="black"/>
                </a:solidFill>
                <a:latin typeface="Calibri"/>
              </a:rPr>
              <a:t>skipping</a:t>
            </a:r>
            <a:endParaRPr lang="es-ES" sz="2100" b="1" kern="1200" dirty="0">
              <a:solidFill>
                <a:prstClr val="black"/>
              </a:solidFill>
              <a:latin typeface="Calibri"/>
            </a:endParaRPr>
          </a:p>
        </p:txBody>
      </p:sp>
      <p:pic>
        <p:nvPicPr>
          <p:cNvPr id="13" name="Picture 2">
            <a:extLst>
              <a:ext uri="{FF2B5EF4-FFF2-40B4-BE49-F238E27FC236}">
                <a16:creationId xmlns:a16="http://schemas.microsoft.com/office/drawing/2014/main" id="{653E4A18-7E62-8616-4CC4-42E4C6DC7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5598114" y="1809174"/>
            <a:ext cx="1512168" cy="3198468"/>
          </a:xfrm>
          <a:prstGeom prst="rect">
            <a:avLst/>
          </a:prstGeom>
          <a:noFill/>
          <a:effectLst>
            <a:glow rad="76200">
              <a:schemeClr val="tx1"/>
            </a:glow>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282" name="Picture 10">
            <a:hlinkClick r:id="" action="ppaction://hlinkshowjump?jump=nextslide"/>
            <a:extLst>
              <a:ext uri="{FF2B5EF4-FFF2-40B4-BE49-F238E27FC236}">
                <a16:creationId xmlns:a16="http://schemas.microsoft.com/office/drawing/2014/main" id="{3722C6F9-8F88-3336-6B6B-E15D4FC882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8976" y="4320778"/>
            <a:ext cx="859631"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87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nodeType="afterEffect">
                                  <p:stCondLst>
                                    <p:cond delay="0"/>
                                  </p:stCondLst>
                                  <p:childTnLst>
                                    <p:animMotion origin="layout" path="M 4.44444E-6 2.71605E-6 L 0.40468 -0.44043 " pathEditMode="relative" rAng="0" ptsTypes="AA">
                                      <p:cBhvr>
                                        <p:cTn id="12" dur="1250" fill="hold"/>
                                        <p:tgtEl>
                                          <p:spTgt spid="2"/>
                                        </p:tgtEl>
                                        <p:attrNameLst>
                                          <p:attrName>ppt_x</p:attrName>
                                          <p:attrName>ppt_y</p:attrName>
                                        </p:attrNameLst>
                                      </p:cBhvr>
                                      <p:rCtr x="20226" y="-22037"/>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9" presetClass="emph" presetSubtype="0" nodeType="clickEffect">
                                  <p:stCondLst>
                                    <p:cond delay="0"/>
                                  </p:stCondLst>
                                  <p:childTnLst>
                                    <p:set>
                                      <p:cBhvr rctx="PPT">
                                        <p:cTn id="17" dur="indefinite"/>
                                        <p:tgtEl>
                                          <p:spTgt spid="15"/>
                                        </p:tgtEl>
                                        <p:attrNameLst>
                                          <p:attrName>style.opacity</p:attrName>
                                        </p:attrNameLst>
                                      </p:cBhvr>
                                      <p:to>
                                        <p:strVal val="0.5"/>
                                      </p:to>
                                    </p:set>
                                    <p:animEffect filter="image" prLst="opacity: 0.5">
                                      <p:cBhvr rctx="IE">
                                        <p:cTn id="18" dur="indefinite"/>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9" presetClass="emph" presetSubtype="0" nodeType="clickEffect">
                                  <p:stCondLst>
                                    <p:cond delay="0"/>
                                  </p:stCondLst>
                                  <p:childTnLst>
                                    <p:set>
                                      <p:cBhvr rctx="PPT">
                                        <p:cTn id="23" dur="indefinite"/>
                                        <p:tgtEl>
                                          <p:spTgt spid="16"/>
                                        </p:tgtEl>
                                        <p:attrNameLst>
                                          <p:attrName>style.opacity</p:attrName>
                                        </p:attrNameLst>
                                      </p:cBhvr>
                                      <p:to>
                                        <p:strVal val="0.5"/>
                                      </p:to>
                                    </p:set>
                                    <p:animEffect filter="image" prLst="opacity: 0.5">
                                      <p:cBhvr rctx="IE">
                                        <p:cTn id="24" dur="indefinite"/>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9" presetClass="emph" presetSubtype="0" nodeType="clickEffect">
                                  <p:stCondLst>
                                    <p:cond delay="0"/>
                                  </p:stCondLst>
                                  <p:childTnLst>
                                    <p:set>
                                      <p:cBhvr rctx="PPT">
                                        <p:cTn id="29" dur="indefinite"/>
                                        <p:tgtEl>
                                          <p:spTgt spid="17"/>
                                        </p:tgtEl>
                                        <p:attrNameLst>
                                          <p:attrName>style.opacity</p:attrName>
                                        </p:attrNameLst>
                                      </p:cBhvr>
                                      <p:to>
                                        <p:strVal val="0.5"/>
                                      </p:to>
                                    </p:set>
                                    <p:animEffect filter="image" prLst="opacity: 0.5">
                                      <p:cBhvr rctx="IE">
                                        <p:cTn id="30" dur="indefinite"/>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746480" y="169499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762520" y="298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601815" y="16689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595311" y="292896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746568" y="1823874"/>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a:t>
            </a:r>
            <a:endParaRPr dirty="0"/>
          </a:p>
        </p:txBody>
      </p:sp>
      <p:sp>
        <p:nvSpPr>
          <p:cNvPr id="533" name="Google Shape;533;p46"/>
          <p:cNvSpPr txBox="1">
            <a:spLocks noGrp="1"/>
          </p:cNvSpPr>
          <p:nvPr>
            <p:ph type="title" idx="3"/>
          </p:nvPr>
        </p:nvSpPr>
        <p:spPr>
          <a:xfrm>
            <a:off x="1370254" y="1639469"/>
            <a:ext cx="2496559" cy="6912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W</a:t>
            </a:r>
            <a:r>
              <a:rPr lang="en" sz="3200" dirty="0"/>
              <a:t>arm-up and review</a:t>
            </a:r>
            <a:endParaRPr sz="3200" dirty="0"/>
          </a:p>
        </p:txBody>
      </p:sp>
      <p:sp>
        <p:nvSpPr>
          <p:cNvPr id="535" name="Google Shape;535;p46"/>
          <p:cNvSpPr txBox="1">
            <a:spLocks noGrp="1"/>
          </p:cNvSpPr>
          <p:nvPr>
            <p:ph type="title" idx="4"/>
          </p:nvPr>
        </p:nvSpPr>
        <p:spPr>
          <a:xfrm>
            <a:off x="1312804" y="2961180"/>
            <a:ext cx="3591405" cy="6296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L</a:t>
            </a:r>
            <a:r>
              <a:rPr lang="en" sz="3200" dirty="0"/>
              <a:t>isten and tick.</a:t>
            </a:r>
            <a:endParaRPr sz="3200" dirty="0"/>
          </a:p>
        </p:txBody>
      </p:sp>
      <p:sp>
        <p:nvSpPr>
          <p:cNvPr id="537" name="Google Shape;537;p46"/>
          <p:cNvSpPr txBox="1">
            <a:spLocks noGrp="1"/>
          </p:cNvSpPr>
          <p:nvPr>
            <p:ph type="title" idx="6"/>
          </p:nvPr>
        </p:nvSpPr>
        <p:spPr>
          <a:xfrm rot="1545">
            <a:off x="4762608" y="3127171"/>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4</a:t>
            </a:r>
            <a:endParaRPr dirty="0"/>
          </a:p>
        </p:txBody>
      </p:sp>
      <p:sp>
        <p:nvSpPr>
          <p:cNvPr id="540" name="Google Shape;540;p46"/>
          <p:cNvSpPr txBox="1">
            <a:spLocks noGrp="1"/>
          </p:cNvSpPr>
          <p:nvPr>
            <p:ph type="title"/>
          </p:nvPr>
        </p:nvSpPr>
        <p:spPr>
          <a:xfrm>
            <a:off x="733226" y="570799"/>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0000"/>
                </a:solidFill>
              </a:rPr>
              <a:t>C</a:t>
            </a:r>
            <a:r>
              <a:rPr lang="en" sz="4400" dirty="0">
                <a:solidFill>
                  <a:srgbClr val="FF0000"/>
                </a:solidFill>
              </a:rPr>
              <a:t>ontents </a:t>
            </a:r>
            <a:endParaRPr sz="4400" dirty="0">
              <a:solidFill>
                <a:srgbClr val="FF0000"/>
              </a:solidFill>
            </a:endParaRPr>
          </a:p>
        </p:txBody>
      </p:sp>
      <p:sp>
        <p:nvSpPr>
          <p:cNvPr id="541" name="Google Shape;541;p46"/>
          <p:cNvSpPr txBox="1">
            <a:spLocks noGrp="1"/>
          </p:cNvSpPr>
          <p:nvPr>
            <p:ph type="title" idx="9"/>
          </p:nvPr>
        </p:nvSpPr>
        <p:spPr>
          <a:xfrm rot="1538">
            <a:off x="635713" y="1820811"/>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a:t>
            </a:r>
            <a:endParaRPr dirty="0"/>
          </a:p>
        </p:txBody>
      </p:sp>
      <p:sp>
        <p:nvSpPr>
          <p:cNvPr id="542" name="Google Shape;542;p46"/>
          <p:cNvSpPr txBox="1">
            <a:spLocks noGrp="1"/>
          </p:cNvSpPr>
          <p:nvPr>
            <p:ph type="title" idx="13"/>
          </p:nvPr>
        </p:nvSpPr>
        <p:spPr>
          <a:xfrm rot="3107">
            <a:off x="633495" y="3041725"/>
            <a:ext cx="663900" cy="39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a:t>
            </a:r>
            <a:endParaRPr dirty="0"/>
          </a:p>
        </p:txBody>
      </p:sp>
      <p:sp>
        <p:nvSpPr>
          <p:cNvPr id="543" name="Google Shape;543;p46"/>
          <p:cNvSpPr txBox="1">
            <a:spLocks noGrp="1"/>
          </p:cNvSpPr>
          <p:nvPr>
            <p:ph type="title" idx="14"/>
          </p:nvPr>
        </p:nvSpPr>
        <p:spPr>
          <a:xfrm>
            <a:off x="5415898" y="1656484"/>
            <a:ext cx="2685104" cy="69121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L</a:t>
            </a:r>
            <a:r>
              <a:rPr lang="en" sz="3200" dirty="0"/>
              <a:t>isten and number.</a:t>
            </a:r>
            <a:endParaRPr sz="3200" dirty="0"/>
          </a:p>
        </p:txBody>
      </p:sp>
      <p:grpSp>
        <p:nvGrpSpPr>
          <p:cNvPr id="545" name="Google Shape;545;p46"/>
          <p:cNvGrpSpPr/>
          <p:nvPr/>
        </p:nvGrpSpPr>
        <p:grpSpPr>
          <a:xfrm>
            <a:off x="7367263" y="66524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5;p46">
            <a:extLst>
              <a:ext uri="{FF2B5EF4-FFF2-40B4-BE49-F238E27FC236}">
                <a16:creationId xmlns:a16="http://schemas.microsoft.com/office/drawing/2014/main" id="{4E5C00B2-C712-D3E5-BEE1-CEDAB2D529A6}"/>
              </a:ext>
            </a:extLst>
          </p:cNvPr>
          <p:cNvSpPr txBox="1">
            <a:spLocks/>
          </p:cNvSpPr>
          <p:nvPr/>
        </p:nvSpPr>
        <p:spPr>
          <a:xfrm>
            <a:off x="5415898" y="2931663"/>
            <a:ext cx="2958753" cy="10847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ali Medium"/>
              <a:buNone/>
              <a:defRPr sz="2000" b="0" i="0" u="none" strike="noStrike" cap="none">
                <a:solidFill>
                  <a:schemeClr val="dk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9pPr>
          </a:lstStyle>
          <a:p>
            <a:pPr algn="ctr"/>
            <a:r>
              <a:rPr lang="en-US" sz="3200" dirty="0"/>
              <a:t>Fun corner and wrap-up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629375" y="2611475"/>
            <a:ext cx="7784340"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a:t>
            </a:r>
            <a:endParaRPr dirty="0"/>
          </a:p>
        </p:txBody>
      </p:sp>
      <p:sp>
        <p:nvSpPr>
          <p:cNvPr id="1449" name="Google Shape;1449;p62"/>
          <p:cNvSpPr txBox="1">
            <a:spLocks noGrp="1"/>
          </p:cNvSpPr>
          <p:nvPr>
            <p:ph type="title" idx="2"/>
          </p:nvPr>
        </p:nvSpPr>
        <p:spPr>
          <a:xfrm>
            <a:off x="729675" y="2801000"/>
            <a:ext cx="7515618"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t>
            </a:r>
            <a:r>
              <a:rPr lang="en" dirty="0"/>
              <a:t>isten and number. </a:t>
            </a:r>
            <a:endParaRPr dirty="0"/>
          </a:p>
        </p:txBody>
      </p:sp>
      <p:grpSp>
        <p:nvGrpSpPr>
          <p:cNvPr id="1450" name="Google Shape;1450;p62"/>
          <p:cNvGrpSpPr/>
          <p:nvPr/>
        </p:nvGrpSpPr>
        <p:grpSpPr>
          <a:xfrm flipH="1">
            <a:off x="8245293" y="3735174"/>
            <a:ext cx="737642" cy="900497"/>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773321" y="3381196"/>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ck 105">
            <a:hlinkClick r:id="" action="ppaction://media"/>
            <a:extLst>
              <a:ext uri="{FF2B5EF4-FFF2-40B4-BE49-F238E27FC236}">
                <a16:creationId xmlns:a16="http://schemas.microsoft.com/office/drawing/2014/main" id="{CD7426EA-861B-1975-E197-8606D93054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035" y="467664"/>
            <a:ext cx="653256" cy="653256"/>
          </a:xfrm>
          <a:prstGeom prst="rect">
            <a:avLst/>
          </a:prstGeom>
        </p:spPr>
      </p:pic>
      <p:pic>
        <p:nvPicPr>
          <p:cNvPr id="3" name="Picture 2"/>
          <p:cNvPicPr>
            <a:picLocks noChangeAspect="1"/>
          </p:cNvPicPr>
          <p:nvPr/>
        </p:nvPicPr>
        <p:blipFill>
          <a:blip r:embed="rId5"/>
          <a:stretch>
            <a:fillRect/>
          </a:stretch>
        </p:blipFill>
        <p:spPr>
          <a:xfrm>
            <a:off x="80963" y="1640882"/>
            <a:ext cx="8959127" cy="2380400"/>
          </a:xfrm>
          <a:prstGeom prst="rect">
            <a:avLst/>
          </a:prstGeom>
        </p:spPr>
      </p:pic>
    </p:spTree>
    <p:extLst>
      <p:ext uri="{BB962C8B-B14F-4D97-AF65-F5344CB8AC3E}">
        <p14:creationId xmlns:p14="http://schemas.microsoft.com/office/powerpoint/2010/main" val="287738937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0102"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0963" y="1640882"/>
            <a:ext cx="8959127" cy="2380400"/>
          </a:xfrm>
          <a:prstGeom prst="rect">
            <a:avLst/>
          </a:prstGeom>
        </p:spPr>
      </p:pic>
      <p:sp>
        <p:nvSpPr>
          <p:cNvPr id="4" name="Title 3">
            <a:extLst>
              <a:ext uri="{FF2B5EF4-FFF2-40B4-BE49-F238E27FC236}">
                <a16:creationId xmlns:a16="http://schemas.microsoft.com/office/drawing/2014/main" id="{DCC5362C-5459-700D-ADF9-A63F20E13CE4}"/>
              </a:ext>
            </a:extLst>
          </p:cNvPr>
          <p:cNvSpPr>
            <a:spLocks noGrp="1"/>
          </p:cNvSpPr>
          <p:nvPr>
            <p:ph type="title"/>
          </p:nvPr>
        </p:nvSpPr>
        <p:spPr>
          <a:xfrm>
            <a:off x="6377588" y="3420701"/>
            <a:ext cx="7772400" cy="1021556"/>
          </a:xfrm>
        </p:spPr>
        <p:txBody>
          <a:bodyPr/>
          <a:lstStyle/>
          <a:p>
            <a:r>
              <a:rPr lang="en-US" sz="4000" dirty="0">
                <a:solidFill>
                  <a:srgbClr val="FF0000"/>
                </a:solidFill>
              </a:rPr>
              <a:t>1</a:t>
            </a:r>
          </a:p>
        </p:txBody>
      </p:sp>
      <p:sp>
        <p:nvSpPr>
          <p:cNvPr id="6" name="Title 5">
            <a:extLst>
              <a:ext uri="{FF2B5EF4-FFF2-40B4-BE49-F238E27FC236}">
                <a16:creationId xmlns:a16="http://schemas.microsoft.com/office/drawing/2014/main" id="{C38E4B9F-3D61-E469-A687-2E4B6C566B3C}"/>
              </a:ext>
            </a:extLst>
          </p:cNvPr>
          <p:cNvSpPr>
            <a:spLocks noGrp="1"/>
          </p:cNvSpPr>
          <p:nvPr>
            <p:ph type="title" idx="4294967295"/>
          </p:nvPr>
        </p:nvSpPr>
        <p:spPr>
          <a:xfrm>
            <a:off x="8425893" y="3320089"/>
            <a:ext cx="833437" cy="935037"/>
          </a:xfrm>
        </p:spPr>
        <p:txBody>
          <a:bodyPr/>
          <a:lstStyle/>
          <a:p>
            <a:r>
              <a:rPr lang="en-US" sz="4000" dirty="0">
                <a:solidFill>
                  <a:srgbClr val="FF0000"/>
                </a:solidFill>
              </a:rPr>
              <a:t>3</a:t>
            </a:r>
          </a:p>
        </p:txBody>
      </p:sp>
      <p:sp>
        <p:nvSpPr>
          <p:cNvPr id="9" name="Title 8">
            <a:extLst>
              <a:ext uri="{FF2B5EF4-FFF2-40B4-BE49-F238E27FC236}">
                <a16:creationId xmlns:a16="http://schemas.microsoft.com/office/drawing/2014/main" id="{F8919700-54ED-A0DD-3CEA-C82FA0B04903}"/>
              </a:ext>
            </a:extLst>
          </p:cNvPr>
          <p:cNvSpPr>
            <a:spLocks noGrp="1"/>
          </p:cNvSpPr>
          <p:nvPr>
            <p:ph type="title" idx="4294967295"/>
          </p:nvPr>
        </p:nvSpPr>
        <p:spPr>
          <a:xfrm>
            <a:off x="3945521" y="3293896"/>
            <a:ext cx="769938" cy="987425"/>
          </a:xfrm>
        </p:spPr>
        <p:txBody>
          <a:bodyPr/>
          <a:lstStyle/>
          <a:p>
            <a:r>
              <a:rPr lang="en-US" sz="4000" dirty="0">
                <a:solidFill>
                  <a:srgbClr val="FF0000"/>
                </a:solidFill>
              </a:rPr>
              <a:t>4</a:t>
            </a:r>
          </a:p>
        </p:txBody>
      </p:sp>
      <p:sp>
        <p:nvSpPr>
          <p:cNvPr id="13" name="Title 12">
            <a:extLst>
              <a:ext uri="{FF2B5EF4-FFF2-40B4-BE49-F238E27FC236}">
                <a16:creationId xmlns:a16="http://schemas.microsoft.com/office/drawing/2014/main" id="{E8A82C42-84C2-63C5-8541-98B390EAFA2A}"/>
              </a:ext>
            </a:extLst>
          </p:cNvPr>
          <p:cNvSpPr>
            <a:spLocks noGrp="1"/>
          </p:cNvSpPr>
          <p:nvPr>
            <p:ph type="title" idx="4294967295"/>
          </p:nvPr>
        </p:nvSpPr>
        <p:spPr>
          <a:xfrm>
            <a:off x="1628273" y="3293896"/>
            <a:ext cx="769938" cy="912812"/>
          </a:xfrm>
        </p:spPr>
        <p:txBody>
          <a:bodyPr/>
          <a:lstStyle/>
          <a:p>
            <a:r>
              <a:rPr lang="en-US" sz="4000" dirty="0">
                <a:solidFill>
                  <a:srgbClr val="FF0000"/>
                </a:solidFill>
              </a:rPr>
              <a:t>2</a:t>
            </a:r>
          </a:p>
        </p:txBody>
      </p:sp>
      <p:pic>
        <p:nvPicPr>
          <p:cNvPr id="2" name="Track 105">
            <a:hlinkClick r:id="" action="ppaction://media"/>
            <a:extLst>
              <a:ext uri="{FF2B5EF4-FFF2-40B4-BE49-F238E27FC236}">
                <a16:creationId xmlns:a16="http://schemas.microsoft.com/office/drawing/2014/main" id="{CD7426EA-861B-1975-E197-8606D9305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643" y="498835"/>
            <a:ext cx="663647" cy="663647"/>
          </a:xfrm>
          <a:prstGeom prst="rect">
            <a:avLst/>
          </a:prstGeom>
        </p:spPr>
      </p:pic>
    </p:spTree>
    <p:extLst>
      <p:ext uri="{BB962C8B-B14F-4D97-AF65-F5344CB8AC3E}">
        <p14:creationId xmlns:p14="http://schemas.microsoft.com/office/powerpoint/2010/main" val="106298200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0102"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7DAE-5503-43C6-B166-80EAB6F4F129}"/>
              </a:ext>
            </a:extLst>
          </p:cNvPr>
          <p:cNvSpPr>
            <a:spLocks noGrp="1"/>
          </p:cNvSpPr>
          <p:nvPr>
            <p:ph type="title"/>
          </p:nvPr>
        </p:nvSpPr>
        <p:spPr>
          <a:xfrm>
            <a:off x="1080052" y="1617079"/>
            <a:ext cx="7839986" cy="862800"/>
          </a:xfrm>
        </p:spPr>
        <p:txBody>
          <a:bodyPr/>
          <a:lstStyle/>
          <a:p>
            <a:pPr algn="l"/>
            <a:r>
              <a:rPr lang="en-US" sz="7200" dirty="0">
                <a:solidFill>
                  <a:srgbClr val="FF0000"/>
                </a:solidFill>
              </a:rPr>
              <a:t>Chinese whisper </a:t>
            </a:r>
          </a:p>
        </p:txBody>
      </p:sp>
    </p:spTree>
    <p:extLst>
      <p:ext uri="{BB962C8B-B14F-4D97-AF65-F5344CB8AC3E}">
        <p14:creationId xmlns:p14="http://schemas.microsoft.com/office/powerpoint/2010/main" val="238923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21432"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 has a teddy bear.</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 has a teddy bear.</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 has a teddy bear.</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2974539" y="1486797"/>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 has a teddy bear.</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24430" y="1524085"/>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She has a teddy bear.</a:t>
            </a:r>
          </a:p>
        </p:txBody>
      </p:sp>
    </p:spTree>
    <p:extLst>
      <p:ext uri="{BB962C8B-B14F-4D97-AF65-F5344CB8AC3E}">
        <p14:creationId xmlns:p14="http://schemas.microsoft.com/office/powerpoint/2010/main" val="28568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 monkey.</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 monkey.</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 monkey.</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3053393" y="1402382"/>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 monkey.</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10034" y="1567187"/>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I can see a monkey.</a:t>
            </a:r>
          </a:p>
        </p:txBody>
      </p:sp>
    </p:spTree>
    <p:extLst>
      <p:ext uri="{BB962C8B-B14F-4D97-AF65-F5344CB8AC3E}">
        <p14:creationId xmlns:p14="http://schemas.microsoft.com/office/powerpoint/2010/main" val="38280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They have three cars.</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They have three cars.</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They have three cars.</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3053393" y="1402382"/>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They have three cars.</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876059" y="1587349"/>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They have three cars.</a:t>
            </a:r>
          </a:p>
        </p:txBody>
      </p:sp>
    </p:spTree>
    <p:extLst>
      <p:ext uri="{BB962C8B-B14F-4D97-AF65-F5344CB8AC3E}">
        <p14:creationId xmlns:p14="http://schemas.microsoft.com/office/powerpoint/2010/main" val="25080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He’s flying a kite.</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He’s flying a kite.</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He’s flying a kite.</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3053393" y="1402382"/>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He’s flying a kite.</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10034" y="1567187"/>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He’s flying a kite.</a:t>
            </a:r>
          </a:p>
        </p:txBody>
      </p:sp>
    </p:spTree>
    <p:extLst>
      <p:ext uri="{BB962C8B-B14F-4D97-AF65-F5344CB8AC3E}">
        <p14:creationId xmlns:p14="http://schemas.microsoft.com/office/powerpoint/2010/main" val="34483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She’s dancing.</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She’s dancing.</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She’s dancing.</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2882483" y="1488451"/>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She’s dancing.</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10034" y="1567187"/>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She’s dancing.</a:t>
            </a:r>
          </a:p>
        </p:txBody>
      </p:sp>
    </p:spTree>
    <p:extLst>
      <p:ext uri="{BB962C8B-B14F-4D97-AF65-F5344CB8AC3E}">
        <p14:creationId xmlns:p14="http://schemas.microsoft.com/office/powerpoint/2010/main" val="204351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an elephant.</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an elephant.</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an elephant.</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2877463" y="1542484"/>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 can see an elephant.</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888446" y="1587349"/>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I can see an elephant.</a:t>
            </a:r>
          </a:p>
        </p:txBody>
      </p:sp>
    </p:spTree>
    <p:extLst>
      <p:ext uri="{BB962C8B-B14F-4D97-AF65-F5344CB8AC3E}">
        <p14:creationId xmlns:p14="http://schemas.microsoft.com/office/powerpoint/2010/main" val="13133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72002" y="82997"/>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953365" y="1514163"/>
            <a:ext cx="4622784" cy="234004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335363"/>
            <a:ext cx="1255800" cy="8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a:t>
            </a:r>
            <a:endParaRPr dirty="0"/>
          </a:p>
        </p:txBody>
      </p:sp>
      <p:sp>
        <p:nvSpPr>
          <p:cNvPr id="636" name="Google Shape;636;p48"/>
          <p:cNvSpPr txBox="1">
            <a:spLocks noGrp="1"/>
          </p:cNvSpPr>
          <p:nvPr>
            <p:ph type="subTitle" idx="1"/>
          </p:nvPr>
        </p:nvSpPr>
        <p:spPr>
          <a:xfrm rot="461">
            <a:off x="3953422" y="3876251"/>
            <a:ext cx="5047760" cy="84542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solidFill>
                  <a:srgbClr val="04070C"/>
                </a:solidFill>
              </a:rPr>
              <a:t>G</a:t>
            </a:r>
            <a:r>
              <a:rPr lang="en" sz="4000" dirty="0">
                <a:solidFill>
                  <a:srgbClr val="04070C"/>
                </a:solidFill>
              </a:rPr>
              <a:t>ame: Polygraph</a:t>
            </a:r>
            <a:endParaRPr sz="4000" dirty="0">
              <a:solidFill>
                <a:srgbClr val="04070C"/>
              </a:solidFill>
            </a:endParaRPr>
          </a:p>
          <a:p>
            <a:pPr marL="0" lvl="0" indent="0" algn="r" rtl="0">
              <a:spcBef>
                <a:spcPts val="1600"/>
              </a:spcBef>
              <a:spcAft>
                <a:spcPts val="1600"/>
              </a:spcAft>
              <a:buNone/>
            </a:pPr>
            <a:endParaRPr sz="4000" dirty="0">
              <a:solidFill>
                <a:srgbClr val="04070C"/>
              </a:solidFill>
            </a:endParaRPr>
          </a:p>
        </p:txBody>
      </p:sp>
      <p:sp>
        <p:nvSpPr>
          <p:cNvPr id="637" name="Google Shape;637;p48"/>
          <p:cNvSpPr txBox="1">
            <a:spLocks noGrp="1"/>
          </p:cNvSpPr>
          <p:nvPr>
            <p:ph type="title" idx="2"/>
          </p:nvPr>
        </p:nvSpPr>
        <p:spPr>
          <a:xfrm>
            <a:off x="4152953" y="1534411"/>
            <a:ext cx="4223607" cy="6940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t>W</a:t>
            </a:r>
            <a:r>
              <a:rPr lang="en" sz="7200" dirty="0"/>
              <a:t>arm-up and review</a:t>
            </a:r>
            <a:endParaRPr sz="7200" dirty="0"/>
          </a:p>
        </p:txBody>
      </p:sp>
      <p:grpSp>
        <p:nvGrpSpPr>
          <p:cNvPr id="638" name="Google Shape;638;p48"/>
          <p:cNvGrpSpPr/>
          <p:nvPr/>
        </p:nvGrpSpPr>
        <p:grpSpPr>
          <a:xfrm rot="-438619">
            <a:off x="1182376"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484185"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484163"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92935" y="706064"/>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 parrot is counting.</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 parrot is counting.</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 parrot is counting.</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2969392" y="1486797"/>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The parrot is counting.</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10034" y="1567187"/>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The parrot is counting.</a:t>
            </a:r>
          </a:p>
        </p:txBody>
      </p:sp>
    </p:spTree>
    <p:extLst>
      <p:ext uri="{BB962C8B-B14F-4D97-AF65-F5344CB8AC3E}">
        <p14:creationId xmlns:p14="http://schemas.microsoft.com/office/powerpoint/2010/main" val="321190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wnload Scene With Empty Board In The Room for free | Classroom  background, Classroom clipart, Modern style living room">
            <a:extLst>
              <a:ext uri="{FF2B5EF4-FFF2-40B4-BE49-F238E27FC236}">
                <a16:creationId xmlns:a16="http://schemas.microsoft.com/office/drawing/2014/main" id="{EEB3D491-D32D-4FEC-A369-ABB4456613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a:stretch/>
        </p:blipFill>
        <p:spPr bwMode="auto">
          <a:xfrm>
            <a:off x="0" y="0"/>
            <a:ext cx="9121180" cy="5129713"/>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26" descr="Ảnh có chứa búp bê&#10;&#10;Mô tả được tạo tự động">
            <a:extLst>
              <a:ext uri="{FF2B5EF4-FFF2-40B4-BE49-F238E27FC236}">
                <a16:creationId xmlns:a16="http://schemas.microsoft.com/office/drawing/2014/main" id="{A9578FF7-85CB-4F87-8A6F-CB9691FAB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63" y="1960600"/>
            <a:ext cx="2326425" cy="2326425"/>
          </a:xfrm>
          <a:prstGeom prst="rect">
            <a:avLst/>
          </a:prstGeom>
        </p:spPr>
      </p:pic>
      <p:pic>
        <p:nvPicPr>
          <p:cNvPr id="6" name="Hình ảnh 40" descr="Ảnh có chứa đồ chơi, búp bê&#10;&#10;Mô tả được tạo tự động">
            <a:extLst>
              <a:ext uri="{FF2B5EF4-FFF2-40B4-BE49-F238E27FC236}">
                <a16:creationId xmlns:a16="http://schemas.microsoft.com/office/drawing/2014/main" id="{129AAD67-0306-4781-881E-4CCDD70CE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6" y="2420263"/>
            <a:ext cx="2242655" cy="2242655"/>
          </a:xfrm>
          <a:prstGeom prst="rect">
            <a:avLst/>
          </a:prstGeom>
        </p:spPr>
      </p:pic>
      <p:pic>
        <p:nvPicPr>
          <p:cNvPr id="7" name="Hình ảnh 52" descr="Ảnh có chứa đồ chơi, búp bê, đồ họa véc-tơ&#10;&#10;Mô tả được tạo tự động">
            <a:extLst>
              <a:ext uri="{FF2B5EF4-FFF2-40B4-BE49-F238E27FC236}">
                <a16:creationId xmlns:a16="http://schemas.microsoft.com/office/drawing/2014/main" id="{0DF8B26F-954F-4952-9B97-6833D6D45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2" y="2571750"/>
            <a:ext cx="2273417" cy="2273417"/>
          </a:xfrm>
          <a:prstGeom prst="rect">
            <a:avLst/>
          </a:prstGeom>
        </p:spPr>
      </p:pic>
      <p:pic>
        <p:nvPicPr>
          <p:cNvPr id="8" name="Hình ảnh 35" descr="Ảnh có chứa đồ chơi, búp bê, đồ họa véc-tơ&#10;&#10;Mô tả được tạo tự động">
            <a:extLst>
              <a:ext uri="{FF2B5EF4-FFF2-40B4-BE49-F238E27FC236}">
                <a16:creationId xmlns:a16="http://schemas.microsoft.com/office/drawing/2014/main" id="{BA3FDBB7-FF1F-4F1B-B880-CE84ACA0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717" y="1734537"/>
            <a:ext cx="1982555" cy="1982555"/>
          </a:xfrm>
          <a:prstGeom prst="rect">
            <a:avLst/>
          </a:prstGeom>
        </p:spPr>
      </p:pic>
      <p:pic>
        <p:nvPicPr>
          <p:cNvPr id="9" name="Hình ảnh 39" descr="Ảnh có chứa đồ chơi, búp bê&#10;&#10;Mô tả được tạo tự động">
            <a:extLst>
              <a:ext uri="{FF2B5EF4-FFF2-40B4-BE49-F238E27FC236}">
                <a16:creationId xmlns:a16="http://schemas.microsoft.com/office/drawing/2014/main" id="{A0DE4F9E-2560-494F-98F4-15D2C88F6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78899" y="1392770"/>
            <a:ext cx="2357960" cy="2357960"/>
          </a:xfrm>
          <a:prstGeom prst="rect">
            <a:avLst/>
          </a:prstGeom>
        </p:spPr>
      </p:pic>
      <p:sp>
        <p:nvSpPr>
          <p:cNvPr id="10" name="Speech Bubble: Rectangle with Corners Rounded 9">
            <a:extLst>
              <a:ext uri="{FF2B5EF4-FFF2-40B4-BE49-F238E27FC236}">
                <a16:creationId xmlns:a16="http://schemas.microsoft.com/office/drawing/2014/main" id="{B98AFC13-01E4-4306-A8FE-4CFE3AA0D80B}"/>
              </a:ext>
            </a:extLst>
          </p:cNvPr>
          <p:cNvSpPr/>
          <p:nvPr/>
        </p:nvSpPr>
        <p:spPr>
          <a:xfrm>
            <a:off x="6531286" y="557397"/>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Lan is playing badminton.</a:t>
            </a:r>
          </a:p>
        </p:txBody>
      </p:sp>
      <p:sp>
        <p:nvSpPr>
          <p:cNvPr id="11" name="Speech Bubble: Rectangle with Corners Rounded 10">
            <a:extLst>
              <a:ext uri="{FF2B5EF4-FFF2-40B4-BE49-F238E27FC236}">
                <a16:creationId xmlns:a16="http://schemas.microsoft.com/office/drawing/2014/main" id="{F23286D9-2E6E-458C-BACA-CE995DEA0FB4}"/>
              </a:ext>
            </a:extLst>
          </p:cNvPr>
          <p:cNvSpPr/>
          <p:nvPr/>
        </p:nvSpPr>
        <p:spPr>
          <a:xfrm>
            <a:off x="5394888" y="725598"/>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Lan is playing badminton.</a:t>
            </a:r>
          </a:p>
        </p:txBody>
      </p:sp>
      <p:sp>
        <p:nvSpPr>
          <p:cNvPr id="12" name="Speech Bubble: Rectangle with Corners Rounded 11">
            <a:extLst>
              <a:ext uri="{FF2B5EF4-FFF2-40B4-BE49-F238E27FC236}">
                <a16:creationId xmlns:a16="http://schemas.microsoft.com/office/drawing/2014/main" id="{AE2AD340-7119-4567-B0DB-FF3C30254E28}"/>
              </a:ext>
            </a:extLst>
          </p:cNvPr>
          <p:cNvSpPr/>
          <p:nvPr/>
        </p:nvSpPr>
        <p:spPr>
          <a:xfrm>
            <a:off x="4278563" y="1059184"/>
            <a:ext cx="1906132" cy="647948"/>
          </a:xfrm>
          <a:prstGeom prst="wedgeRoundRectCallout">
            <a:avLst>
              <a:gd name="adj1" fmla="val -53710"/>
              <a:gd name="adj2" fmla="val 786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Lan is playing badminton.</a:t>
            </a:r>
          </a:p>
        </p:txBody>
      </p:sp>
      <p:sp>
        <p:nvSpPr>
          <p:cNvPr id="13" name="Speech Bubble: Rectangle with Corners Rounded 12">
            <a:extLst>
              <a:ext uri="{FF2B5EF4-FFF2-40B4-BE49-F238E27FC236}">
                <a16:creationId xmlns:a16="http://schemas.microsoft.com/office/drawing/2014/main" id="{3EBDFBE2-8AF0-4607-AA9C-6182846E8975}"/>
              </a:ext>
            </a:extLst>
          </p:cNvPr>
          <p:cNvSpPr/>
          <p:nvPr/>
        </p:nvSpPr>
        <p:spPr>
          <a:xfrm>
            <a:off x="3053393" y="1402382"/>
            <a:ext cx="1906132" cy="647948"/>
          </a:xfrm>
          <a:prstGeom prst="wedgeRoundRectCallout">
            <a:avLst>
              <a:gd name="adj1" fmla="val -44988"/>
              <a:gd name="adj2" fmla="val 11281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Lan is playing badminton.</a:t>
            </a:r>
          </a:p>
        </p:txBody>
      </p:sp>
      <p:sp>
        <p:nvSpPr>
          <p:cNvPr id="14" name="Speech Bubble: Rectangle with Corners Rounded 13">
            <a:extLst>
              <a:ext uri="{FF2B5EF4-FFF2-40B4-BE49-F238E27FC236}">
                <a16:creationId xmlns:a16="http://schemas.microsoft.com/office/drawing/2014/main" id="{97D522D0-5561-42C4-A26C-7C7371F51870}"/>
              </a:ext>
            </a:extLst>
          </p:cNvPr>
          <p:cNvSpPr/>
          <p:nvPr/>
        </p:nvSpPr>
        <p:spPr>
          <a:xfrm>
            <a:off x="910034" y="1567187"/>
            <a:ext cx="1906132" cy="647948"/>
          </a:xfrm>
          <a:prstGeom prst="wedgeRoundRectCallout">
            <a:avLst>
              <a:gd name="adj1" fmla="val -10100"/>
              <a:gd name="adj2" fmla="val 12350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Lan is playing badminton.</a:t>
            </a:r>
          </a:p>
        </p:txBody>
      </p:sp>
    </p:spTree>
    <p:extLst>
      <p:ext uri="{BB962C8B-B14F-4D97-AF65-F5344CB8AC3E}">
        <p14:creationId xmlns:p14="http://schemas.microsoft.com/office/powerpoint/2010/main" val="381681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55949" y="649486"/>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480545" y="1949185"/>
            <a:ext cx="6182905" cy="179625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398" y="833877"/>
            <a:ext cx="1512660" cy="77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4</a:t>
            </a:r>
            <a:endParaRPr dirty="0"/>
          </a:p>
        </p:txBody>
      </p:sp>
      <p:sp>
        <p:nvSpPr>
          <p:cNvPr id="1449" name="Google Shape;1449;p62"/>
          <p:cNvSpPr txBox="1">
            <a:spLocks noGrp="1"/>
          </p:cNvSpPr>
          <p:nvPr>
            <p:ph type="title" idx="2"/>
          </p:nvPr>
        </p:nvSpPr>
        <p:spPr>
          <a:xfrm>
            <a:off x="1758256" y="2152242"/>
            <a:ext cx="5627481" cy="14091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Fun corner and wrap-up </a:t>
            </a:r>
            <a:endParaRPr dirty="0"/>
          </a:p>
        </p:txBody>
      </p:sp>
      <p:grpSp>
        <p:nvGrpSpPr>
          <p:cNvPr id="1450" name="Google Shape;1450;p62"/>
          <p:cNvGrpSpPr/>
          <p:nvPr/>
        </p:nvGrpSpPr>
        <p:grpSpPr>
          <a:xfrm flipH="1">
            <a:off x="8245293" y="3735174"/>
            <a:ext cx="737642" cy="900497"/>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350003" y="4157820"/>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96057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35 Imagen">
            <a:extLst>
              <a:ext uri="{FF2B5EF4-FFF2-40B4-BE49-F238E27FC236}">
                <a16:creationId xmlns:a16="http://schemas.microsoft.com/office/drawing/2014/main" id="{AAFFC9E1-9465-6E1B-67C8-217EEF8DAD19}"/>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22" name="36 Imagen">
            <a:extLst>
              <a:ext uri="{FF2B5EF4-FFF2-40B4-BE49-F238E27FC236}">
                <a16:creationId xmlns:a16="http://schemas.microsoft.com/office/drawing/2014/main" id="{3A11F82D-80F7-5A33-90B7-C8FB8DACFEB1}"/>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5" name="Picture 2" descr="https://cdn1.iconfinder.com/data/icons/LUMINA/multimedia/png/400/slot_machine.png">
            <a:extLst>
              <a:ext uri="{FF2B5EF4-FFF2-40B4-BE49-F238E27FC236}">
                <a16:creationId xmlns:a16="http://schemas.microsoft.com/office/drawing/2014/main" id="{E36E1552-D19C-7E3D-4923-8DB9C1A421E1}"/>
              </a:ext>
            </a:extLst>
          </p:cNvPr>
          <p:cNvPicPr>
            <a:picLocks noChangeAspect="1" noChangeArrowheads="1"/>
          </p:cNvPicPr>
          <p:nvPr/>
        </p:nvPicPr>
        <p:blipFill rotWithShape="1">
          <a:blip r:embed="rId5"/>
          <a:srcRect b="3897"/>
          <a:stretch/>
        </p:blipFill>
        <p:spPr bwMode="auto">
          <a:xfrm>
            <a:off x="2847975" y="844154"/>
            <a:ext cx="4154091" cy="3992165"/>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6" name="38 CuadroTexto">
            <a:hlinkClick r:id="" action="ppaction://hlinkshowjump?jump=nextslide"/>
            <a:extLst>
              <a:ext uri="{FF2B5EF4-FFF2-40B4-BE49-F238E27FC236}">
                <a16:creationId xmlns:a16="http://schemas.microsoft.com/office/drawing/2014/main" id="{B53B99EC-9A3C-37E3-4741-AE558E419235}"/>
              </a:ext>
            </a:extLst>
          </p:cNvPr>
          <p:cNvSpPr txBox="1"/>
          <p:nvPr/>
        </p:nvSpPr>
        <p:spPr>
          <a:xfrm>
            <a:off x="6246019" y="1329929"/>
            <a:ext cx="697706" cy="577081"/>
          </a:xfrm>
          <a:prstGeom prst="rect">
            <a:avLst/>
          </a:prstGeom>
          <a:noFill/>
        </p:spPr>
        <p:txBody>
          <a:bodyPr wrap="square">
            <a:spAutoFit/>
          </a:bodyPr>
          <a:lstStyle/>
          <a:p>
            <a:pPr>
              <a:defRPr/>
            </a:pPr>
            <a:endParaRPr lang="es-ES_tradnl" sz="825" b="1" dirty="0">
              <a:solidFill>
                <a:srgbClr val="FF0000"/>
              </a:solidFill>
              <a:latin typeface="+mn-lt"/>
            </a:endParaRPr>
          </a:p>
          <a:p>
            <a:pPr algn="ctr">
              <a:defRPr/>
            </a:pPr>
            <a:r>
              <a:rPr lang="es-ES_tradnl" sz="1500" b="1" dirty="0">
                <a:solidFill>
                  <a:prstClr val="white"/>
                </a:solidFill>
                <a:effectLst>
                  <a:outerShdw blurRad="63500" sx="102000" sy="102000" algn="ctr" rotWithShape="0">
                    <a:prstClr val="black">
                      <a:alpha val="40000"/>
                    </a:prstClr>
                  </a:outerShdw>
                </a:effectLst>
                <a:latin typeface="+mn-lt"/>
              </a:rPr>
              <a:t>PLAY</a:t>
            </a:r>
          </a:p>
          <a:p>
            <a:pPr>
              <a:defRPr/>
            </a:pPr>
            <a:endParaRPr lang="es-ES" sz="825" b="1" dirty="0">
              <a:solidFill>
                <a:srgbClr val="FF0000"/>
              </a:solidFill>
              <a:latin typeface="+mn-lt"/>
            </a:endParaRPr>
          </a:p>
        </p:txBody>
      </p:sp>
      <p:pic>
        <p:nvPicPr>
          <p:cNvPr id="7" name="Picture 2" descr="http://us.cdn2.123rf.com/168nwm/avelkrieg/avelkrieg1303/avelkrieg130300220/18263564-ilustracion-de-una-mano-senalando-dibujos-animados.jpg">
            <a:extLst>
              <a:ext uri="{FF2B5EF4-FFF2-40B4-BE49-F238E27FC236}">
                <a16:creationId xmlns:a16="http://schemas.microsoft.com/office/drawing/2014/main" id="{13B217BA-AFB2-03BC-41E2-87011502B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4487">
            <a:off x="6885385" y="1394223"/>
            <a:ext cx="1038225" cy="60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40 Rectángulo redondeado">
            <a:extLst>
              <a:ext uri="{FF2B5EF4-FFF2-40B4-BE49-F238E27FC236}">
                <a16:creationId xmlns:a16="http://schemas.microsoft.com/office/drawing/2014/main" id="{811F5ACB-C38A-30CE-54DC-4397E2DB56EE}"/>
              </a:ext>
            </a:extLst>
          </p:cNvPr>
          <p:cNvSpPr/>
          <p:nvPr/>
        </p:nvSpPr>
        <p:spPr>
          <a:xfrm>
            <a:off x="3221832" y="2064544"/>
            <a:ext cx="2646760" cy="1965722"/>
          </a:xfrm>
          <a:prstGeom prst="roundRect">
            <a:avLst>
              <a:gd name="adj" fmla="val 609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solidFill>
                <a:prstClr val="white"/>
              </a:solidFill>
            </a:endParaRPr>
          </a:p>
        </p:txBody>
      </p:sp>
      <p:pic>
        <p:nvPicPr>
          <p:cNvPr id="13320" name="Picture 2">
            <a:extLst>
              <a:ext uri="{FF2B5EF4-FFF2-40B4-BE49-F238E27FC236}">
                <a16:creationId xmlns:a16="http://schemas.microsoft.com/office/drawing/2014/main" id="{396C099B-7FBD-09A9-144B-C3D99B5B53A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15942" y="2553891"/>
            <a:ext cx="1612106" cy="11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42 Rectángulo">
            <a:extLst>
              <a:ext uri="{FF2B5EF4-FFF2-40B4-BE49-F238E27FC236}">
                <a16:creationId xmlns:a16="http://schemas.microsoft.com/office/drawing/2014/main" id="{7F5E6BFF-A138-19E5-2336-2AB937DC8C55}"/>
              </a:ext>
            </a:extLst>
          </p:cNvPr>
          <p:cNvSpPr/>
          <p:nvPr/>
        </p:nvSpPr>
        <p:spPr>
          <a:xfrm>
            <a:off x="3715941" y="2247900"/>
            <a:ext cx="1837134" cy="1607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solidFill>
                <a:prstClr val="white"/>
              </a:solidFill>
            </a:endParaRPr>
          </a:p>
        </p:txBody>
      </p:sp>
      <p:sp>
        <p:nvSpPr>
          <p:cNvPr id="11" name="43 Rectángulo">
            <a:extLst>
              <a:ext uri="{FF2B5EF4-FFF2-40B4-BE49-F238E27FC236}">
                <a16:creationId xmlns:a16="http://schemas.microsoft.com/office/drawing/2014/main" id="{222B62EB-2B89-22B4-FCE0-C0EC0B6F2E88}"/>
              </a:ext>
            </a:extLst>
          </p:cNvPr>
          <p:cNvSpPr/>
          <p:nvPr/>
        </p:nvSpPr>
        <p:spPr>
          <a:xfrm>
            <a:off x="3608785" y="3706416"/>
            <a:ext cx="1944290" cy="322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solidFill>
                <a:prstClr val="white"/>
              </a:solidFill>
            </a:endParaRPr>
          </a:p>
        </p:txBody>
      </p:sp>
      <p:sp>
        <p:nvSpPr>
          <p:cNvPr id="12" name="44 Rectángulo">
            <a:extLst>
              <a:ext uri="{FF2B5EF4-FFF2-40B4-BE49-F238E27FC236}">
                <a16:creationId xmlns:a16="http://schemas.microsoft.com/office/drawing/2014/main" id="{19DC27A7-863A-9909-B6F4-103E8D09AA67}"/>
              </a:ext>
            </a:extLst>
          </p:cNvPr>
          <p:cNvSpPr/>
          <p:nvPr/>
        </p:nvSpPr>
        <p:spPr>
          <a:xfrm>
            <a:off x="3656410" y="2319338"/>
            <a:ext cx="161925" cy="1440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solidFill>
                <a:prstClr val="white"/>
              </a:solidFill>
            </a:endParaRPr>
          </a:p>
        </p:txBody>
      </p:sp>
      <p:sp>
        <p:nvSpPr>
          <p:cNvPr id="13" name="45 Rectángulo">
            <a:extLst>
              <a:ext uri="{FF2B5EF4-FFF2-40B4-BE49-F238E27FC236}">
                <a16:creationId xmlns:a16="http://schemas.microsoft.com/office/drawing/2014/main" id="{CD7D5F50-9708-3075-54BD-8ADA53C6D50A}"/>
              </a:ext>
            </a:extLst>
          </p:cNvPr>
          <p:cNvSpPr/>
          <p:nvPr/>
        </p:nvSpPr>
        <p:spPr>
          <a:xfrm>
            <a:off x="5328048" y="2319338"/>
            <a:ext cx="125015" cy="1440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solidFill>
                <a:prstClr val="white"/>
              </a:solidFill>
            </a:endParaRPr>
          </a:p>
        </p:txBody>
      </p:sp>
      <p:sp>
        <p:nvSpPr>
          <p:cNvPr id="14" name="Oval 189">
            <a:extLst>
              <a:ext uri="{FF2B5EF4-FFF2-40B4-BE49-F238E27FC236}">
                <a16:creationId xmlns:a16="http://schemas.microsoft.com/office/drawing/2014/main" id="{7BA054B1-AB64-0848-4B34-3909AD72DA81}"/>
              </a:ext>
            </a:extLst>
          </p:cNvPr>
          <p:cNvSpPr>
            <a:spLocks noChangeArrowheads="1"/>
          </p:cNvSpPr>
          <p:nvPr/>
        </p:nvSpPr>
        <p:spPr bwMode="auto">
          <a:xfrm>
            <a:off x="4363734" y="181566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eaLnBrk="1" hangingPunct="1">
              <a:defRPr/>
            </a:pPr>
            <a:endParaRPr lang="es-ES" altLang="es-ES" sz="1050">
              <a:solidFill>
                <a:srgbClr val="000000"/>
              </a:solidFill>
            </a:endParaRPr>
          </a:p>
        </p:txBody>
      </p:sp>
      <p:sp>
        <p:nvSpPr>
          <p:cNvPr id="15" name="Oval 190">
            <a:extLst>
              <a:ext uri="{FF2B5EF4-FFF2-40B4-BE49-F238E27FC236}">
                <a16:creationId xmlns:a16="http://schemas.microsoft.com/office/drawing/2014/main" id="{66D79B02-3C69-C196-869F-42D30EF8C93C}"/>
              </a:ext>
            </a:extLst>
          </p:cNvPr>
          <p:cNvSpPr>
            <a:spLocks noChangeArrowheads="1"/>
          </p:cNvSpPr>
          <p:nvPr/>
        </p:nvSpPr>
        <p:spPr bwMode="auto">
          <a:xfrm>
            <a:off x="4580428" y="181566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eaLnBrk="1" hangingPunct="1">
              <a:defRPr/>
            </a:pPr>
            <a:endParaRPr lang="es-ES" altLang="es-ES" sz="1050">
              <a:solidFill>
                <a:srgbClr val="000000"/>
              </a:solidFill>
            </a:endParaRPr>
          </a:p>
        </p:txBody>
      </p:sp>
      <p:sp>
        <p:nvSpPr>
          <p:cNvPr id="16" name="Oval 191">
            <a:extLst>
              <a:ext uri="{FF2B5EF4-FFF2-40B4-BE49-F238E27FC236}">
                <a16:creationId xmlns:a16="http://schemas.microsoft.com/office/drawing/2014/main" id="{242174A9-5241-9CCC-0701-2864050D2198}"/>
              </a:ext>
            </a:extLst>
          </p:cNvPr>
          <p:cNvSpPr>
            <a:spLocks noChangeArrowheads="1"/>
          </p:cNvSpPr>
          <p:nvPr/>
        </p:nvSpPr>
        <p:spPr bwMode="auto">
          <a:xfrm>
            <a:off x="4795261" y="1815667"/>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eaLnBrk="1" hangingPunct="1">
              <a:defRPr/>
            </a:pPr>
            <a:endParaRPr lang="es-ES" altLang="es-ES" sz="1050">
              <a:solidFill>
                <a:srgbClr val="000000"/>
              </a:solidFill>
            </a:endParaRPr>
          </a:p>
        </p:txBody>
      </p:sp>
      <p:sp>
        <p:nvSpPr>
          <p:cNvPr id="17" name="1 Forma libre">
            <a:extLst>
              <a:ext uri="{FF2B5EF4-FFF2-40B4-BE49-F238E27FC236}">
                <a16:creationId xmlns:a16="http://schemas.microsoft.com/office/drawing/2014/main" id="{62A429D2-E0B8-9C71-F507-ACBC3B6A0E74}"/>
              </a:ext>
            </a:extLst>
          </p:cNvPr>
          <p:cNvSpPr/>
          <p:nvPr/>
        </p:nvSpPr>
        <p:spPr>
          <a:xfrm>
            <a:off x="4006453" y="2035969"/>
            <a:ext cx="1098947" cy="2013347"/>
          </a:xfrm>
          <a:custGeom>
            <a:avLst/>
            <a:gdLst>
              <a:gd name="connsiteX0" fmla="*/ 1465943 w 1465943"/>
              <a:gd name="connsiteY0" fmla="*/ 0 h 2685143"/>
              <a:gd name="connsiteX1" fmla="*/ 653143 w 1465943"/>
              <a:gd name="connsiteY1" fmla="*/ 2670629 h 2685143"/>
              <a:gd name="connsiteX2" fmla="*/ 0 w 1465943"/>
              <a:gd name="connsiteY2" fmla="*/ 2685143 h 2685143"/>
              <a:gd name="connsiteX3" fmla="*/ 812800 w 1465943"/>
              <a:gd name="connsiteY3" fmla="*/ 0 h 2685143"/>
              <a:gd name="connsiteX4" fmla="*/ 1465943 w 1465943"/>
              <a:gd name="connsiteY4" fmla="*/ 0 h 268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943" h="2685143">
                <a:moveTo>
                  <a:pt x="1465943" y="0"/>
                </a:moveTo>
                <a:lnTo>
                  <a:pt x="653143" y="2670629"/>
                </a:lnTo>
                <a:lnTo>
                  <a:pt x="0" y="2685143"/>
                </a:lnTo>
                <a:lnTo>
                  <a:pt x="812800" y="0"/>
                </a:lnTo>
                <a:lnTo>
                  <a:pt x="1465943" y="0"/>
                </a:ln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p>
        </p:txBody>
      </p:sp>
      <p:sp>
        <p:nvSpPr>
          <p:cNvPr id="18" name="2 Forma libre">
            <a:extLst>
              <a:ext uri="{FF2B5EF4-FFF2-40B4-BE49-F238E27FC236}">
                <a16:creationId xmlns:a16="http://schemas.microsoft.com/office/drawing/2014/main" id="{34A1F302-9C3F-15A9-DC44-611B6B6268ED}"/>
              </a:ext>
            </a:extLst>
          </p:cNvPr>
          <p:cNvSpPr/>
          <p:nvPr/>
        </p:nvSpPr>
        <p:spPr>
          <a:xfrm>
            <a:off x="3221832" y="2046685"/>
            <a:ext cx="1121569" cy="1981200"/>
          </a:xfrm>
          <a:custGeom>
            <a:avLst/>
            <a:gdLst>
              <a:gd name="connsiteX0" fmla="*/ 1494971 w 1494971"/>
              <a:gd name="connsiteY0" fmla="*/ 0 h 2641600"/>
              <a:gd name="connsiteX1" fmla="*/ 725714 w 1494971"/>
              <a:gd name="connsiteY1" fmla="*/ 2641600 h 2641600"/>
              <a:gd name="connsiteX2" fmla="*/ 14514 w 1494971"/>
              <a:gd name="connsiteY2" fmla="*/ 2641600 h 2641600"/>
              <a:gd name="connsiteX3" fmla="*/ 0 w 1494971"/>
              <a:gd name="connsiteY3" fmla="*/ 0 h 2641600"/>
              <a:gd name="connsiteX4" fmla="*/ 1494971 w 1494971"/>
              <a:gd name="connsiteY4" fmla="*/ 0 h 26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971" h="2641600">
                <a:moveTo>
                  <a:pt x="1494971" y="0"/>
                </a:moveTo>
                <a:lnTo>
                  <a:pt x="725714" y="2641600"/>
                </a:lnTo>
                <a:lnTo>
                  <a:pt x="14514" y="2641600"/>
                </a:lnTo>
                <a:lnTo>
                  <a:pt x="0" y="0"/>
                </a:lnTo>
                <a:lnTo>
                  <a:pt x="1494971" y="0"/>
                </a:ln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a:p>
        </p:txBody>
      </p:sp>
      <p:pic>
        <p:nvPicPr>
          <p:cNvPr id="13336" name="Picture 18">
            <a:extLst>
              <a:ext uri="{FF2B5EF4-FFF2-40B4-BE49-F238E27FC236}">
                <a16:creationId xmlns:a16="http://schemas.microsoft.com/office/drawing/2014/main" id="{0727D7A9-1768-388D-AA13-E1BC8EA8882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48" b="89773" l="9898" r="90444">
                        <a14:foregroundMark x1="9898" y1="50758" x2="37088" y2="42803"/>
                        <a14:foregroundMark x1="37088" y1="42803" x2="41183" y2="45455"/>
                        <a14:foregroundMark x1="87941" y1="43182" x2="90444" y2="44318"/>
                        <a14:backgroundMark x1="41183" y1="78030" x2="56883" y2="75758"/>
                        <a14:backgroundMark x1="56883" y1="75758" x2="58817" y2="75758"/>
                        <a14:backgroundMark x1="59499" y1="83333" x2="45392" y2="75758"/>
                        <a14:backgroundMark x1="45392" y1="75758" x2="58703" y2="78788"/>
                        <a14:backgroundMark x1="58703" y1="78788" x2="50626" y2="78030"/>
                      </a14:backgroundRemoval>
                    </a14:imgEffect>
                  </a14:imgLayer>
                </a14:imgProps>
              </a:ext>
              <a:ext uri="{28A0092B-C50C-407E-A947-70E740481C1C}">
                <a14:useLocalDpi xmlns:a14="http://schemas.microsoft.com/office/drawing/2010/main" val="0"/>
              </a:ext>
            </a:extLst>
          </a:blip>
          <a:srcRect/>
          <a:stretch>
            <a:fillRect/>
          </a:stretch>
        </p:blipFill>
        <p:spPr bwMode="auto">
          <a:xfrm>
            <a:off x="2725434" y="-9563"/>
            <a:ext cx="4019550" cy="120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35 Imagen">
            <a:extLst>
              <a:ext uri="{FF2B5EF4-FFF2-40B4-BE49-F238E27FC236}">
                <a16:creationId xmlns:a16="http://schemas.microsoft.com/office/drawing/2014/main" id="{23CE3513-0D43-1F4A-59D5-A395FA79AF34}"/>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17" name="36 Imagen">
            <a:extLst>
              <a:ext uri="{FF2B5EF4-FFF2-40B4-BE49-F238E27FC236}">
                <a16:creationId xmlns:a16="http://schemas.microsoft.com/office/drawing/2014/main" id="{4E2AE105-76BC-8365-6F61-9A6953F61106}"/>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sp>
        <p:nvSpPr>
          <p:cNvPr id="4" name="17 CuadroTexto">
            <a:extLst>
              <a:ext uri="{FF2B5EF4-FFF2-40B4-BE49-F238E27FC236}">
                <a16:creationId xmlns:a16="http://schemas.microsoft.com/office/drawing/2014/main" id="{B95985AE-851F-B129-812C-DCBC32B41CC5}"/>
              </a:ext>
            </a:extLst>
          </p:cNvPr>
          <p:cNvSpPr txBox="1"/>
          <p:nvPr/>
        </p:nvSpPr>
        <p:spPr>
          <a:xfrm>
            <a:off x="1980009" y="-92945"/>
            <a:ext cx="5183981" cy="1338828"/>
          </a:xfrm>
          <a:prstGeom prst="rect">
            <a:avLst/>
          </a:prstGeom>
          <a:noFill/>
        </p:spPr>
        <p:txBody>
          <a:bodyPr>
            <a:spAutoFit/>
          </a:bodyPr>
          <a:lstStyle/>
          <a:p>
            <a:pPr algn="ctr" defTabSz="685800">
              <a:buClrTx/>
              <a:defRPr/>
            </a:pPr>
            <a:r>
              <a:rPr lang="es-ES_tradnl"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Click on the </a:t>
            </a:r>
            <a:r>
              <a:rPr lang="es-ES_tradnl" sz="2700" b="1" kern="1200" dirty="0">
                <a:solidFill>
                  <a:prstClr val="white"/>
                </a:solidFill>
                <a:effectLst>
                  <a:outerShdw blurRad="38100" dist="38100" dir="2700000" algn="tl">
                    <a:srgbClr val="000000">
                      <a:alpha val="43137"/>
                    </a:srgbClr>
                  </a:outerShdw>
                </a:effectLst>
                <a:latin typeface="#9Slide01 Noi dung ngan" panose="00000600000000000000" pitchFamily="2" charset="0"/>
                <a:ea typeface="+mn-ea"/>
                <a:cs typeface="+mn-cs"/>
              </a:rPr>
              <a:t>SPIN</a:t>
            </a:r>
            <a:r>
              <a:rPr lang="es-ES_tradnl"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 </a:t>
            </a:r>
            <a:r>
              <a:rPr lang="es-ES_tradnl" sz="2700" b="1" kern="1200" dirty="0" err="1">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button</a:t>
            </a:r>
            <a:r>
              <a:rPr lang="es-ES_tradnl"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 and guess the  word which </a:t>
            </a:r>
            <a:r>
              <a:rPr lang="es-ES_tradnl" sz="2700" b="1" kern="1200" dirty="0" err="1">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is</a:t>
            </a:r>
            <a:r>
              <a:rPr lang="es-ES_tradnl"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 </a:t>
            </a:r>
            <a:r>
              <a:rPr lang="es-ES_tradnl" sz="2700" b="1" kern="1200" dirty="0" err="1">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referred</a:t>
            </a:r>
            <a:r>
              <a:rPr lang="es-ES_tradnl"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rPr>
              <a:t>.</a:t>
            </a:r>
            <a:endParaRPr lang="es-ES" sz="2700" b="1" kern="1200" dirty="0">
              <a:solidFill>
                <a:prstClr val="white"/>
              </a:solidFill>
              <a:effectLst>
                <a:outerShdw blurRad="38100" dist="38100" dir="2700000" algn="tl">
                  <a:srgbClr val="000000">
                    <a:alpha val="43137"/>
                  </a:srgbClr>
                </a:outerShdw>
              </a:effectLst>
              <a:latin typeface="#9Slide05 Fourth Medium" panose="00000600000000000000" pitchFamily="2" charset="0"/>
              <a:ea typeface="+mn-ea"/>
              <a:cs typeface="+mn-cs"/>
            </a:endParaRPr>
          </a:p>
        </p:txBody>
      </p:sp>
      <p:grpSp>
        <p:nvGrpSpPr>
          <p:cNvPr id="14341" name="1 Grupo">
            <a:extLst>
              <a:ext uri="{FF2B5EF4-FFF2-40B4-BE49-F238E27FC236}">
                <a16:creationId xmlns:a16="http://schemas.microsoft.com/office/drawing/2014/main" id="{E2522AAF-6813-39F0-1090-995344A6356F}"/>
              </a:ext>
            </a:extLst>
          </p:cNvPr>
          <p:cNvGrpSpPr>
            <a:grpSpLocks/>
          </p:cNvGrpSpPr>
          <p:nvPr/>
        </p:nvGrpSpPr>
        <p:grpSpPr bwMode="auto">
          <a:xfrm>
            <a:off x="3244453" y="2075260"/>
            <a:ext cx="2538413" cy="2439590"/>
            <a:chOff x="3190165" y="3291957"/>
            <a:chExt cx="3384376" cy="3252487"/>
          </a:xfrm>
        </p:grpSpPr>
        <p:pic>
          <p:nvPicPr>
            <p:cNvPr id="6" name="Picture 2" descr="https://cdn1.iconfinder.com/data/icons/LUMINA/multimedia/png/400/slot_machine.png">
              <a:extLst>
                <a:ext uri="{FF2B5EF4-FFF2-40B4-BE49-F238E27FC236}">
                  <a16:creationId xmlns:a16="http://schemas.microsoft.com/office/drawing/2014/main" id="{4FB084E7-B214-67BE-DCEF-2C989067F7CD}"/>
                </a:ext>
              </a:extLst>
            </p:cNvPr>
            <p:cNvPicPr>
              <a:picLocks noChangeAspect="1" noChangeArrowheads="1"/>
            </p:cNvPicPr>
            <p:nvPr/>
          </p:nvPicPr>
          <p:blipFill rotWithShape="1">
            <a:blip r:embed="rId3"/>
            <a:srcRect b="3897"/>
            <a:stretch/>
          </p:blipFill>
          <p:spPr bwMode="auto">
            <a:xfrm>
              <a:off x="3190165" y="3291957"/>
              <a:ext cx="3384376" cy="3252487"/>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pic>
          <p:nvPicPr>
            <p:cNvPr id="14349" name="32 Imagen">
              <a:extLst>
                <a:ext uri="{FF2B5EF4-FFF2-40B4-BE49-F238E27FC236}">
                  <a16:creationId xmlns:a16="http://schemas.microsoft.com/office/drawing/2014/main" id="{1BBE9BEE-980E-438C-9198-6F26581960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5952328"/>
              <a:ext cx="598385"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2 Imagen">
            <a:hlinkClick r:id="" action="ppaction://hlinkshowjump?jump=nextslide"/>
            <a:extLst>
              <a:ext uri="{FF2B5EF4-FFF2-40B4-BE49-F238E27FC236}">
                <a16:creationId xmlns:a16="http://schemas.microsoft.com/office/drawing/2014/main" id="{266F3164-2F43-A037-FB1A-4D4EB62708B0}"/>
              </a:ext>
            </a:extLst>
          </p:cNvPr>
          <p:cNvPicPr>
            <a:picLocks noChangeAspect="1"/>
          </p:cNvPicPr>
          <p:nvPr/>
        </p:nvPicPr>
        <p:blipFill>
          <a:blip r:embed="rId5"/>
          <a:stretch>
            <a:fillRect/>
          </a:stretch>
        </p:blipFill>
        <p:spPr>
          <a:xfrm>
            <a:off x="5481637" y="4407694"/>
            <a:ext cx="1168004" cy="585788"/>
          </a:xfrm>
          <a:prstGeom prst="rect">
            <a:avLst/>
          </a:prstGeom>
          <a:effectLst>
            <a:outerShdw blurRad="50800" dist="38100" dir="2700000" algn="tl" rotWithShape="0">
              <a:prstClr val="black">
                <a:alpha val="40000"/>
              </a:prstClr>
            </a:outerShdw>
          </a:effectLst>
        </p:spPr>
      </p:pic>
      <p:pic>
        <p:nvPicPr>
          <p:cNvPr id="12" name="Picture 2" descr="http://us.cdn2.123rf.com/168nwm/avelkrieg/avelkrieg1303/avelkrieg130300220/18263564-ilustracion-de-una-mano-senalando-dibujos-animados.jpg">
            <a:extLst>
              <a:ext uri="{FF2B5EF4-FFF2-40B4-BE49-F238E27FC236}">
                <a16:creationId xmlns:a16="http://schemas.microsoft.com/office/drawing/2014/main" id="{318E184A-AEF1-4534-4B4C-1A4881F5EE53}"/>
              </a:ext>
            </a:extLst>
          </p:cNvPr>
          <p:cNvPicPr>
            <a:picLocks noChangeAspect="1" noChangeArrowheads="1"/>
          </p:cNvPicPr>
          <p:nvPr/>
        </p:nvPicPr>
        <p:blipFill>
          <a:blip r:embed="rId6"/>
          <a:srcRect/>
          <a:stretch>
            <a:fillRect/>
          </a:stretch>
        </p:blipFill>
        <p:spPr bwMode="auto">
          <a:xfrm rot="1299361">
            <a:off x="5187554" y="3802856"/>
            <a:ext cx="1038225" cy="606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11 Rectángulo redondeado">
            <a:extLst>
              <a:ext uri="{FF2B5EF4-FFF2-40B4-BE49-F238E27FC236}">
                <a16:creationId xmlns:a16="http://schemas.microsoft.com/office/drawing/2014/main" id="{8A6CD6C6-DA5E-D45E-47FF-5213AFCBFD00}"/>
              </a:ext>
            </a:extLst>
          </p:cNvPr>
          <p:cNvSpPr/>
          <p:nvPr/>
        </p:nvSpPr>
        <p:spPr>
          <a:xfrm>
            <a:off x="3867701" y="1309379"/>
            <a:ext cx="918102" cy="659963"/>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35A6DE90-C691-4033-0A49-CF9F6B212743}"/>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F50F3F2C-66B5-C208-FEF7-9A9832380610}"/>
              </a:ext>
            </a:extLst>
          </p:cNvPr>
          <p:cNvSpPr txBox="1">
            <a:spLocks noChangeArrowheads="1"/>
          </p:cNvSpPr>
          <p:nvPr/>
        </p:nvSpPr>
        <p:spPr bwMode="auto">
          <a:xfrm>
            <a:off x="2334121" y="1717742"/>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ey</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ar</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fast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nk</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EA5CDAC6-F3A4-463D-4DD6-641CE2261084}"/>
              </a:ext>
            </a:extLst>
          </p:cNvPr>
          <p:cNvSpPr txBox="1">
            <a:spLocks noChangeArrowheads="1"/>
          </p:cNvSpPr>
          <p:nvPr/>
        </p:nvSpPr>
        <p:spPr bwMode="auto">
          <a:xfrm>
            <a:off x="3991455" y="1717744"/>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mo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nvs</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mo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82923E0B-1077-2952-40FA-0605847DE6ED}"/>
              </a:ext>
            </a:extLst>
          </p:cNvPr>
          <p:cNvSpPr txBox="1">
            <a:spLocks noChangeArrowheads="1"/>
          </p:cNvSpPr>
          <p:nvPr/>
        </p:nvSpPr>
        <p:spPr bwMode="auto">
          <a:xfrm>
            <a:off x="5530810" y="1717743"/>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nk</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mes</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ak</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ey</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mo</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1F90AB83-F0B5-704C-B9E3-8330CA53E12F}"/>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2C16FAD9-4ABE-A2B1-D0F2-EC2782734E9A}"/>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47D9F247-F759-3D5E-D322-AD3D4BACE3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969547C6-8B23-E3B8-E2D3-96FDC7D504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BC85347D-FEF7-D54F-9541-C7A19F1AAD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71" name="3 Imagen">
            <a:extLst>
              <a:ext uri="{FF2B5EF4-FFF2-40B4-BE49-F238E27FC236}">
                <a16:creationId xmlns:a16="http://schemas.microsoft.com/office/drawing/2014/main" id="{6028561B-CC65-4A35-0A72-4E41C86425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37261" y="232173"/>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6E123FA3-04E0-A02A-7B56-3528C37A0BC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79856" y="3618956"/>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FF2D187E-E59C-7763-26DA-7B15137FF36E}"/>
              </a:ext>
            </a:extLst>
          </p:cNvPr>
          <p:cNvSpPr/>
          <p:nvPr/>
        </p:nvSpPr>
        <p:spPr>
          <a:xfrm>
            <a:off x="4044840" y="4412554"/>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04420D96-852C-9C52-DF38-666639E054C2}"/>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630109C9-6176-176F-5485-F8DFAE41D0B2}"/>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C2437CFB-7AAD-59A6-05D9-EC5B4B4BA661}"/>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46C3A3CD-5972-34B0-56FC-C1DFEDB90FDD}"/>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98268A47-32A3-AD01-E92A-F6E4432DCD38}"/>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2D42E500-E39E-8DAA-5BF3-1F9DB1254E06}"/>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B1F34157-E531-BD3C-C005-493967DDA526}"/>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43653D75-8C52-E741-0C04-C5869EC68F49}"/>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29443ED6-C131-9510-32C8-A9EEAF271067}"/>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C1CFD5D9-4B63-714A-3DF8-102A596B092F}"/>
              </a:ext>
            </a:extLst>
          </p:cNvPr>
          <p:cNvSpPr txBox="1">
            <a:spLocks noChangeArrowheads="1"/>
          </p:cNvSpPr>
          <p:nvPr/>
        </p:nvSpPr>
        <p:spPr bwMode="auto">
          <a:xfrm>
            <a:off x="3782928" y="456792"/>
            <a:ext cx="1643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3000" b="1" kern="1200" dirty="0">
                <a:solidFill>
                  <a:prstClr val="white"/>
                </a:solidFill>
                <a:latin typeface="#9Slide03 Jura SemiBold" pitchFamily="2" charset="0"/>
                <a:ea typeface="+mn-ea"/>
                <a:cs typeface="+mn-cs"/>
              </a:rPr>
              <a:t>monkey</a:t>
            </a:r>
          </a:p>
        </p:txBody>
      </p:sp>
      <p:sp>
        <p:nvSpPr>
          <p:cNvPr id="47" name="38 CuadroTexto">
            <a:hlinkClick r:id="" action="ppaction://hlinkshowjump?jump=nextslide"/>
            <a:extLst>
              <a:ext uri="{FF2B5EF4-FFF2-40B4-BE49-F238E27FC236}">
                <a16:creationId xmlns:a16="http://schemas.microsoft.com/office/drawing/2014/main" id="{D3C90927-7BF8-D648-53A1-7E5FABA7AA38}"/>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4"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2278369F-F86B-80A4-4008-AB99B67BB4B5}"/>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AE5A6FB4-79F0-D9C3-42CB-E14E95C01088}"/>
              </a:ext>
            </a:extLst>
          </p:cNvPr>
          <p:cNvSpPr txBox="1">
            <a:spLocks noChangeArrowheads="1"/>
          </p:cNvSpPr>
          <p:nvPr/>
        </p:nvSpPr>
        <p:spPr bwMode="auto">
          <a:xfrm>
            <a:off x="2373765" y="1651824"/>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ing</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fast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7CB1B394-00C5-39E3-8E5D-386CCD4ADA87}"/>
              </a:ext>
            </a:extLst>
          </p:cNvPr>
          <p:cNvSpPr txBox="1">
            <a:spLocks noChangeArrowheads="1"/>
          </p:cNvSpPr>
          <p:nvPr/>
        </p:nvSpPr>
        <p:spPr bwMode="auto">
          <a:xfrm>
            <a:off x="3890251" y="1550797"/>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nn</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nhs</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348AFB92-5A0F-29A2-4491-8514E7157DD5}"/>
              </a:ext>
            </a:extLst>
          </p:cNvPr>
          <p:cNvSpPr txBox="1">
            <a:spLocks noChangeArrowheads="1"/>
          </p:cNvSpPr>
          <p:nvPr/>
        </p:nvSpPr>
        <p:spPr bwMode="auto">
          <a:xfrm>
            <a:off x="5448173" y="1596398"/>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ru</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ms</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ak</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fast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0898B408-8E87-E623-3838-D3550564821F}"/>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F42414B1-1DB3-616C-5B8E-BE40CE97386C}"/>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04C92ECC-B2E3-E37F-8533-BE28099D9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D8207CFB-E37E-FA03-4FA6-98FD79299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56DF905A-96A1-494B-ADA2-480908BF9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395" name="3 Imagen">
            <a:extLst>
              <a:ext uri="{FF2B5EF4-FFF2-40B4-BE49-F238E27FC236}">
                <a16:creationId xmlns:a16="http://schemas.microsoft.com/office/drawing/2014/main" id="{0073E9B7-0C2F-2946-F797-991D416FBD3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7512" y="201215"/>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8D9D49A4-4E62-6327-6580-85EE9D292C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4CDFCB92-CB32-7C56-6019-1DC1A0F4BCDB}"/>
              </a:ext>
            </a:extLst>
          </p:cNvPr>
          <p:cNvSpPr/>
          <p:nvPr/>
        </p:nvSpPr>
        <p:spPr>
          <a:xfrm>
            <a:off x="3949877" y="4394380"/>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BBC2AEE8-BECF-DC16-C28C-0561277EF4BB}"/>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9ACD77F5-BFE5-6B99-833A-026E773541B0}"/>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F3220374-CBFE-00AA-81CC-DBF58CAC15CA}"/>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E48F0E0A-78BC-AAC0-F589-9FBC32946268}"/>
              </a:ext>
            </a:extLst>
          </p:cNvPr>
          <p:cNvSpPr/>
          <p:nvPr/>
        </p:nvSpPr>
        <p:spPr>
          <a:xfrm>
            <a:off x="3689747" y="183906"/>
            <a:ext cx="1854212"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89766EE0-E81B-7B24-0D47-17095E8E8DCD}"/>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B427776C-9EC4-7F6C-FB7E-C3FB22189384}"/>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3BB38848-B230-5369-7867-D9B09C60E63C}"/>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84020666-FD34-1CE8-1174-F6EAB8D58221}"/>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98236594-3719-DD77-A717-39C0D842D67E}"/>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7CA31EE2-D049-7765-9F8A-542203776A20}"/>
              </a:ext>
            </a:extLst>
          </p:cNvPr>
          <p:cNvSpPr txBox="1">
            <a:spLocks noChangeArrowheads="1"/>
          </p:cNvSpPr>
          <p:nvPr/>
        </p:nvSpPr>
        <p:spPr bwMode="auto">
          <a:xfrm>
            <a:off x="3751660" y="372534"/>
            <a:ext cx="18004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3000" b="1" kern="1200" dirty="0">
                <a:solidFill>
                  <a:prstClr val="white"/>
                </a:solidFill>
                <a:latin typeface="#9Slide03 Jura SemiBold" pitchFamily="2" charset="0"/>
                <a:ea typeface="+mn-ea"/>
                <a:cs typeface="+mn-cs"/>
              </a:rPr>
              <a:t>running</a:t>
            </a:r>
          </a:p>
        </p:txBody>
      </p:sp>
      <p:sp>
        <p:nvSpPr>
          <p:cNvPr id="47" name="38 CuadroTexto">
            <a:hlinkClick r:id="" action="ppaction://hlinkshowjump?jump=nextslide"/>
            <a:extLst>
              <a:ext uri="{FF2B5EF4-FFF2-40B4-BE49-F238E27FC236}">
                <a16:creationId xmlns:a16="http://schemas.microsoft.com/office/drawing/2014/main" id="{73C5EC9E-2E2C-E0BF-EB23-4DEAF7848DE6}"/>
              </a:ext>
            </a:extLst>
          </p:cNvPr>
          <p:cNvSpPr txBox="1"/>
          <p:nvPr/>
        </p:nvSpPr>
        <p:spPr>
          <a:xfrm>
            <a:off x="7093150" y="1363283"/>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rPr>
              <a:t>NEXT</a:t>
            </a: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327554A9-6619-C08E-1A6C-A198DBE4727C}"/>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4C07E61A-ED0B-B950-A2BA-873354B84C3C}"/>
              </a:ext>
            </a:extLst>
          </p:cNvPr>
          <p:cNvSpPr txBox="1">
            <a:spLocks noChangeArrowheads="1"/>
          </p:cNvSpPr>
          <p:nvPr/>
        </p:nvSpPr>
        <p:spPr bwMode="auto">
          <a:xfrm>
            <a:off x="2326482" y="1651824"/>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ot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fht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067E7AC2-DD7F-B5B3-FC64-DC4E70389EE6}"/>
              </a:ext>
            </a:extLst>
          </p:cNvPr>
          <p:cNvSpPr txBox="1">
            <a:spLocks noChangeArrowheads="1"/>
          </p:cNvSpPr>
          <p:nvPr/>
        </p:nvSpPr>
        <p:spPr bwMode="auto">
          <a:xfrm>
            <a:off x="3777852" y="1600201"/>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par</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nhs</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hd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moe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17212E13-2912-A374-1040-BF5EE8DEB942}"/>
              </a:ext>
            </a:extLst>
          </p:cNvPr>
          <p:cNvSpPr txBox="1">
            <a:spLocks noChangeArrowheads="1"/>
          </p:cNvSpPr>
          <p:nvPr/>
        </p:nvSpPr>
        <p:spPr bwMode="auto">
          <a:xfrm>
            <a:off x="5312186" y="1651824"/>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ro</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ms</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as</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ning</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E4A06773-7227-ECD9-4738-1BE959E9841A}"/>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4BE95B13-64C4-F9D5-70D2-DC86FD9136B2}"/>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AE598A03-75BF-D336-F207-9FC5A1961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04145827-2AA1-1D1C-A4AE-A3AE7874DC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91D38D9D-0510-DE77-D764-1355588F07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9" name="3 Imagen">
            <a:extLst>
              <a:ext uri="{FF2B5EF4-FFF2-40B4-BE49-F238E27FC236}">
                <a16:creationId xmlns:a16="http://schemas.microsoft.com/office/drawing/2014/main" id="{819023E1-9ABD-274B-51FE-AAE5161C917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40717" y="232561"/>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7517736F-E4C4-96D7-ACFB-C7E3458931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B78B7F66-8A24-06B9-1B7F-6A120A03B779}"/>
              </a:ext>
            </a:extLst>
          </p:cNvPr>
          <p:cNvSpPr/>
          <p:nvPr/>
        </p:nvSpPr>
        <p:spPr>
          <a:xfrm>
            <a:off x="3949877" y="4422140"/>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91F6328D-218D-D4FF-626A-C5C574F93475}"/>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5226FF1E-20B0-5E36-F9BC-7EB1A2ADE333}"/>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F305106F-39FE-38F6-0770-969BB407D854}"/>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75A5FF88-353C-5AFC-6284-ED5B842DB715}"/>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C8B8F257-DCC8-726C-7CB2-D38E439BF5F5}"/>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6998AF3B-9D40-C3BC-BDF0-EC83227582EA}"/>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31C7E169-9455-A8AA-C00A-E17C5E19314C}"/>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1B1F5D7F-387F-4F8B-7EBE-6F9E9E795E6A}"/>
              </a:ext>
            </a:extLst>
          </p:cNvPr>
          <p:cNvSpPr/>
          <p:nvPr/>
        </p:nvSpPr>
        <p:spPr>
          <a:xfrm>
            <a:off x="3846909" y="230317"/>
            <a:ext cx="1329929" cy="734614"/>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dirty="0">
              <a:solidFill>
                <a:srgbClr val="FFFFFF"/>
              </a:solidFill>
              <a:latin typeface="Calibri"/>
            </a:endParaRPr>
          </a:p>
        </p:txBody>
      </p:sp>
      <p:sp>
        <p:nvSpPr>
          <p:cNvPr id="2" name="Round Same Side Corner Rectangle 1">
            <a:extLst>
              <a:ext uri="{FF2B5EF4-FFF2-40B4-BE49-F238E27FC236}">
                <a16:creationId xmlns:a16="http://schemas.microsoft.com/office/drawing/2014/main" id="{0EB96EB6-4B31-C16B-4FAC-E30C7FF6AADE}"/>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637B25E4-7150-0BF6-C82A-7BC2F49418C0}"/>
              </a:ext>
            </a:extLst>
          </p:cNvPr>
          <p:cNvSpPr txBox="1">
            <a:spLocks noChangeArrowheads="1"/>
          </p:cNvSpPr>
          <p:nvPr/>
        </p:nvSpPr>
        <p:spPr bwMode="auto">
          <a:xfrm>
            <a:off x="3768213" y="351671"/>
            <a:ext cx="15696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3000" b="1" kern="1200" dirty="0">
                <a:solidFill>
                  <a:prstClr val="white"/>
                </a:solidFill>
                <a:latin typeface="#9Slide03 Jura SemiBold" pitchFamily="2" charset="0"/>
                <a:ea typeface="+mn-ea"/>
                <a:cs typeface="+mn-cs"/>
              </a:rPr>
              <a:t>parrot</a:t>
            </a:r>
          </a:p>
        </p:txBody>
      </p:sp>
      <p:sp>
        <p:nvSpPr>
          <p:cNvPr id="47" name="38 CuadroTexto">
            <a:hlinkClick r:id="" action="ppaction://hlinkshowjump?jump=nextslide"/>
            <a:extLst>
              <a:ext uri="{FF2B5EF4-FFF2-40B4-BE49-F238E27FC236}">
                <a16:creationId xmlns:a16="http://schemas.microsoft.com/office/drawing/2014/main" id="{2164BBB6-16BB-4370-A387-0139A5A39EB4}"/>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7DCD0608-0D0E-A8F6-BFCD-C079944F9A16}"/>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5E530B22-7525-FD82-6A8F-CE174D6E4FCF}"/>
              </a:ext>
            </a:extLst>
          </p:cNvPr>
          <p:cNvSpPr txBox="1">
            <a:spLocks noChangeArrowheads="1"/>
          </p:cNvSpPr>
          <p:nvPr/>
        </p:nvSpPr>
        <p:spPr bwMode="auto">
          <a:xfrm>
            <a:off x="2213373" y="1656006"/>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i</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fat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af</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82AFE996-E01D-BFFD-6E45-ED5A287BEFDA}"/>
              </a:ext>
            </a:extLst>
          </p:cNvPr>
          <p:cNvSpPr txBox="1">
            <a:spLocks noChangeArrowheads="1"/>
          </p:cNvSpPr>
          <p:nvPr/>
        </p:nvSpPr>
        <p:spPr bwMode="auto">
          <a:xfrm>
            <a:off x="3763378" y="1656006"/>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tra</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ter</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yue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btere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36BE605A-E379-C092-845C-5417E427446C}"/>
              </a:ext>
            </a:extLst>
          </p:cNvPr>
          <p:cNvSpPr txBox="1">
            <a:spLocks noChangeArrowheads="1"/>
          </p:cNvSpPr>
          <p:nvPr/>
        </p:nvSpPr>
        <p:spPr bwMode="auto">
          <a:xfrm>
            <a:off x="5415415" y="1656006"/>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n</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ak</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hđh</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FC5D1AE5-8749-1917-3CD1-015050C24826}"/>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03C03F22-25FD-2D83-E94D-E3954EAE7137}"/>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ED23ADAC-2DC2-74DA-117F-3C00907EC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4C07BE7C-39C9-EFA2-0404-92D6A49288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839BC4C8-90E0-C039-3671-51D30E5AB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43" name="3 Imagen">
            <a:extLst>
              <a:ext uri="{FF2B5EF4-FFF2-40B4-BE49-F238E27FC236}">
                <a16:creationId xmlns:a16="http://schemas.microsoft.com/office/drawing/2014/main" id="{3E5E7459-A1D6-1940-D256-6F4B82E4393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8177" y="221886"/>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21C5EDD9-7348-E502-4807-2CF9ACCC05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A53D05FE-3C9A-7DF1-C5C2-1879FFA9B0AB}"/>
              </a:ext>
            </a:extLst>
          </p:cNvPr>
          <p:cNvSpPr/>
          <p:nvPr/>
        </p:nvSpPr>
        <p:spPr>
          <a:xfrm>
            <a:off x="3964495" y="4399580"/>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B2462498-1338-5009-E528-6CF4392EAAF7}"/>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E940E2B4-304F-C4F1-31B5-574AF576C79F}"/>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E0D2330B-C345-8A5A-3247-2DCF3E87938E}"/>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69677912-0634-91F5-5BB5-518792ED2904}"/>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1CBD5927-F337-C788-3EB9-B95B53C8BC89}"/>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8ED938E6-7136-B2AE-579F-B5903A2B14D8}"/>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E97A0CCC-FE5D-19BB-8C7C-B4D0146943D5}"/>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EB139CE1-FDE3-A3B1-F442-FF6F10F71FD6}"/>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FE0FD167-48C9-E07B-7F24-43B57FF58FC6}"/>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3D3ED143-2150-3FF5-7DB2-CF691D51C9AD}"/>
              </a:ext>
            </a:extLst>
          </p:cNvPr>
          <p:cNvSpPr txBox="1">
            <a:spLocks noChangeArrowheads="1"/>
          </p:cNvSpPr>
          <p:nvPr/>
        </p:nvSpPr>
        <p:spPr bwMode="auto">
          <a:xfrm>
            <a:off x="3870440" y="375086"/>
            <a:ext cx="13388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3000" b="1" kern="1200" dirty="0">
                <a:solidFill>
                  <a:prstClr val="white"/>
                </a:solidFill>
                <a:latin typeface="#9Slide03 Jura SemiBold" pitchFamily="2" charset="0"/>
                <a:ea typeface="+mn-ea"/>
                <a:cs typeface="+mn-cs"/>
              </a:rPr>
              <a:t>train</a:t>
            </a:r>
          </a:p>
        </p:txBody>
      </p:sp>
      <p:sp>
        <p:nvSpPr>
          <p:cNvPr id="47" name="38 CuadroTexto">
            <a:hlinkClick r:id="" action="ppaction://hlinkshowjump?jump=nextslide"/>
            <a:extLst>
              <a:ext uri="{FF2B5EF4-FFF2-40B4-BE49-F238E27FC236}">
                <a16:creationId xmlns:a16="http://schemas.microsoft.com/office/drawing/2014/main" id="{D38192BE-63D3-5381-ACE8-E0608A3ED8F7}"/>
              </a:ext>
            </a:extLst>
          </p:cNvPr>
          <p:cNvSpPr txBox="1"/>
          <p:nvPr/>
        </p:nvSpPr>
        <p:spPr>
          <a:xfrm>
            <a:off x="7013999" y="1346969"/>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rPr>
              <a:t>NEXT</a:t>
            </a: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63852435-F0E6-AB87-D691-6CA6E1A00583}"/>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D05128DA-AC1C-5B33-BA00-A72467D5960F}"/>
              </a:ext>
            </a:extLst>
          </p:cNvPr>
          <p:cNvSpPr txBox="1">
            <a:spLocks noChangeArrowheads="1"/>
          </p:cNvSpPr>
          <p:nvPr/>
        </p:nvSpPr>
        <p:spPr bwMode="auto">
          <a:xfrm>
            <a:off x="2236876" y="1555123"/>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a</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n</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hd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dr</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EE53D8D8-B7D1-6922-79CF-815178CC0A24}"/>
              </a:ext>
            </a:extLst>
          </p:cNvPr>
          <p:cNvSpPr txBox="1">
            <a:spLocks noChangeArrowheads="1"/>
          </p:cNvSpPr>
          <p:nvPr/>
        </p:nvSpPr>
        <p:spPr bwMode="auto">
          <a:xfrm>
            <a:off x="3905292" y="1555122"/>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ne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th</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u</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nie</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1F1B56E7-22D1-42E1-E801-B638D9A17B73}"/>
              </a:ext>
            </a:extLst>
          </p:cNvPr>
          <p:cNvSpPr txBox="1">
            <a:spLocks noChangeArrowheads="1"/>
          </p:cNvSpPr>
          <p:nvPr/>
        </p:nvSpPr>
        <p:spPr bwMode="auto">
          <a:xfrm>
            <a:off x="5280732" y="1509273"/>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pl</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ig</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ik</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igt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B46A183D-EBD6-E327-85C8-14BA2164A09F}"/>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7CC3DCF5-5CAA-0339-D95A-C658DEC14C68}"/>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69EC5F7E-D44C-55C2-04C2-1224F11A3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0A4C059A-F193-8E9A-84BF-C56399ED6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E1DCF9C9-F5F7-8090-38C0-38CF84139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7" name="3 Imagen">
            <a:extLst>
              <a:ext uri="{FF2B5EF4-FFF2-40B4-BE49-F238E27FC236}">
                <a16:creationId xmlns:a16="http://schemas.microsoft.com/office/drawing/2014/main" id="{9AE87579-F6B4-D2CA-344D-1E946E901C8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35873" y="-71504"/>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2F61E9FC-AE28-1529-5690-EFCCACD3335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359A3728-A83F-FD93-87ED-5A1952B7C4BC}"/>
              </a:ext>
            </a:extLst>
          </p:cNvPr>
          <p:cNvSpPr/>
          <p:nvPr/>
        </p:nvSpPr>
        <p:spPr>
          <a:xfrm>
            <a:off x="3962686" y="4372654"/>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8CBD9BAA-5716-D746-2771-761531CCCFE4}"/>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09F15A35-1DE7-1AD1-AF30-5112477CA9D9}"/>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2196E40E-01DE-EA4E-1D1C-BCFDB3A08A1A}"/>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0BBB0F49-CA70-1E3C-DDC7-AE1B2971C47F}"/>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143D7010-4A0E-0300-AA72-541897DF32CA}"/>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B9BAE388-CFA9-778C-5CD0-7B328258FDFE}"/>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5C2043C5-E1FE-6D64-2269-74B54BD462A8}"/>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E06B3AB7-9F9F-47C3-0B34-16CFB2DA5126}"/>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4598234D-A734-4348-A9FD-1A742DD747CD}"/>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4687515E-5AFD-D5FA-7251-F7D34594BF5E}"/>
              </a:ext>
            </a:extLst>
          </p:cNvPr>
          <p:cNvSpPr txBox="1">
            <a:spLocks noChangeArrowheads="1"/>
          </p:cNvSpPr>
          <p:nvPr/>
        </p:nvSpPr>
        <p:spPr bwMode="auto">
          <a:xfrm>
            <a:off x="3928262" y="393479"/>
            <a:ext cx="10759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3000" b="1" kern="1200" dirty="0">
                <a:solidFill>
                  <a:prstClr val="white"/>
                </a:solidFill>
                <a:latin typeface="#9Slide03 Jura SemiBold" pitchFamily="2" charset="0"/>
                <a:ea typeface="+mn-ea"/>
                <a:cs typeface="+mn-cs"/>
              </a:rPr>
              <a:t>plane</a:t>
            </a:r>
          </a:p>
        </p:txBody>
      </p:sp>
      <p:sp>
        <p:nvSpPr>
          <p:cNvPr id="47" name="38 CuadroTexto">
            <a:hlinkClick r:id="" action="ppaction://hlinkshowjump?jump=nextslide"/>
            <a:extLst>
              <a:ext uri="{FF2B5EF4-FFF2-40B4-BE49-F238E27FC236}">
                <a16:creationId xmlns:a16="http://schemas.microsoft.com/office/drawing/2014/main" id="{FC548DD7-B93A-9BD7-AFBB-C996C13453DF}"/>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3087122-0968-32AC-DFC5-25EA51E3C578}"/>
              </a:ext>
            </a:extLst>
          </p:cNvPr>
          <p:cNvPicPr>
            <a:picLocks noChangeAspect="1" noChangeArrowheads="1"/>
          </p:cNvPicPr>
          <p:nvPr/>
        </p:nvPicPr>
        <p:blipFill rotWithShape="1">
          <a:blip r:embed="rId2"/>
          <a:srcRect l="13473" r="12688"/>
          <a:stretch/>
        </p:blipFill>
        <p:spPr bwMode="auto">
          <a:xfrm>
            <a:off x="1340644" y="2546747"/>
            <a:ext cx="1775222" cy="2405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hlinkClick r:id="" action="ppaction://media"/>
            <a:extLst>
              <a:ext uri="{FF2B5EF4-FFF2-40B4-BE49-F238E27FC236}">
                <a16:creationId xmlns:a16="http://schemas.microsoft.com/office/drawing/2014/main" id="{7F3B41FE-C9B2-E2D6-46B5-6F123EBD098A}"/>
              </a:ext>
            </a:extLst>
          </p:cNvPr>
          <p:cNvPicPr>
            <a:picLocks noChangeAspect="1"/>
          </p:cNvPicPr>
          <p:nvPr/>
        </p:nvPicPr>
        <p:blipFill>
          <a:blip r:embed="rId3"/>
          <a:srcRect l="25789" t="31729" r="26822" b="45408"/>
          <a:stretch>
            <a:fillRect/>
          </a:stretch>
        </p:blipFill>
        <p:spPr>
          <a:xfrm>
            <a:off x="2411761" y="626974"/>
            <a:ext cx="4772894" cy="648072"/>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pic>
        <p:nvPicPr>
          <p:cNvPr id="12" name="Picture 4">
            <a:extLst>
              <a:ext uri="{FF2B5EF4-FFF2-40B4-BE49-F238E27FC236}">
                <a16:creationId xmlns:a16="http://schemas.microsoft.com/office/drawing/2014/main" id="{20648F8B-76B1-3754-E08B-536F8E6879B8}"/>
              </a:ext>
            </a:extLst>
          </p:cNvPr>
          <p:cNvPicPr>
            <a:picLocks noChangeAspect="1" noChangeArrowheads="1"/>
          </p:cNvPicPr>
          <p:nvPr/>
        </p:nvPicPr>
        <p:blipFill>
          <a:blip r:embed="rId4"/>
          <a:srcRect l="12688" r="13474"/>
          <a:stretch>
            <a:fillRect/>
          </a:stretch>
        </p:blipFill>
        <p:spPr bwMode="auto">
          <a:xfrm>
            <a:off x="3108722" y="1369219"/>
            <a:ext cx="1775222" cy="24050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52FFAABC-1C40-DA23-5D06-4CABE924F3D1}"/>
              </a:ext>
            </a:extLst>
          </p:cNvPr>
          <p:cNvPicPr>
            <a:picLocks noChangeAspect="1" noChangeArrowheads="1"/>
          </p:cNvPicPr>
          <p:nvPr/>
        </p:nvPicPr>
        <p:blipFill rotWithShape="1">
          <a:blip r:embed="rId5"/>
          <a:srcRect l="13473" r="12688"/>
          <a:stretch/>
        </p:blipFill>
        <p:spPr bwMode="auto">
          <a:xfrm>
            <a:off x="4702969" y="1340644"/>
            <a:ext cx="1702594" cy="2405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83D57EC-B7E6-3B13-DB89-6BA9D894FFB0}"/>
              </a:ext>
            </a:extLst>
          </p:cNvPr>
          <p:cNvPicPr>
            <a:picLocks noChangeAspect="1" noChangeArrowheads="1"/>
          </p:cNvPicPr>
          <p:nvPr/>
        </p:nvPicPr>
        <p:blipFill rotWithShape="1">
          <a:blip r:embed="rId6"/>
          <a:srcRect l="13473" r="12688"/>
          <a:stretch/>
        </p:blipFill>
        <p:spPr bwMode="auto">
          <a:xfrm>
            <a:off x="6478191" y="2689622"/>
            <a:ext cx="1522809" cy="2405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FBE431BE-E412-D395-DD9B-85E16BFB552C}"/>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384B187F-A410-2CBE-9FA2-178AEC43CFE2}"/>
              </a:ext>
            </a:extLst>
          </p:cNvPr>
          <p:cNvSpPr txBox="1">
            <a:spLocks noChangeArrowheads="1"/>
          </p:cNvSpPr>
          <p:nvPr/>
        </p:nvSpPr>
        <p:spPr bwMode="auto">
          <a:xfrm>
            <a:off x="2558488" y="1651824"/>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int</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buy</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bye</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DF339076-3560-301E-BB04-49387953DFAC}"/>
              </a:ext>
            </a:extLst>
          </p:cNvPr>
          <p:cNvSpPr txBox="1">
            <a:spLocks noChangeArrowheads="1"/>
          </p:cNvSpPr>
          <p:nvPr/>
        </p:nvSpPr>
        <p:spPr bwMode="auto">
          <a:xfrm>
            <a:off x="3855050" y="1623297"/>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ing</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dh</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goo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goo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90874D04-E897-7B7F-9942-59B58E941458}"/>
              </a:ext>
            </a:extLst>
          </p:cNvPr>
          <p:cNvSpPr txBox="1">
            <a:spLocks noChangeArrowheads="1"/>
          </p:cNvSpPr>
          <p:nvPr/>
        </p:nvSpPr>
        <p:spPr bwMode="auto">
          <a:xfrm>
            <a:off x="5193320" y="1623297"/>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pa</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buy</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dd</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EA1E7BD1-5243-8B6C-AB51-0A4439579AF2}"/>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A6B5F0E4-8CA7-ED18-3F51-5AEE3ECFF100}"/>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C0D105DC-C2F3-31B4-E39E-D1D8D4992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F56AFC79-0E22-4015-C0D1-9E60A9BAFB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463F1DEE-83FF-6219-0D21-820E1FF49F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91" name="3 Imagen">
            <a:extLst>
              <a:ext uri="{FF2B5EF4-FFF2-40B4-BE49-F238E27FC236}">
                <a16:creationId xmlns:a16="http://schemas.microsoft.com/office/drawing/2014/main" id="{6BF8F5AC-BB16-F84A-FECD-DC1896FB544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25241" y="73819"/>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BCF27B1C-98C9-C966-C235-3623FC0F6DB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B6312CAC-028C-B242-693E-EF49F93663F1}"/>
              </a:ext>
            </a:extLst>
          </p:cNvPr>
          <p:cNvSpPr/>
          <p:nvPr/>
        </p:nvSpPr>
        <p:spPr>
          <a:xfrm>
            <a:off x="3963830" y="4369524"/>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F084DA9F-FB99-6839-76F4-3A769E0AD82C}"/>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DD0FBCCB-C0B2-159A-B4FA-E75EED5CAEE6}"/>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A5058BC1-5FD7-2751-255D-E5CFA882A649}"/>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497788C6-FA14-A3F9-82F0-A12A6EDB30B4}"/>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5FE64791-0F67-4128-74D8-6F6F036B5564}"/>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EB03AC69-DEEC-2EC2-4033-EDA886F807D9}"/>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A20E4F8C-2FB1-F32C-4705-54AE1C37671D}"/>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28813A48-4847-D2E7-243D-9F339A80A628}"/>
              </a:ext>
            </a:extLst>
          </p:cNvPr>
          <p:cNvSpPr/>
          <p:nvPr/>
        </p:nvSpPr>
        <p:spPr>
          <a:xfrm>
            <a:off x="3817097" y="241696"/>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F398340A-17B6-BAE5-F62F-19EBC10EB4D2}"/>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246FA78A-4102-BE28-29A1-B831E76059E1}"/>
              </a:ext>
            </a:extLst>
          </p:cNvPr>
          <p:cNvSpPr txBox="1">
            <a:spLocks noChangeArrowheads="1"/>
          </p:cNvSpPr>
          <p:nvPr/>
        </p:nvSpPr>
        <p:spPr bwMode="auto">
          <a:xfrm>
            <a:off x="3678079" y="436993"/>
            <a:ext cx="172354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500" b="1" kern="1200" dirty="0">
                <a:solidFill>
                  <a:prstClr val="white"/>
                </a:solidFill>
                <a:latin typeface="#9Slide03 Jura SemiBold" pitchFamily="2" charset="0"/>
                <a:ea typeface="+mn-ea"/>
                <a:cs typeface="+mn-cs"/>
              </a:rPr>
              <a:t>painting</a:t>
            </a:r>
          </a:p>
        </p:txBody>
      </p:sp>
      <p:sp>
        <p:nvSpPr>
          <p:cNvPr id="47" name="38 CuadroTexto">
            <a:hlinkClick r:id="" action="ppaction://hlinkshowjump?jump=nextslide"/>
            <a:extLst>
              <a:ext uri="{FF2B5EF4-FFF2-40B4-BE49-F238E27FC236}">
                <a16:creationId xmlns:a16="http://schemas.microsoft.com/office/drawing/2014/main" id="{6B81FFDA-83F1-0EFA-15BC-829725F7FB75}"/>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1988BF00-055A-0649-4CEF-B53E550DB532}"/>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A03B1826-9834-0929-C338-2F81B3143A45}"/>
              </a:ext>
            </a:extLst>
          </p:cNvPr>
          <p:cNvSpPr txBox="1">
            <a:spLocks noChangeArrowheads="1"/>
          </p:cNvSpPr>
          <p:nvPr/>
        </p:nvSpPr>
        <p:spPr bwMode="auto">
          <a:xfrm>
            <a:off x="2453283" y="1557338"/>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r</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rea</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B8AE1E35-6643-D143-C326-A22433083BBE}"/>
              </a:ext>
            </a:extLst>
          </p:cNvPr>
          <p:cNvSpPr txBox="1">
            <a:spLocks noChangeArrowheads="1"/>
          </p:cNvSpPr>
          <p:nvPr/>
        </p:nvSpPr>
        <p:spPr bwMode="auto">
          <a:xfrm>
            <a:off x="3851857" y="1585207"/>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uck</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he</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ea</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ECC716DE-C54C-B0AD-2F59-4EA7B76D1297}"/>
              </a:ext>
            </a:extLst>
          </p:cNvPr>
          <p:cNvSpPr txBox="1">
            <a:spLocks noChangeArrowheads="1"/>
          </p:cNvSpPr>
          <p:nvPr/>
        </p:nvSpPr>
        <p:spPr bwMode="auto">
          <a:xfrm>
            <a:off x="5255233" y="1557337"/>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t</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dm</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n</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CA57D4AD-2CD0-9080-30CA-5AA086723AC6}"/>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F4BB9030-DB45-EF37-B07C-6FF891CBAAE7}"/>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966A93B4-1065-3F33-38F1-A9E87628DE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2C41DA6B-C21D-9778-0AB3-2415A4E83E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9CC14F51-DEFC-A353-8931-E1AB26CF9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5" name="3 Imagen">
            <a:extLst>
              <a:ext uri="{FF2B5EF4-FFF2-40B4-BE49-F238E27FC236}">
                <a16:creationId xmlns:a16="http://schemas.microsoft.com/office/drawing/2014/main" id="{11C1B583-26DF-8A4E-68B8-FD16D1D3C7D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25241" y="73819"/>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D2591F34-F830-EC1A-BA0E-F1D7015082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BCFFAB92-9027-37FF-B545-13637DD42519}"/>
              </a:ext>
            </a:extLst>
          </p:cNvPr>
          <p:cNvSpPr/>
          <p:nvPr/>
        </p:nvSpPr>
        <p:spPr>
          <a:xfrm>
            <a:off x="3990071" y="4401362"/>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0BDE3644-9C4D-2B9C-CCCA-DB07AA0A6F35}"/>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0CBA0A84-8BFB-435D-3952-17DA102D7020}"/>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2D64A306-93EF-AE66-08D8-917CCEF70C49}"/>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70F90636-945E-CF27-3A28-3B0DC5EC6A40}"/>
              </a:ext>
            </a:extLst>
          </p:cNvPr>
          <p:cNvSpPr/>
          <p:nvPr/>
        </p:nvSpPr>
        <p:spPr>
          <a:xfrm>
            <a:off x="3739591" y="209538"/>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E90380E4-9EBB-584D-B31E-6D0712058908}"/>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B5C56054-8F35-491D-0231-2B46DE6B8495}"/>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1C2882C0-DF58-D463-F576-D9237EE4D31D}"/>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EEF7C140-676A-0B39-CA33-467CAFA02FB5}"/>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A0382598-3F6E-778D-6DE9-B3E1465D238C}"/>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CCAF0EEF-6AFE-4D05-A71C-244DE0716C35}"/>
              </a:ext>
            </a:extLst>
          </p:cNvPr>
          <p:cNvSpPr txBox="1">
            <a:spLocks noChangeArrowheads="1"/>
          </p:cNvSpPr>
          <p:nvPr/>
        </p:nvSpPr>
        <p:spPr bwMode="auto">
          <a:xfrm>
            <a:off x="3678079" y="429847"/>
            <a:ext cx="17235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4000" b="1" kern="1200" dirty="0">
                <a:solidFill>
                  <a:prstClr val="white"/>
                </a:solidFill>
                <a:latin typeface="#9Slide03 Jura SemiBold" pitchFamily="2" charset="0"/>
                <a:ea typeface="+mn-ea"/>
                <a:cs typeface="+mn-cs"/>
              </a:rPr>
              <a:t>truck</a:t>
            </a:r>
          </a:p>
        </p:txBody>
      </p:sp>
      <p:sp>
        <p:nvSpPr>
          <p:cNvPr id="47" name="38 CuadroTexto">
            <a:hlinkClick r:id="" action="ppaction://hlinkshowjump?jump=nextslide"/>
            <a:extLst>
              <a:ext uri="{FF2B5EF4-FFF2-40B4-BE49-F238E27FC236}">
                <a16:creationId xmlns:a16="http://schemas.microsoft.com/office/drawing/2014/main" id="{A49D8DFE-6E04-B8A3-7E24-1C889C52CEF9}"/>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a:extLst>
              <a:ext uri="{FF2B5EF4-FFF2-40B4-BE49-F238E27FC236}">
                <a16:creationId xmlns:a16="http://schemas.microsoft.com/office/drawing/2014/main" id="{B15CE5A3-9B1F-E757-148C-1D41B41AD28E}"/>
              </a:ext>
            </a:extLst>
          </p:cNvPr>
          <p:cNvSpPr/>
          <p:nvPr/>
        </p:nvSpPr>
        <p:spPr>
          <a:xfrm>
            <a:off x="2513410" y="1924050"/>
            <a:ext cx="3996928" cy="1295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23" name="22 CuadroTexto">
            <a:extLst>
              <a:ext uri="{FF2B5EF4-FFF2-40B4-BE49-F238E27FC236}">
                <a16:creationId xmlns:a16="http://schemas.microsoft.com/office/drawing/2014/main" id="{C7FC6CAA-7072-66D2-83FE-F3988B0E7FBF}"/>
              </a:ext>
            </a:extLst>
          </p:cNvPr>
          <p:cNvSpPr txBox="1">
            <a:spLocks noChangeArrowheads="1"/>
          </p:cNvSpPr>
          <p:nvPr/>
        </p:nvSpPr>
        <p:spPr bwMode="auto">
          <a:xfrm>
            <a:off x="2588000" y="1526790"/>
            <a:ext cx="11334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ldf</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h</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ad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fa</a:t>
            </a:r>
            <a:endParaRPr lang="es-ES" altLang="en-US" sz="2400" b="1" kern="1200" dirty="0">
              <a:solidFill>
                <a:srgbClr val="FF0000"/>
              </a:solidFill>
              <a:ea typeface="+mn-ea"/>
              <a:cs typeface="+mn-cs"/>
            </a:endParaRPr>
          </a:p>
        </p:txBody>
      </p:sp>
      <p:sp>
        <p:nvSpPr>
          <p:cNvPr id="22" name="21 CuadroTexto">
            <a:extLst>
              <a:ext uri="{FF2B5EF4-FFF2-40B4-BE49-F238E27FC236}">
                <a16:creationId xmlns:a16="http://schemas.microsoft.com/office/drawing/2014/main" id="{10A1B216-4008-447C-CD65-0CB5219849CE}"/>
              </a:ext>
            </a:extLst>
          </p:cNvPr>
          <p:cNvSpPr txBox="1">
            <a:spLocks noChangeArrowheads="1"/>
          </p:cNvSpPr>
          <p:nvPr/>
        </p:nvSpPr>
        <p:spPr bwMode="auto">
          <a:xfrm>
            <a:off x="3869533" y="1526789"/>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go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oo</a:t>
            </a: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o</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d</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st</a:t>
            </a:r>
            <a:endParaRPr lang="es-ES" altLang="en-US" sz="2400" b="1" kern="1200" dirty="0">
              <a:solidFill>
                <a:srgbClr val="FF0000"/>
              </a:solidFill>
              <a:ea typeface="+mn-ea"/>
              <a:cs typeface="+mn-cs"/>
            </a:endParaRPr>
          </a:p>
        </p:txBody>
      </p:sp>
      <p:sp>
        <p:nvSpPr>
          <p:cNvPr id="21" name="20 CuadroTexto">
            <a:extLst>
              <a:ext uri="{FF2B5EF4-FFF2-40B4-BE49-F238E27FC236}">
                <a16:creationId xmlns:a16="http://schemas.microsoft.com/office/drawing/2014/main" id="{A1D89962-5B38-FB77-2AA8-DE07622E9466}"/>
              </a:ext>
            </a:extLst>
          </p:cNvPr>
          <p:cNvSpPr txBox="1">
            <a:spLocks noChangeArrowheads="1"/>
          </p:cNvSpPr>
          <p:nvPr/>
        </p:nvSpPr>
        <p:spPr bwMode="auto">
          <a:xfrm>
            <a:off x="5350670" y="1522913"/>
            <a:ext cx="11346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ish </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s</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m</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a:solidFill>
                  <a:srgbClr val="FF0000"/>
                </a:solidFill>
                <a:ea typeface="+mn-ea"/>
                <a:cs typeface="+mn-cs"/>
              </a:rPr>
              <a:t>m</a:t>
            </a: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endParaRPr lang="es-ES_tradnl" altLang="en-US" sz="2400" b="1" kern="1200" dirty="0">
              <a:solidFill>
                <a:srgbClr val="FF0000"/>
              </a:solidFill>
              <a:ea typeface="+mn-ea"/>
              <a:cs typeface="+mn-cs"/>
            </a:endParaRPr>
          </a:p>
          <a:p>
            <a:pPr algn="ctr" defTabSz="685800" fontAlgn="base">
              <a:spcBef>
                <a:spcPct val="0"/>
              </a:spcBef>
              <a:spcAft>
                <a:spcPct val="0"/>
              </a:spcAft>
              <a:buClrTx/>
            </a:pPr>
            <a:r>
              <a:rPr lang="es-ES_tradnl" altLang="en-US" sz="2400" b="1" kern="1200" dirty="0" err="1">
                <a:solidFill>
                  <a:srgbClr val="FF0000"/>
                </a:solidFill>
                <a:ea typeface="+mn-ea"/>
                <a:cs typeface="+mn-cs"/>
              </a:rPr>
              <a:t>br</a:t>
            </a:r>
            <a:endParaRPr lang="es-ES" altLang="en-US" sz="2400" b="1" kern="1200" dirty="0">
              <a:solidFill>
                <a:srgbClr val="FF0000"/>
              </a:solidFill>
              <a:ea typeface="+mn-ea"/>
              <a:cs typeface="+mn-cs"/>
            </a:endParaRPr>
          </a:p>
        </p:txBody>
      </p:sp>
      <p:pic>
        <p:nvPicPr>
          <p:cNvPr id="36" name="35 Imagen">
            <a:extLst>
              <a:ext uri="{FF2B5EF4-FFF2-40B4-BE49-F238E27FC236}">
                <a16:creationId xmlns:a16="http://schemas.microsoft.com/office/drawing/2014/main" id="{115B44FD-D647-DB42-E68B-648F0015B4E9}"/>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86870" b="-405"/>
          <a:stretch/>
        </p:blipFill>
        <p:spPr>
          <a:xfrm flipV="1">
            <a:off x="1143000" y="4467980"/>
            <a:ext cx="6858000" cy="696191"/>
          </a:xfrm>
          <a:prstGeom prst="round2SameRect">
            <a:avLst>
              <a:gd name="adj1" fmla="val 50000"/>
              <a:gd name="adj2" fmla="val 0"/>
            </a:avLst>
          </a:prstGeom>
        </p:spPr>
      </p:pic>
      <p:pic>
        <p:nvPicPr>
          <p:cNvPr id="37" name="36 Imagen">
            <a:extLst>
              <a:ext uri="{FF2B5EF4-FFF2-40B4-BE49-F238E27FC236}">
                <a16:creationId xmlns:a16="http://schemas.microsoft.com/office/drawing/2014/main" id="{8EDB872A-E617-91AE-A58E-7EA42F93C0A6}"/>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b="78908"/>
          <a:stretch/>
        </p:blipFill>
        <p:spPr>
          <a:xfrm>
            <a:off x="1143000" y="0"/>
            <a:ext cx="6858000" cy="1084842"/>
          </a:xfrm>
          <a:prstGeom prst="round2SameRect">
            <a:avLst>
              <a:gd name="adj1" fmla="val 50000"/>
              <a:gd name="adj2" fmla="val 0"/>
            </a:avLst>
          </a:prstGeom>
          <a:solidFill>
            <a:srgbClr val="72D4F7"/>
          </a:solidFill>
        </p:spPr>
      </p:pic>
      <p:pic>
        <p:nvPicPr>
          <p:cNvPr id="27" name="Picture 55">
            <a:extLst>
              <a:ext uri="{FF2B5EF4-FFF2-40B4-BE49-F238E27FC236}">
                <a16:creationId xmlns:a16="http://schemas.microsoft.com/office/drawing/2014/main" id="{E61B44C1-7361-9904-FB6C-6D46085CD6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7"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551">
            <a:extLst>
              <a:ext uri="{FF2B5EF4-FFF2-40B4-BE49-F238E27FC236}">
                <a16:creationId xmlns:a16="http://schemas.microsoft.com/office/drawing/2014/main" id="{D8F1978F-766E-6FC9-3A06-461A4420A7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10"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552">
            <a:extLst>
              <a:ext uri="{FF2B5EF4-FFF2-40B4-BE49-F238E27FC236}">
                <a16:creationId xmlns:a16="http://schemas.microsoft.com/office/drawing/2014/main" id="{474D07E7-9BCA-89A8-44C7-B601744976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394" y="2084785"/>
            <a:ext cx="928688" cy="9203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9" name="3 Imagen">
            <a:extLst>
              <a:ext uri="{FF2B5EF4-FFF2-40B4-BE49-F238E27FC236}">
                <a16:creationId xmlns:a16="http://schemas.microsoft.com/office/drawing/2014/main" id="{16404F4A-B637-6DFD-C84B-B250E05BFA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25241" y="73819"/>
            <a:ext cx="5943600" cy="494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a:extLst>
              <a:ext uri="{FF2B5EF4-FFF2-40B4-BE49-F238E27FC236}">
                <a16:creationId xmlns:a16="http://schemas.microsoft.com/office/drawing/2014/main" id="{15DA3E03-CC91-D435-1D6A-BE7919399C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51660" y="3587354"/>
            <a:ext cx="139422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7 Rectángulo redondeado">
            <a:extLst>
              <a:ext uri="{FF2B5EF4-FFF2-40B4-BE49-F238E27FC236}">
                <a16:creationId xmlns:a16="http://schemas.microsoft.com/office/drawing/2014/main" id="{3D6A6B4E-E16F-3E99-2457-C0816CDC5EA3}"/>
              </a:ext>
            </a:extLst>
          </p:cNvPr>
          <p:cNvSpPr/>
          <p:nvPr/>
        </p:nvSpPr>
        <p:spPr>
          <a:xfrm>
            <a:off x="3926263" y="4412553"/>
            <a:ext cx="1054321" cy="403522"/>
          </a:xfrm>
          <a:prstGeom prst="roundRect">
            <a:avLst/>
          </a:prstGeom>
          <a:solidFill>
            <a:schemeClr val="tx1"/>
          </a:solidFill>
          <a:ln w="57150">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100" b="1" kern="1200" dirty="0" err="1">
                <a:solidFill>
                  <a:srgbClr val="FF0000"/>
                </a:solidFill>
                <a:latin typeface="#9Slide07 SVNAdam Gorry" panose="02040603050506020204" pitchFamily="18" charset="0"/>
              </a:rPr>
              <a:t>Check</a:t>
            </a:r>
            <a:endParaRPr lang="es-ES" sz="2100" b="1" kern="1200" dirty="0">
              <a:solidFill>
                <a:srgbClr val="FF0000"/>
              </a:solidFill>
              <a:latin typeface="#9Slide07 SVNAdam Gorry" panose="02040603050506020204" pitchFamily="18" charset="0"/>
            </a:endParaRPr>
          </a:p>
        </p:txBody>
      </p:sp>
      <p:sp>
        <p:nvSpPr>
          <p:cNvPr id="35" name="Oval 189">
            <a:extLst>
              <a:ext uri="{FF2B5EF4-FFF2-40B4-BE49-F238E27FC236}">
                <a16:creationId xmlns:a16="http://schemas.microsoft.com/office/drawing/2014/main" id="{D00B5768-9799-5E99-E09F-F03D1DEE15AA}"/>
              </a:ext>
            </a:extLst>
          </p:cNvPr>
          <p:cNvSpPr>
            <a:spLocks noChangeArrowheads="1"/>
          </p:cNvSpPr>
          <p:nvPr/>
        </p:nvSpPr>
        <p:spPr bwMode="auto">
          <a:xfrm>
            <a:off x="2843809" y="1004479"/>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0" name="Oval 190">
            <a:extLst>
              <a:ext uri="{FF2B5EF4-FFF2-40B4-BE49-F238E27FC236}">
                <a16:creationId xmlns:a16="http://schemas.microsoft.com/office/drawing/2014/main" id="{14CBA36E-6745-90ED-FC6F-87363972B28C}"/>
              </a:ext>
            </a:extLst>
          </p:cNvPr>
          <p:cNvSpPr>
            <a:spLocks noChangeArrowheads="1"/>
          </p:cNvSpPr>
          <p:nvPr/>
        </p:nvSpPr>
        <p:spPr bwMode="auto">
          <a:xfrm>
            <a:off x="3060502" y="1004479"/>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1" name="Oval 191">
            <a:extLst>
              <a:ext uri="{FF2B5EF4-FFF2-40B4-BE49-F238E27FC236}">
                <a16:creationId xmlns:a16="http://schemas.microsoft.com/office/drawing/2014/main" id="{42559D76-8306-32F4-9CED-48CF0C813EF4}"/>
              </a:ext>
            </a:extLst>
          </p:cNvPr>
          <p:cNvSpPr>
            <a:spLocks noChangeArrowheads="1"/>
          </p:cNvSpPr>
          <p:nvPr/>
        </p:nvSpPr>
        <p:spPr bwMode="auto">
          <a:xfrm>
            <a:off x="3275336" y="1004479"/>
            <a:ext cx="154781" cy="163115"/>
          </a:xfrm>
          <a:prstGeom prst="ellipse">
            <a:avLst/>
          </a:prstGeom>
          <a:solidFill>
            <a:srgbClr val="0000FF"/>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2" name="41 Rectángulo redondeado">
            <a:extLst>
              <a:ext uri="{FF2B5EF4-FFF2-40B4-BE49-F238E27FC236}">
                <a16:creationId xmlns:a16="http://schemas.microsoft.com/office/drawing/2014/main" id="{61D878BF-8EA4-04F8-4038-FB4266E9AE80}"/>
              </a:ext>
            </a:extLst>
          </p:cNvPr>
          <p:cNvSpPr/>
          <p:nvPr/>
        </p:nvSpPr>
        <p:spPr>
          <a:xfrm>
            <a:off x="3707904" y="141480"/>
            <a:ext cx="1566174" cy="1125820"/>
          </a:xfrm>
          <a:prstGeom prst="roundRect">
            <a:avLst/>
          </a:prstGeom>
          <a:solidFill>
            <a:schemeClr val="tx1"/>
          </a:solidFill>
          <a:ln w="7620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43" name="Oval 1893">
            <a:extLst>
              <a:ext uri="{FF2B5EF4-FFF2-40B4-BE49-F238E27FC236}">
                <a16:creationId xmlns:a16="http://schemas.microsoft.com/office/drawing/2014/main" id="{9AC2D3EB-0A67-B7AA-A1E1-FA3FAE89654C}"/>
              </a:ext>
            </a:extLst>
          </p:cNvPr>
          <p:cNvSpPr>
            <a:spLocks noChangeArrowheads="1"/>
          </p:cNvSpPr>
          <p:nvPr/>
        </p:nvSpPr>
        <p:spPr bwMode="auto">
          <a:xfrm>
            <a:off x="5605872" y="1005577"/>
            <a:ext cx="154781" cy="163115"/>
          </a:xfrm>
          <a:prstGeom prst="ellipse">
            <a:avLst/>
          </a:prstGeom>
          <a:solidFill>
            <a:srgbClr val="FF330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4" name="Oval 1904">
            <a:extLst>
              <a:ext uri="{FF2B5EF4-FFF2-40B4-BE49-F238E27FC236}">
                <a16:creationId xmlns:a16="http://schemas.microsoft.com/office/drawing/2014/main" id="{AF84981A-45B5-F0B8-8BCB-8DD524FA5E11}"/>
              </a:ext>
            </a:extLst>
          </p:cNvPr>
          <p:cNvSpPr>
            <a:spLocks noChangeArrowheads="1"/>
          </p:cNvSpPr>
          <p:nvPr/>
        </p:nvSpPr>
        <p:spPr bwMode="auto">
          <a:xfrm>
            <a:off x="5822566" y="1005577"/>
            <a:ext cx="154781" cy="163115"/>
          </a:xfrm>
          <a:prstGeom prst="ellipse">
            <a:avLst/>
          </a:prstGeom>
          <a:solidFill>
            <a:srgbClr val="FF33CC"/>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45" name="Oval 1915">
            <a:extLst>
              <a:ext uri="{FF2B5EF4-FFF2-40B4-BE49-F238E27FC236}">
                <a16:creationId xmlns:a16="http://schemas.microsoft.com/office/drawing/2014/main" id="{2852C7C8-0E91-0A95-022C-2C91405BA3CF}"/>
              </a:ext>
            </a:extLst>
          </p:cNvPr>
          <p:cNvSpPr>
            <a:spLocks noChangeArrowheads="1"/>
          </p:cNvSpPr>
          <p:nvPr/>
        </p:nvSpPr>
        <p:spPr bwMode="auto">
          <a:xfrm>
            <a:off x="6037399" y="1005577"/>
            <a:ext cx="154781" cy="163115"/>
          </a:xfrm>
          <a:prstGeom prst="ellipse">
            <a:avLst/>
          </a:prstGeom>
          <a:solidFill>
            <a:srgbClr val="00B050"/>
          </a:solidFill>
          <a:ln w="9525">
            <a:noFill/>
            <a:round/>
            <a:headEnd/>
            <a:tailEnd/>
          </a:ln>
          <a:effectLst>
            <a:innerShdw blurRad="63500" dist="50800" dir="13500000">
              <a:prstClr val="black">
                <a:alpha val="50000"/>
              </a:prstClr>
            </a:innerShdw>
          </a:effec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defTabSz="685800" eaLnBrk="1" fontAlgn="base" hangingPunct="1">
              <a:spcBef>
                <a:spcPct val="0"/>
              </a:spcBef>
              <a:spcAft>
                <a:spcPct val="0"/>
              </a:spcAft>
              <a:buClrTx/>
              <a:defRPr/>
            </a:pPr>
            <a:endParaRPr lang="es-ES" altLang="es-ES" sz="1350" kern="1200">
              <a:solidFill>
                <a:srgbClr val="000000"/>
              </a:solidFill>
              <a:ea typeface="+mn-ea"/>
              <a:cs typeface="+mn-cs"/>
            </a:endParaRPr>
          </a:p>
        </p:txBody>
      </p:sp>
      <p:sp>
        <p:nvSpPr>
          <p:cNvPr id="68" name="32 Redondear rectángulo de esquina del mismo lado">
            <a:extLst>
              <a:ext uri="{FF2B5EF4-FFF2-40B4-BE49-F238E27FC236}">
                <a16:creationId xmlns:a16="http://schemas.microsoft.com/office/drawing/2014/main" id="{D28799E4-5C9E-12A4-8ADA-865C4EA13022}"/>
              </a:ext>
            </a:extLst>
          </p:cNvPr>
          <p:cNvSpPr/>
          <p:nvPr/>
        </p:nvSpPr>
        <p:spPr>
          <a:xfrm>
            <a:off x="3815953" y="232173"/>
            <a:ext cx="1347788" cy="259556"/>
          </a:xfrm>
          <a:custGeom>
            <a:avLst/>
            <a:gdLst>
              <a:gd name="connsiteX0" fmla="*/ 84011 w 7272808"/>
              <a:gd name="connsiteY0" fmla="*/ 0 h 504056"/>
              <a:gd name="connsiteX1" fmla="*/ 7188797 w 7272808"/>
              <a:gd name="connsiteY1" fmla="*/ 0 h 504056"/>
              <a:gd name="connsiteX2" fmla="*/ 7272808 w 7272808"/>
              <a:gd name="connsiteY2" fmla="*/ 84011 h 504056"/>
              <a:gd name="connsiteX3" fmla="*/ 7272808 w 7272808"/>
              <a:gd name="connsiteY3" fmla="*/ 504056 h 504056"/>
              <a:gd name="connsiteX4" fmla="*/ 7272808 w 7272808"/>
              <a:gd name="connsiteY4" fmla="*/ 504056 h 504056"/>
              <a:gd name="connsiteX5" fmla="*/ 0 w 7272808"/>
              <a:gd name="connsiteY5" fmla="*/ 504056 h 504056"/>
              <a:gd name="connsiteX6" fmla="*/ 0 w 7272808"/>
              <a:gd name="connsiteY6" fmla="*/ 504056 h 504056"/>
              <a:gd name="connsiteX7" fmla="*/ 0 w 7272808"/>
              <a:gd name="connsiteY7" fmla="*/ 84011 h 504056"/>
              <a:gd name="connsiteX8" fmla="*/ 84011 w 7272808"/>
              <a:gd name="connsiteY8" fmla="*/ 0 h 504056"/>
              <a:gd name="connsiteX0" fmla="*/ 84011 w 7272808"/>
              <a:gd name="connsiteY0" fmla="*/ 0 h 611300"/>
              <a:gd name="connsiteX1" fmla="*/ 7188797 w 7272808"/>
              <a:gd name="connsiteY1" fmla="*/ 0 h 611300"/>
              <a:gd name="connsiteX2" fmla="*/ 7272808 w 7272808"/>
              <a:gd name="connsiteY2" fmla="*/ 84011 h 611300"/>
              <a:gd name="connsiteX3" fmla="*/ 7272808 w 7272808"/>
              <a:gd name="connsiteY3" fmla="*/ 504056 h 611300"/>
              <a:gd name="connsiteX4" fmla="*/ 7272808 w 7272808"/>
              <a:gd name="connsiteY4" fmla="*/ 504056 h 611300"/>
              <a:gd name="connsiteX5" fmla="*/ 0 w 7272808"/>
              <a:gd name="connsiteY5" fmla="*/ 504056 h 611300"/>
              <a:gd name="connsiteX6" fmla="*/ 0 w 7272808"/>
              <a:gd name="connsiteY6" fmla="*/ 504056 h 611300"/>
              <a:gd name="connsiteX7" fmla="*/ 0 w 7272808"/>
              <a:gd name="connsiteY7" fmla="*/ 84011 h 611300"/>
              <a:gd name="connsiteX8" fmla="*/ 84011 w 7272808"/>
              <a:gd name="connsiteY8" fmla="*/ 0 h 611300"/>
              <a:gd name="connsiteX0" fmla="*/ 84011 w 7272808"/>
              <a:gd name="connsiteY0" fmla="*/ 0 h 691480"/>
              <a:gd name="connsiteX1" fmla="*/ 7188797 w 7272808"/>
              <a:gd name="connsiteY1" fmla="*/ 0 h 691480"/>
              <a:gd name="connsiteX2" fmla="*/ 7272808 w 7272808"/>
              <a:gd name="connsiteY2" fmla="*/ 84011 h 691480"/>
              <a:gd name="connsiteX3" fmla="*/ 7272808 w 7272808"/>
              <a:gd name="connsiteY3" fmla="*/ 504056 h 691480"/>
              <a:gd name="connsiteX4" fmla="*/ 7272808 w 7272808"/>
              <a:gd name="connsiteY4" fmla="*/ 504056 h 691480"/>
              <a:gd name="connsiteX5" fmla="*/ 3647132 w 7272808"/>
              <a:gd name="connsiteY5" fmla="*/ 691480 h 691480"/>
              <a:gd name="connsiteX6" fmla="*/ 0 w 7272808"/>
              <a:gd name="connsiteY6" fmla="*/ 504056 h 691480"/>
              <a:gd name="connsiteX7" fmla="*/ 0 w 7272808"/>
              <a:gd name="connsiteY7" fmla="*/ 504056 h 691480"/>
              <a:gd name="connsiteX8" fmla="*/ 0 w 7272808"/>
              <a:gd name="connsiteY8" fmla="*/ 84011 h 691480"/>
              <a:gd name="connsiteX9" fmla="*/ 84011 w 7272808"/>
              <a:gd name="connsiteY9" fmla="*/ 0 h 691480"/>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3647132 w 7272808"/>
              <a:gd name="connsiteY5" fmla="*/ 691480 h 692499"/>
              <a:gd name="connsiteX6" fmla="*/ 1348432 w 7272808"/>
              <a:gd name="connsiteY6" fmla="*/ 627980 h 692499"/>
              <a:gd name="connsiteX7" fmla="*/ 0 w 7272808"/>
              <a:gd name="connsiteY7" fmla="*/ 504056 h 692499"/>
              <a:gd name="connsiteX8" fmla="*/ 0 w 7272808"/>
              <a:gd name="connsiteY8" fmla="*/ 504056 h 692499"/>
              <a:gd name="connsiteX9" fmla="*/ 0 w 7272808"/>
              <a:gd name="connsiteY9" fmla="*/ 84011 h 692499"/>
              <a:gd name="connsiteX10" fmla="*/ 84011 w 7272808"/>
              <a:gd name="connsiteY10" fmla="*/ 0 h 692499"/>
              <a:gd name="connsiteX0" fmla="*/ 84011 w 7272808"/>
              <a:gd name="connsiteY0" fmla="*/ 0 h 692499"/>
              <a:gd name="connsiteX1" fmla="*/ 7188797 w 7272808"/>
              <a:gd name="connsiteY1" fmla="*/ 0 h 692499"/>
              <a:gd name="connsiteX2" fmla="*/ 7272808 w 7272808"/>
              <a:gd name="connsiteY2" fmla="*/ 84011 h 692499"/>
              <a:gd name="connsiteX3" fmla="*/ 7272808 w 7272808"/>
              <a:gd name="connsiteY3" fmla="*/ 504056 h 692499"/>
              <a:gd name="connsiteX4" fmla="*/ 7272808 w 7272808"/>
              <a:gd name="connsiteY4" fmla="*/ 504056 h 692499"/>
              <a:gd name="connsiteX5" fmla="*/ 5526732 w 7272808"/>
              <a:gd name="connsiteY5" fmla="*/ 653380 h 692499"/>
              <a:gd name="connsiteX6" fmla="*/ 3647132 w 7272808"/>
              <a:gd name="connsiteY6" fmla="*/ 691480 h 692499"/>
              <a:gd name="connsiteX7" fmla="*/ 1348432 w 7272808"/>
              <a:gd name="connsiteY7" fmla="*/ 627980 h 692499"/>
              <a:gd name="connsiteX8" fmla="*/ 0 w 7272808"/>
              <a:gd name="connsiteY8" fmla="*/ 504056 h 692499"/>
              <a:gd name="connsiteX9" fmla="*/ 0 w 7272808"/>
              <a:gd name="connsiteY9" fmla="*/ 504056 h 692499"/>
              <a:gd name="connsiteX10" fmla="*/ 0 w 7272808"/>
              <a:gd name="connsiteY10" fmla="*/ 84011 h 692499"/>
              <a:gd name="connsiteX11" fmla="*/ 84011 w 7272808"/>
              <a:gd name="connsiteY11" fmla="*/ 0 h 6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2808" h="692499">
                <a:moveTo>
                  <a:pt x="84011" y="0"/>
                </a:moveTo>
                <a:lnTo>
                  <a:pt x="7188797" y="0"/>
                </a:lnTo>
                <a:cubicBezTo>
                  <a:pt x="7235195" y="0"/>
                  <a:pt x="7272808" y="37613"/>
                  <a:pt x="7272808" y="84011"/>
                </a:cubicBezTo>
                <a:lnTo>
                  <a:pt x="7272808" y="504056"/>
                </a:lnTo>
                <a:lnTo>
                  <a:pt x="7272808" y="504056"/>
                </a:lnTo>
                <a:cubicBezTo>
                  <a:pt x="6981795" y="520477"/>
                  <a:pt x="6131011" y="622143"/>
                  <a:pt x="5526732" y="653380"/>
                </a:cubicBezTo>
                <a:cubicBezTo>
                  <a:pt x="4922453" y="684617"/>
                  <a:pt x="4343515" y="687247"/>
                  <a:pt x="3647132" y="691480"/>
                </a:cubicBezTo>
                <a:cubicBezTo>
                  <a:pt x="2659736" y="699434"/>
                  <a:pt x="1956287" y="659217"/>
                  <a:pt x="1348432" y="627980"/>
                </a:cubicBezTo>
                <a:cubicBezTo>
                  <a:pt x="740577" y="596743"/>
                  <a:pt x="224739" y="512010"/>
                  <a:pt x="0" y="504056"/>
                </a:cubicBezTo>
                <a:lnTo>
                  <a:pt x="0" y="504056"/>
                </a:lnTo>
                <a:lnTo>
                  <a:pt x="0" y="84011"/>
                </a:lnTo>
                <a:cubicBezTo>
                  <a:pt x="0" y="37613"/>
                  <a:pt x="37613" y="0"/>
                  <a:pt x="8401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srgbClr val="FFFFFF"/>
              </a:solidFill>
              <a:latin typeface="Calibri"/>
            </a:endParaRPr>
          </a:p>
        </p:txBody>
      </p:sp>
      <p:sp>
        <p:nvSpPr>
          <p:cNvPr id="2" name="Round Same Side Corner Rectangle 1">
            <a:extLst>
              <a:ext uri="{FF2B5EF4-FFF2-40B4-BE49-F238E27FC236}">
                <a16:creationId xmlns:a16="http://schemas.microsoft.com/office/drawing/2014/main" id="{526409EE-24BD-AABE-64BB-19AEA1FC095E}"/>
              </a:ext>
            </a:extLst>
          </p:cNvPr>
          <p:cNvSpPr/>
          <p:nvPr/>
        </p:nvSpPr>
        <p:spPr>
          <a:xfrm>
            <a:off x="2549129" y="1334691"/>
            <a:ext cx="3936206" cy="445294"/>
          </a:xfrm>
          <a:prstGeom prst="round2SameRect">
            <a:avLst>
              <a:gd name="adj1" fmla="val 50000"/>
              <a:gd name="adj2" fmla="val 0"/>
            </a:avLst>
          </a:prstGeom>
          <a:solidFill>
            <a:srgbClr val="C8C8C8"/>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kern="1200">
                <a:solidFill>
                  <a:srgbClr val="7030A0"/>
                </a:solidFill>
                <a:latin typeface="#9Slide03 Jura SemiBold" panose="00000700000000000000" pitchFamily="2" charset="0"/>
              </a:rPr>
              <a:t>Which word is it?</a:t>
            </a:r>
          </a:p>
        </p:txBody>
      </p:sp>
      <p:sp>
        <p:nvSpPr>
          <p:cNvPr id="3" name="TextBox 2">
            <a:extLst>
              <a:ext uri="{FF2B5EF4-FFF2-40B4-BE49-F238E27FC236}">
                <a16:creationId xmlns:a16="http://schemas.microsoft.com/office/drawing/2014/main" id="{A7AE258D-6D65-328D-67E0-766DBA13AD33}"/>
              </a:ext>
            </a:extLst>
          </p:cNvPr>
          <p:cNvSpPr txBox="1">
            <a:spLocks noChangeArrowheads="1"/>
          </p:cNvSpPr>
          <p:nvPr/>
        </p:nvSpPr>
        <p:spPr bwMode="auto">
          <a:xfrm>
            <a:off x="3650099" y="441424"/>
            <a:ext cx="172354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en-US" sz="2500" b="1" kern="1200" dirty="0">
                <a:solidFill>
                  <a:prstClr val="white"/>
                </a:solidFill>
                <a:latin typeface="#9Slide03 Jura SemiBold" pitchFamily="2" charset="0"/>
                <a:ea typeface="+mn-ea"/>
                <a:cs typeface="+mn-cs"/>
              </a:rPr>
              <a:t>goldfish</a:t>
            </a:r>
          </a:p>
        </p:txBody>
      </p:sp>
      <p:sp>
        <p:nvSpPr>
          <p:cNvPr id="47" name="38 CuadroTexto">
            <a:hlinkClick r:id="" action="ppaction://hlinkshowjump?jump=nextslide"/>
            <a:extLst>
              <a:ext uri="{FF2B5EF4-FFF2-40B4-BE49-F238E27FC236}">
                <a16:creationId xmlns:a16="http://schemas.microsoft.com/office/drawing/2014/main" id="{4DF3CB11-B659-865A-4966-012F4F3D33B5}"/>
              </a:ext>
            </a:extLst>
          </p:cNvPr>
          <p:cNvSpPr txBox="1"/>
          <p:nvPr/>
        </p:nvSpPr>
        <p:spPr>
          <a:xfrm>
            <a:off x="7085410" y="1238250"/>
            <a:ext cx="603647" cy="577081"/>
          </a:xfrm>
          <a:prstGeom prst="rect">
            <a:avLst/>
          </a:prstGeom>
          <a:noFill/>
        </p:spPr>
        <p:txBody>
          <a:bodyPr>
            <a:spAutoFit/>
          </a:bodyPr>
          <a:lstStyle/>
          <a:p>
            <a:pPr defTabSz="685800">
              <a:buClrTx/>
              <a:defRPr/>
            </a:pPr>
            <a:endParaRPr lang="es-ES_tradnl" sz="825" b="1" kern="1200" dirty="0">
              <a:solidFill>
                <a:srgbClr val="FF0000"/>
              </a:solidFill>
              <a:latin typeface="Calibri"/>
              <a:ea typeface="+mn-ea"/>
              <a:cs typeface="+mn-cs"/>
            </a:endParaRPr>
          </a:p>
          <a:p>
            <a:pPr algn="ctr" defTabSz="685800">
              <a:buClrTx/>
              <a:defRPr/>
            </a:pPr>
            <a:r>
              <a:rPr lang="es-ES_tradnl" sz="1500" b="1" kern="1200">
                <a:solidFill>
                  <a:prstClr val="white"/>
                </a:solidFill>
                <a:effectLst>
                  <a:outerShdw blurRad="63500" sx="102000" sy="102000" algn="ctr" rotWithShape="0">
                    <a:prstClr val="black">
                      <a:alpha val="40000"/>
                    </a:prstClr>
                  </a:outerShdw>
                </a:effectLst>
                <a:latin typeface="Calibri"/>
                <a:ea typeface="+mn-ea"/>
                <a:cs typeface="+mn-cs"/>
              </a:rPr>
              <a:t>NEXT</a:t>
            </a:r>
            <a:endParaRPr lang="es-ES_tradnl" sz="1500" b="1" kern="1200" dirty="0">
              <a:solidFill>
                <a:prstClr val="white"/>
              </a:solidFill>
              <a:effectLst>
                <a:outerShdw blurRad="63500" sx="102000" sy="102000" algn="ctr" rotWithShape="0">
                  <a:prstClr val="black">
                    <a:alpha val="40000"/>
                  </a:prstClr>
                </a:outerShdw>
              </a:effectLst>
              <a:latin typeface="Calibri"/>
              <a:ea typeface="+mn-ea"/>
              <a:cs typeface="+mn-cs"/>
            </a:endParaRPr>
          </a:p>
          <a:p>
            <a:pPr defTabSz="685800">
              <a:buClrTx/>
              <a:defRPr/>
            </a:pPr>
            <a:endParaRPr lang="es-ES" sz="825" b="1" kern="1200" dirty="0">
              <a:solidFill>
                <a:srgbClr val="FF0000"/>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50"/>
                            </p:stCondLst>
                            <p:childTnLst>
                              <p:par>
                                <p:cTn id="11" presetID="4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anim calcmode="lin" valueType="num">
                                      <p:cBhvr>
                                        <p:cTn id="14" dur="250" fill="hold"/>
                                        <p:tgtEl>
                                          <p:spTgt spid="28"/>
                                        </p:tgtEl>
                                        <p:attrNameLst>
                                          <p:attrName>ppt_x</p:attrName>
                                        </p:attrNameLst>
                                      </p:cBhvr>
                                      <p:tavLst>
                                        <p:tav tm="0">
                                          <p:val>
                                            <p:strVal val="#ppt_x"/>
                                          </p:val>
                                        </p:tav>
                                        <p:tav tm="100000">
                                          <p:val>
                                            <p:strVal val="#ppt_x"/>
                                          </p:val>
                                        </p:tav>
                                      </p:tavLst>
                                    </p:anim>
                                    <p:anim calcmode="lin" valueType="num">
                                      <p:cBhvr>
                                        <p:cTn id="15" dur="250" fill="hold"/>
                                        <p:tgtEl>
                                          <p:spTgt spid="2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00"/>
                            </p:stCondLst>
                            <p:childTnLst>
                              <p:par>
                                <p:cTn id="17" presetID="4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anim calcmode="lin" valueType="num">
                                      <p:cBhvr>
                                        <p:cTn id="20" dur="250" fill="hold"/>
                                        <p:tgtEl>
                                          <p:spTgt spid="29"/>
                                        </p:tgtEl>
                                        <p:attrNameLst>
                                          <p:attrName>ppt_x</p:attrName>
                                        </p:attrNameLst>
                                      </p:cBhvr>
                                      <p:tavLst>
                                        <p:tav tm="0">
                                          <p:val>
                                            <p:strVal val="#ppt_x"/>
                                          </p:val>
                                        </p:tav>
                                        <p:tav tm="100000">
                                          <p:val>
                                            <p:strVal val="#ppt_x"/>
                                          </p:val>
                                        </p:tav>
                                      </p:tavLst>
                                    </p:anim>
                                    <p:anim calcmode="lin" valueType="num">
                                      <p:cBhvr>
                                        <p:cTn id="21" dur="250" fill="hold"/>
                                        <p:tgtEl>
                                          <p:spTgt spid="29"/>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2" name="so 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exit" presetSubtype="0" fill="hold" nodeType="withEffect">
                                  <p:stCondLst>
                                    <p:cond delay="0"/>
                                  </p:stCondLst>
                                  <p:childTnLst>
                                    <p:animEffect transition="out" filter="fade">
                                      <p:cBhvr>
                                        <p:cTn id="31" dur="250"/>
                                        <p:tgtEl>
                                          <p:spTgt spid="27"/>
                                        </p:tgtEl>
                                      </p:cBhvr>
                                    </p:animEffect>
                                    <p:anim calcmode="lin" valueType="num">
                                      <p:cBhvr>
                                        <p:cTn id="32" dur="250"/>
                                        <p:tgtEl>
                                          <p:spTgt spid="27"/>
                                        </p:tgtEl>
                                        <p:attrNameLst>
                                          <p:attrName>ppt_x</p:attrName>
                                        </p:attrNameLst>
                                      </p:cBhvr>
                                      <p:tavLst>
                                        <p:tav tm="0">
                                          <p:val>
                                            <p:strVal val="ppt_x"/>
                                          </p:val>
                                        </p:tav>
                                        <p:tav tm="100000">
                                          <p:val>
                                            <p:strVal val="ppt_x"/>
                                          </p:val>
                                        </p:tav>
                                      </p:tavLst>
                                    </p:anim>
                                    <p:anim calcmode="lin" valueType="num">
                                      <p:cBhvr>
                                        <p:cTn id="33" dur="250"/>
                                        <p:tgtEl>
                                          <p:spTgt spid="27"/>
                                        </p:tgtEl>
                                        <p:attrNameLst>
                                          <p:attrName>ppt_y</p:attrName>
                                        </p:attrNameLst>
                                      </p:cBhvr>
                                      <p:tavLst>
                                        <p:tav tm="0">
                                          <p:val>
                                            <p:strVal val="ppt_y"/>
                                          </p:val>
                                        </p:tav>
                                        <p:tav tm="100000">
                                          <p:val>
                                            <p:strVal val="ppt_y+.1"/>
                                          </p:val>
                                        </p:tav>
                                      </p:tavLst>
                                    </p:anim>
                                    <p:set>
                                      <p:cBhvr>
                                        <p:cTn id="34" dur="1" fill="hold">
                                          <p:stCondLst>
                                            <p:cond delay="249"/>
                                          </p:stCondLst>
                                        </p:cTn>
                                        <p:tgtEl>
                                          <p:spTgt spid="27"/>
                                        </p:tgtEl>
                                        <p:attrNameLst>
                                          <p:attrName>style.visibility</p:attrName>
                                        </p:attrNameLst>
                                      </p:cBhvr>
                                      <p:to>
                                        <p:strVal val="hidden"/>
                                      </p:to>
                                    </p:set>
                                  </p:childTnLst>
                                </p:cTn>
                              </p:par>
                              <p:par>
                                <p:cTn id="35" presetID="2"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750" fill="hold"/>
                                        <p:tgtEl>
                                          <p:spTgt spid="23"/>
                                        </p:tgtEl>
                                        <p:attrNameLst>
                                          <p:attrName>ppt_x</p:attrName>
                                        </p:attrNameLst>
                                      </p:cBhvr>
                                      <p:tavLst>
                                        <p:tav tm="0">
                                          <p:val>
                                            <p:strVal val="#ppt_x"/>
                                          </p:val>
                                        </p:tav>
                                        <p:tav tm="100000">
                                          <p:val>
                                            <p:strVal val="#ppt_x"/>
                                          </p:val>
                                        </p:tav>
                                      </p:tavLst>
                                    </p:anim>
                                    <p:anim calcmode="lin" valueType="num">
                                      <p:cBhvr additive="base">
                                        <p:cTn id="38" dur="175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slot.wav"/>
                                        </p:tgtEl>
                                      </p:cMediaNode>
                                    </p:audio>
                                  </p:subTnLst>
                                </p:cTn>
                              </p:par>
                              <p:par>
                                <p:cTn id="39" presetID="42" presetClass="exit" presetSubtype="0" fill="hold" nodeType="withEffect">
                                  <p:stCondLst>
                                    <p:cond delay="0"/>
                                  </p:stCondLst>
                                  <p:childTnLst>
                                    <p:animEffect transition="out" filter="fade">
                                      <p:cBhvr>
                                        <p:cTn id="40" dur="250"/>
                                        <p:tgtEl>
                                          <p:spTgt spid="28"/>
                                        </p:tgtEl>
                                      </p:cBhvr>
                                    </p:animEffect>
                                    <p:anim calcmode="lin" valueType="num">
                                      <p:cBhvr>
                                        <p:cTn id="41" dur="250"/>
                                        <p:tgtEl>
                                          <p:spTgt spid="28"/>
                                        </p:tgtEl>
                                        <p:attrNameLst>
                                          <p:attrName>ppt_x</p:attrName>
                                        </p:attrNameLst>
                                      </p:cBhvr>
                                      <p:tavLst>
                                        <p:tav tm="0">
                                          <p:val>
                                            <p:strVal val="ppt_x"/>
                                          </p:val>
                                        </p:tav>
                                        <p:tav tm="100000">
                                          <p:val>
                                            <p:strVal val="ppt_x"/>
                                          </p:val>
                                        </p:tav>
                                      </p:tavLst>
                                    </p:anim>
                                    <p:anim calcmode="lin" valueType="num">
                                      <p:cBhvr>
                                        <p:cTn id="42" dur="250"/>
                                        <p:tgtEl>
                                          <p:spTgt spid="28"/>
                                        </p:tgtEl>
                                        <p:attrNameLst>
                                          <p:attrName>ppt_y</p:attrName>
                                        </p:attrNameLst>
                                      </p:cBhvr>
                                      <p:tavLst>
                                        <p:tav tm="0">
                                          <p:val>
                                            <p:strVal val="ppt_y"/>
                                          </p:val>
                                        </p:tav>
                                        <p:tav tm="100000">
                                          <p:val>
                                            <p:strVal val="ppt_y+.1"/>
                                          </p:val>
                                        </p:tav>
                                      </p:tavLst>
                                    </p:anim>
                                    <p:set>
                                      <p:cBhvr>
                                        <p:cTn id="43" dur="1" fill="hold">
                                          <p:stCondLst>
                                            <p:cond delay="249"/>
                                          </p:stCondLst>
                                        </p:cTn>
                                        <p:tgtEl>
                                          <p:spTgt spid="2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1500" fill="hold"/>
                                        <p:tgtEl>
                                          <p:spTgt spid="22"/>
                                        </p:tgtEl>
                                        <p:attrNameLst>
                                          <p:attrName>ppt_x</p:attrName>
                                        </p:attrNameLst>
                                      </p:cBhvr>
                                      <p:tavLst>
                                        <p:tav tm="0">
                                          <p:val>
                                            <p:strVal val="#ppt_x"/>
                                          </p:val>
                                        </p:tav>
                                        <p:tav tm="100000">
                                          <p:val>
                                            <p:strVal val="#ppt_x"/>
                                          </p:val>
                                        </p:tav>
                                      </p:tavLst>
                                    </p:anim>
                                    <p:anim calcmode="lin" valueType="num">
                                      <p:cBhvr additive="base">
                                        <p:cTn id="47" dur="1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slot.wav"/>
                                        </p:tgtEl>
                                      </p:cMediaNode>
                                    </p:audio>
                                  </p:subTnLst>
                                </p:cTn>
                              </p:par>
                              <p:par>
                                <p:cTn id="48" presetID="42" presetClass="exit" presetSubtype="0" fill="hold" nodeType="withEffect">
                                  <p:stCondLst>
                                    <p:cond delay="0"/>
                                  </p:stCondLst>
                                  <p:childTnLst>
                                    <p:animEffect transition="out" filter="fade">
                                      <p:cBhvr>
                                        <p:cTn id="49" dur="250"/>
                                        <p:tgtEl>
                                          <p:spTgt spid="29"/>
                                        </p:tgtEl>
                                      </p:cBhvr>
                                    </p:animEffect>
                                    <p:anim calcmode="lin" valueType="num">
                                      <p:cBhvr>
                                        <p:cTn id="50" dur="250"/>
                                        <p:tgtEl>
                                          <p:spTgt spid="29"/>
                                        </p:tgtEl>
                                        <p:attrNameLst>
                                          <p:attrName>ppt_x</p:attrName>
                                        </p:attrNameLst>
                                      </p:cBhvr>
                                      <p:tavLst>
                                        <p:tav tm="0">
                                          <p:val>
                                            <p:strVal val="ppt_x"/>
                                          </p:val>
                                        </p:tav>
                                        <p:tav tm="100000">
                                          <p:val>
                                            <p:strVal val="ppt_x"/>
                                          </p:val>
                                        </p:tav>
                                      </p:tavLst>
                                    </p:anim>
                                    <p:anim calcmode="lin" valueType="num">
                                      <p:cBhvr>
                                        <p:cTn id="51" dur="250"/>
                                        <p:tgtEl>
                                          <p:spTgt spid="29"/>
                                        </p:tgtEl>
                                        <p:attrNameLst>
                                          <p:attrName>ppt_y</p:attrName>
                                        </p:attrNameLst>
                                      </p:cBhvr>
                                      <p:tavLst>
                                        <p:tav tm="0">
                                          <p:val>
                                            <p:strVal val="ppt_y"/>
                                          </p:val>
                                        </p:tav>
                                        <p:tav tm="100000">
                                          <p:val>
                                            <p:strVal val="ppt_y+.1"/>
                                          </p:val>
                                        </p:tav>
                                      </p:tavLst>
                                    </p:anim>
                                    <p:set>
                                      <p:cBhvr>
                                        <p:cTn id="52" dur="1" fill="hold">
                                          <p:stCondLst>
                                            <p:cond delay="249"/>
                                          </p:stCondLst>
                                        </p:cTn>
                                        <p:tgtEl>
                                          <p:spTgt spid="29"/>
                                        </p:tgtEl>
                                        <p:attrNameLst>
                                          <p:attrName>style.visibility</p:attrName>
                                        </p:attrNameLst>
                                      </p:cBhvr>
                                      <p:to>
                                        <p:strVal val="hidden"/>
                                      </p:to>
                                    </p:set>
                                  </p:childTnLst>
                                </p:cTn>
                              </p:par>
                              <p:par>
                                <p:cTn id="53" presetID="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500" fill="hold"/>
                                        <p:tgtEl>
                                          <p:spTgt spid="21"/>
                                        </p:tgtEl>
                                        <p:attrNameLst>
                                          <p:attrName>ppt_x</p:attrName>
                                        </p:attrNameLst>
                                      </p:cBhvr>
                                      <p:tavLst>
                                        <p:tav tm="0">
                                          <p:val>
                                            <p:strVal val="#ppt_x"/>
                                          </p:val>
                                        </p:tav>
                                        <p:tav tm="100000">
                                          <p:val>
                                            <p:strVal val="#ppt_x"/>
                                          </p:val>
                                        </p:tav>
                                      </p:tavLst>
                                    </p:anim>
                                    <p:anim calcmode="lin" valueType="num">
                                      <p:cBhvr additive="base">
                                        <p:cTn id="56" dur="1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slot.wav"/>
                                        </p:tgtEl>
                                      </p:cMediaNode>
                                    </p:audio>
                                  </p:sub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6" presetClass="emph" presetSubtype="0" repeatDur="0" restart="never" fill="hold" nodeType="click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38"/>
                  </p:tgtEl>
                </p:cond>
              </p:nextCondLst>
            </p:seq>
          </p:childTnLst>
        </p:cTn>
      </p:par>
    </p:tnLst>
    <p:bldLst>
      <p:bldP spid="23" grpId="0"/>
      <p:bldP spid="22" grpId="0"/>
      <p:bldP spid="21" grpId="0"/>
      <p:bldP spid="3" grpId="0"/>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3" y="6859"/>
            <a:ext cx="9119614" cy="5129782"/>
          </a:xfrm>
        </p:spPr>
      </p:pic>
      <p:sp>
        <p:nvSpPr>
          <p:cNvPr id="3" name="TextBox 2">
            <a:extLst>
              <a:ext uri="{FF2B5EF4-FFF2-40B4-BE49-F238E27FC236}">
                <a16:creationId xmlns:a16="http://schemas.microsoft.com/office/drawing/2014/main" id="{BBFE9CF4-FE0E-B36E-C627-39FFF4C4697D}"/>
              </a:ext>
            </a:extLst>
          </p:cNvPr>
          <p:cNvSpPr txBox="1"/>
          <p:nvPr/>
        </p:nvSpPr>
        <p:spPr>
          <a:xfrm>
            <a:off x="1750424" y="4376572"/>
            <a:ext cx="5956662" cy="646331"/>
          </a:xfrm>
          <a:prstGeom prst="rect">
            <a:avLst/>
          </a:prstGeom>
          <a:noFill/>
        </p:spPr>
        <p:txBody>
          <a:bodyPr wrap="square">
            <a:spAutoFit/>
          </a:bodyPr>
          <a:lstStyle/>
          <a:p>
            <a:pPr algn="ctr"/>
            <a:r>
              <a:rPr lang="en-US" sz="1800" b="1" dirty="0">
                <a:solidFill>
                  <a:srgbClr val="0070C0"/>
                </a:solidFill>
                <a:latin typeface="Arial" panose="020B0604020202020204" pitchFamily="34" charset="0"/>
                <a:cs typeface="Arial" panose="020B0604020202020204" pitchFamily="34" charset="0"/>
              </a:rPr>
              <a:t>Website</a:t>
            </a:r>
            <a:r>
              <a:rPr lang="en-US" sz="1800" dirty="0">
                <a:solidFill>
                  <a:srgbClr val="0070C0"/>
                </a:solidFill>
                <a:latin typeface="Arial" panose="020B0604020202020204" pitchFamily="34" charset="0"/>
                <a:cs typeface="Arial" panose="020B0604020202020204" pitchFamily="34" charset="0"/>
              </a:rPr>
              <a:t>: </a:t>
            </a:r>
            <a:r>
              <a:rPr lang="en-US" sz="1800" i="1" dirty="0">
                <a:solidFill>
                  <a:srgbClr val="FFFFFF"/>
                </a:solidFill>
                <a:latin typeface="Arial" panose="020B0604020202020204" pitchFamily="34" charset="0"/>
                <a:cs typeface="Arial" panose="020B0604020202020204" pitchFamily="34" charset="0"/>
              </a:rPr>
              <a:t>hoclieu.vn</a:t>
            </a:r>
          </a:p>
          <a:p>
            <a:pPr algn="ctr"/>
            <a:r>
              <a:rPr lang="en-US" sz="1800" b="1" dirty="0" err="1">
                <a:solidFill>
                  <a:srgbClr val="0070C0"/>
                </a:solidFill>
                <a:latin typeface="Arial" panose="020B0604020202020204" pitchFamily="34" charset="0"/>
                <a:cs typeface="Arial" panose="020B0604020202020204" pitchFamily="34" charset="0"/>
              </a:rPr>
              <a:t>Fanpage</a:t>
            </a:r>
            <a:r>
              <a:rPr lang="en-US" sz="1800" dirty="0">
                <a:solidFill>
                  <a:srgbClr val="0070C0"/>
                </a:solidFill>
                <a:latin typeface="Arial" panose="020B0604020202020204" pitchFamily="34" charset="0"/>
                <a:cs typeface="Arial" panose="020B0604020202020204" pitchFamily="34" charset="0"/>
              </a:rPr>
              <a:t>:</a:t>
            </a:r>
            <a:r>
              <a:rPr lang="vi-VN" sz="1800" dirty="0">
                <a:solidFill>
                  <a:srgbClr val="0070C0"/>
                </a:solidFill>
                <a:latin typeface="Arial" panose="020B0604020202020204" pitchFamily="34" charset="0"/>
                <a:cs typeface="Arial" panose="020B0604020202020204" pitchFamily="34" charset="0"/>
              </a:rPr>
              <a:t> </a:t>
            </a:r>
            <a:r>
              <a:rPr lang="en-US" sz="1800" i="1" dirty="0">
                <a:solidFill>
                  <a:srgbClr val="FFFFFF"/>
                </a:solidFill>
                <a:latin typeface="Arial" panose="020B0604020202020204" pitchFamily="34" charset="0"/>
                <a:cs typeface="Arial" panose="020B0604020202020204" pitchFamily="34" charset="0"/>
              </a:rPr>
              <a:t>facebook.com/</a:t>
            </a:r>
            <a:r>
              <a:rPr lang="vi-VN" sz="1800" i="1" dirty="0">
                <a:solidFill>
                  <a:srgbClr val="FFFFFF"/>
                </a:solidFill>
                <a:latin typeface="Arial" panose="020B0604020202020204" pitchFamily="34" charset="0"/>
                <a:cs typeface="Arial" panose="020B0604020202020204" pitchFamily="34" charset="0"/>
              </a:rPr>
              <a:t>www.tienganhglobalsuccess.vn</a:t>
            </a:r>
            <a:endParaRPr lang="en-GB" sz="1800"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4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3074" name="Picture 6" descr="Clipart Illustration Of A Clear Blue Light Bulb Shining Brightly With Reflections On The Glass Over A Black Background by Tonis Pan">
            <a:extLst>
              <a:ext uri="{FF2B5EF4-FFF2-40B4-BE49-F238E27FC236}">
                <a16:creationId xmlns:a16="http://schemas.microsoft.com/office/drawing/2014/main" id="{F68D93BB-07EC-88B0-ADFB-A313B2BDFE1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descr="Clipart Illustration Of A Clear Blue Light Bulb Shining Brightly With Reflections On The Glass Over A Black Background by Tonis Pan">
            <a:extLst>
              <a:ext uri="{FF2B5EF4-FFF2-40B4-BE49-F238E27FC236}">
                <a16:creationId xmlns:a16="http://schemas.microsoft.com/office/drawing/2014/main" id="{4F936FDC-E922-3580-0FBB-703C8B5D117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CFED30FB-E463-75E7-7493-2536D30404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hlinkClick r:id="" action="ppaction://media"/>
            <a:extLst>
              <a:ext uri="{FF2B5EF4-FFF2-40B4-BE49-F238E27FC236}">
                <a16:creationId xmlns:a16="http://schemas.microsoft.com/office/drawing/2014/main" id="{124F0C25-8323-D2FA-B53F-66C48FA9D202}"/>
              </a:ext>
            </a:extLst>
          </p:cNvPr>
          <p:cNvPicPr>
            <a:picLocks noChangeAspect="1"/>
          </p:cNvPicPr>
          <p:nvPr/>
        </p:nvPicPr>
        <p:blipFill>
          <a:blip r:embed="rId8"/>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63040611-E2B4-ADAC-0B7A-D558EA1EBC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06F5197D-CEEC-304F-13D5-6623DD7B2531}"/>
              </a:ext>
            </a:extLst>
          </p:cNvPr>
          <p:cNvSpPr/>
          <p:nvPr/>
        </p:nvSpPr>
        <p:spPr>
          <a:xfrm>
            <a:off x="1576596" y="988182"/>
            <a:ext cx="6102678" cy="3402378"/>
          </a:xfrm>
          <a:prstGeom prst="roundRect">
            <a:avLst>
              <a:gd name="adj" fmla="val 10864"/>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8AFD0505-6F96-095C-F774-FDF4925AA821}"/>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F0D1AF6A-DE90-4D90-C50E-11970D2A936C}"/>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9812060E-D0E3-E2EF-4754-A46B872177B1}"/>
              </a:ext>
            </a:extLst>
          </p:cNvPr>
          <p:cNvSpPr/>
          <p:nvPr/>
        </p:nvSpPr>
        <p:spPr>
          <a:xfrm rot="10800000">
            <a:off x="1547664" y="1383618"/>
            <a:ext cx="6102678" cy="3402378"/>
          </a:xfrm>
          <a:prstGeom prst="round2SameRect">
            <a:avLst>
              <a:gd name="adj1" fmla="val 10254"/>
              <a:gd name="adj2" fmla="val 0"/>
            </a:avLst>
          </a:prstGeom>
          <a:blipFill dpi="0" rotWithShape="1">
            <a:blip r:embed="rId1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849C9C83-1AC0-86AA-7B23-425FFB5B6A3B}"/>
              </a:ext>
            </a:extLst>
          </p:cNvPr>
          <p:cNvSpPr/>
          <p:nvPr/>
        </p:nvSpPr>
        <p:spPr>
          <a:xfrm>
            <a:off x="5868144" y="2392338"/>
            <a:ext cx="1458162" cy="594066"/>
          </a:xfrm>
          <a:prstGeom prst="roundRect">
            <a:avLst/>
          </a:prstGeom>
          <a:blipFill dpi="0" rotWithShape="1">
            <a:blip r:embed="rId11"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horse</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3" name="12 Rectángulo redondeado">
            <a:extLst>
              <a:ext uri="{FF2B5EF4-FFF2-40B4-BE49-F238E27FC236}">
                <a16:creationId xmlns:a16="http://schemas.microsoft.com/office/drawing/2014/main" id="{7639DC4D-28DC-C43A-E660-3D5897FFABBE}"/>
              </a:ext>
            </a:extLst>
          </p:cNvPr>
          <p:cNvSpPr/>
          <p:nvPr/>
        </p:nvSpPr>
        <p:spPr>
          <a:xfrm>
            <a:off x="1922804" y="2392338"/>
            <a:ext cx="1458162" cy="594066"/>
          </a:xfrm>
          <a:prstGeom prst="roundRect">
            <a:avLst/>
          </a:prstGeom>
          <a:blipFill dpi="0" rotWithShape="1">
            <a:blip r:embed="rId11"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house</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7026BB2F-F25D-3694-EF6B-E57266DC8AE4}"/>
              </a:ext>
            </a:extLst>
          </p:cNvPr>
          <p:cNvSpPr/>
          <p:nvPr/>
        </p:nvSpPr>
        <p:spPr>
          <a:xfrm>
            <a:off x="2195736" y="3867894"/>
            <a:ext cx="4692867" cy="702078"/>
          </a:xfrm>
          <a:prstGeom prst="roundRect">
            <a:avLst>
              <a:gd name="adj" fmla="val 33120"/>
            </a:avLst>
          </a:prstGeom>
          <a:blipFill dpi="0" rotWithShape="1">
            <a:blip r:embed="rId12">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B61C164A-2994-4CB1-76A4-AF9F0700BF0E}"/>
              </a:ext>
            </a:extLst>
          </p:cNvPr>
          <p:cNvSpPr txBox="1"/>
          <p:nvPr/>
        </p:nvSpPr>
        <p:spPr>
          <a:xfrm>
            <a:off x="4734669" y="4160259"/>
            <a:ext cx="1133475" cy="369332"/>
          </a:xfrm>
          <a:prstGeom prst="rect">
            <a:avLst/>
          </a:prstGeom>
          <a:noFill/>
        </p:spPr>
        <p:txBody>
          <a:bodyPr>
            <a:spAutoFit/>
          </a:bodyPr>
          <a:lstStyle/>
          <a:p>
            <a:pPr algn="ctr" defTabSz="685800">
              <a:buClrTx/>
              <a:defRPr/>
            </a:pPr>
            <a:r>
              <a:rPr lang="es-ES_tradnl" sz="1800" b="1" kern="1200" dirty="0" err="1">
                <a:solidFill>
                  <a:srgbClr val="FF0000"/>
                </a:solidFill>
                <a:latin typeface="Calibri"/>
                <a:ea typeface="+mn-ea"/>
                <a:cs typeface="+mn-cs"/>
              </a:rPr>
              <a:t>horse</a:t>
            </a:r>
            <a:endParaRPr lang="es-ES" sz="1800" b="1" kern="1200" dirty="0">
              <a:solidFill>
                <a:srgbClr val="FF0000"/>
              </a:solidFill>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9AEA115D-D760-4827-7CC9-C71B00DAEC62}"/>
              </a:ext>
            </a:extLst>
          </p:cNvPr>
          <p:cNvPicPr>
            <a:picLocks noChangeAspect="1" noChangeArrowheads="1"/>
          </p:cNvPicPr>
          <p:nvPr/>
        </p:nvPicPr>
        <p:blipFill>
          <a:blip r:embed="rId13"/>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6A1CE5FD-7BF5-AEFE-0877-3CB5B197D27A}"/>
              </a:ext>
            </a:extLst>
          </p:cNvPr>
          <p:cNvPicPr>
            <a:picLocks noChangeAspect="1" noChangeArrowheads="1"/>
          </p:cNvPicPr>
          <p:nvPr/>
        </p:nvPicPr>
        <p:blipFill>
          <a:blip r:embed="rId13"/>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3A92DDA7-EC96-EC9D-19BE-7B12A478154C}"/>
              </a:ext>
            </a:extLst>
          </p:cNvPr>
          <p:cNvSpPr/>
          <p:nvPr/>
        </p:nvSpPr>
        <p:spPr>
          <a:xfrm>
            <a:off x="3650040" y="1593354"/>
            <a:ext cx="2002080"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pic>
        <p:nvPicPr>
          <p:cNvPr id="17" name="Picture 4">
            <a:extLst>
              <a:ext uri="{FF2B5EF4-FFF2-40B4-BE49-F238E27FC236}">
                <a16:creationId xmlns:a16="http://schemas.microsoft.com/office/drawing/2014/main" id="{AAF02E24-68BC-1975-2BF4-8B732D31009F}"/>
              </a:ext>
            </a:extLst>
          </p:cNvPr>
          <p:cNvPicPr>
            <a:picLocks noChangeAspect="1" noChangeArrowheads="1"/>
          </p:cNvPicPr>
          <p:nvPr/>
        </p:nvPicPr>
        <p:blipFill>
          <a:blip r:embed="rId14"/>
          <a:srcRect l="17291" r="17291"/>
          <a:stretch/>
        </p:blipFill>
        <p:spPr bwMode="auto">
          <a:xfrm>
            <a:off x="3650040" y="1593354"/>
            <a:ext cx="2002080" cy="2038649"/>
          </a:xfrm>
          <a:prstGeom prst="roundRect">
            <a:avLst>
              <a:gd name="adj" fmla="val 7849"/>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1" presetID="26" presetClass="emph" presetSubtype="0"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9" presetClass="emph" presetSubtype="0" nodeType="withEffect">
                                  <p:stCondLst>
                                    <p:cond delay="0"/>
                                  </p:stCondLst>
                                  <p:childTnLst>
                                    <p:set>
                                      <p:cBhvr rctx="PPT">
                                        <p:cTn id="34" dur="indefinite"/>
                                        <p:tgtEl>
                                          <p:spTgt spid="13"/>
                                        </p:tgtEl>
                                        <p:attrNameLst>
                                          <p:attrName>style.opacity</p:attrName>
                                        </p:attrNameLst>
                                      </p:cBhvr>
                                      <p:to>
                                        <p:strVal val="0.5"/>
                                      </p:to>
                                    </p:set>
                                    <p:animEffect filter="image" prLst="opacity: 0.5">
                                      <p:cBhvr rctx="IE">
                                        <p:cTn id="35" dur="indefinite"/>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NOO.WAV"/>
                                        </p:tgtEl>
                                      </p:cMediaNode>
                                    </p:audio>
                                  </p:sub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whoosh.wav"/>
                                        </p:tgtEl>
                                      </p:cMediaNode>
                                    </p:audio>
                                  </p:sub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4098" name="Picture 6" descr="Clipart Illustration Of A Clear Blue Light Bulb Shining Brightly With Reflections On The Glass Over A Black Background by Tonis Pan">
            <a:extLst>
              <a:ext uri="{FF2B5EF4-FFF2-40B4-BE49-F238E27FC236}">
                <a16:creationId xmlns:a16="http://schemas.microsoft.com/office/drawing/2014/main" id="{587DE040-B023-48A2-37CC-CA8FA0CECBE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6" descr="Clipart Illustration Of A Clear Blue Light Bulb Shining Brightly With Reflections On The Glass Over A Black Background by Tonis Pan">
            <a:extLst>
              <a:ext uri="{FF2B5EF4-FFF2-40B4-BE49-F238E27FC236}">
                <a16:creationId xmlns:a16="http://schemas.microsoft.com/office/drawing/2014/main" id="{AF5B42B0-A7FF-7132-A829-A5B28FFD05F0}"/>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D85FDD99-89F0-FA43-91FF-D40EBD208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E4361609-11DB-33DD-9633-99463444E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E664AF24-E389-2FDC-7F0C-D6E616FFB699}"/>
              </a:ext>
            </a:extLst>
          </p:cNvPr>
          <p:cNvSpPr/>
          <p:nvPr/>
        </p:nvSpPr>
        <p:spPr>
          <a:xfrm>
            <a:off x="1576596" y="988182"/>
            <a:ext cx="6102678" cy="3402378"/>
          </a:xfrm>
          <a:prstGeom prst="roundRect">
            <a:avLst>
              <a:gd name="adj" fmla="val 10864"/>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srgbClr val="92D050"/>
              </a:solidFill>
              <a:latin typeface="Calibri"/>
            </a:endParaRPr>
          </a:p>
        </p:txBody>
      </p:sp>
      <p:sp>
        <p:nvSpPr>
          <p:cNvPr id="9" name="8 Redondear rectángulo de esquina del mismo lado">
            <a:extLst>
              <a:ext uri="{FF2B5EF4-FFF2-40B4-BE49-F238E27FC236}">
                <a16:creationId xmlns:a16="http://schemas.microsoft.com/office/drawing/2014/main" id="{85441E90-9C04-EBC0-A6AB-0635168D5E69}"/>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005138A4-65C2-6372-3496-72BE464951A5}"/>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2C79908E-32B3-3CF5-22DB-90E823180FAF}"/>
              </a:ext>
            </a:extLst>
          </p:cNvPr>
          <p:cNvSpPr/>
          <p:nvPr/>
        </p:nvSpPr>
        <p:spPr>
          <a:xfrm rot="10800000">
            <a:off x="1547664" y="1383618"/>
            <a:ext cx="6102678" cy="3402378"/>
          </a:xfrm>
          <a:prstGeom prst="round2SameRect">
            <a:avLst>
              <a:gd name="adj1" fmla="val 10254"/>
              <a:gd name="adj2" fmla="val 0"/>
            </a:avLst>
          </a:prstGeom>
          <a:blipFill dpi="0" rotWithShape="1">
            <a:blip r:embed="rId7">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3" name="12 Rectángulo redondeado">
            <a:extLst>
              <a:ext uri="{FF2B5EF4-FFF2-40B4-BE49-F238E27FC236}">
                <a16:creationId xmlns:a16="http://schemas.microsoft.com/office/drawing/2014/main" id="{E704F988-21A3-FF9E-F2BC-0414BBC17011}"/>
              </a:ext>
            </a:extLst>
          </p:cNvPr>
          <p:cNvSpPr/>
          <p:nvPr/>
        </p:nvSpPr>
        <p:spPr>
          <a:xfrm>
            <a:off x="5976156" y="2409732"/>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tigger</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476AE307-A6D9-DFEA-5E73-6908F34136CF}"/>
              </a:ext>
            </a:extLst>
          </p:cNvPr>
          <p:cNvSpPr/>
          <p:nvPr/>
        </p:nvSpPr>
        <p:spPr>
          <a:xfrm>
            <a:off x="2200852" y="3840891"/>
            <a:ext cx="4692867" cy="702078"/>
          </a:xfrm>
          <a:prstGeom prst="roundRect">
            <a:avLst>
              <a:gd name="adj" fmla="val 33120"/>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465796AD-87A1-59AB-4059-023A9800063B}"/>
              </a:ext>
            </a:extLst>
          </p:cNvPr>
          <p:cNvSpPr txBox="1"/>
          <p:nvPr/>
        </p:nvSpPr>
        <p:spPr>
          <a:xfrm>
            <a:off x="4763853" y="4110485"/>
            <a:ext cx="1133475" cy="369332"/>
          </a:xfrm>
          <a:prstGeom prst="rect">
            <a:avLst/>
          </a:prstGeom>
          <a:noFill/>
        </p:spPr>
        <p:txBody>
          <a:bodyPr>
            <a:spAutoFit/>
          </a:bodyPr>
          <a:lstStyle/>
          <a:p>
            <a:pPr algn="ctr" defTabSz="685800">
              <a:buClrTx/>
              <a:defRPr/>
            </a:pPr>
            <a:r>
              <a:rPr lang="es-ES_tradnl" sz="1800" b="1" kern="1200" dirty="0" err="1">
                <a:solidFill>
                  <a:srgbClr val="FF0000"/>
                </a:solidFill>
                <a:latin typeface="Calibri"/>
                <a:ea typeface="+mn-ea"/>
                <a:cs typeface="+mn-cs"/>
              </a:rPr>
              <a:t>tiger</a:t>
            </a:r>
            <a:endParaRPr lang="es-ES" sz="1800" b="1" kern="1200" dirty="0">
              <a:solidFill>
                <a:srgbClr val="FF0000"/>
              </a:solidFill>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9D8B6E18-68DF-DC8A-FCC4-95D2F3A26AA2}"/>
              </a:ext>
            </a:extLst>
          </p:cNvPr>
          <p:cNvPicPr>
            <a:picLocks noChangeAspect="1" noChangeArrowheads="1"/>
          </p:cNvPicPr>
          <p:nvPr/>
        </p:nvPicPr>
        <p:blipFill>
          <a:blip r:embed="rId10"/>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C56EF26D-C8CF-AD82-6992-1E9EB7B09606}"/>
              </a:ext>
            </a:extLst>
          </p:cNvPr>
          <p:cNvPicPr>
            <a:picLocks noChangeAspect="1" noChangeArrowheads="1"/>
          </p:cNvPicPr>
          <p:nvPr/>
        </p:nvPicPr>
        <p:blipFill>
          <a:blip r:embed="rId10"/>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2CBA6FBA-485A-8319-AE5D-EB99C8B072D3}"/>
              </a:ext>
            </a:extLst>
          </p:cNvPr>
          <p:cNvSpPr/>
          <p:nvPr/>
        </p:nvSpPr>
        <p:spPr>
          <a:xfrm>
            <a:off x="3545886" y="1593354"/>
            <a:ext cx="2214246"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pic>
        <p:nvPicPr>
          <p:cNvPr id="22" name="Picture 2">
            <a:extLst>
              <a:ext uri="{FF2B5EF4-FFF2-40B4-BE49-F238E27FC236}">
                <a16:creationId xmlns:a16="http://schemas.microsoft.com/office/drawing/2014/main" id="{2F4C1FD6-3B5E-BA43-8DD3-7F57A864401F}"/>
              </a:ext>
            </a:extLst>
          </p:cNvPr>
          <p:cNvPicPr>
            <a:picLocks noChangeAspect="1" noChangeArrowheads="1"/>
          </p:cNvPicPr>
          <p:nvPr/>
        </p:nvPicPr>
        <p:blipFill>
          <a:blip r:embed="rId11"/>
          <a:srcRect l="16895" r="16895"/>
          <a:stretch/>
        </p:blipFill>
        <p:spPr bwMode="auto">
          <a:xfrm>
            <a:off x="3539598" y="1593354"/>
            <a:ext cx="2220534" cy="2092032"/>
          </a:xfrm>
          <a:prstGeom prst="roundRect">
            <a:avLst>
              <a:gd name="adj" fmla="val 8391"/>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11 Rectángulo redondeado">
            <a:extLst>
              <a:ext uri="{FF2B5EF4-FFF2-40B4-BE49-F238E27FC236}">
                <a16:creationId xmlns:a16="http://schemas.microsoft.com/office/drawing/2014/main" id="{D5946568-F1FA-FF07-5786-A1025952C769}"/>
              </a:ext>
            </a:extLst>
          </p:cNvPr>
          <p:cNvSpPr/>
          <p:nvPr/>
        </p:nvSpPr>
        <p:spPr>
          <a:xfrm>
            <a:off x="1871700" y="2392338"/>
            <a:ext cx="1458162" cy="59406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tiger</a:t>
            </a:r>
            <a:endParaRPr lang="es-ES" sz="2400" b="1" kern="1200" dirty="0">
              <a:solidFill>
                <a:prstClr val="white"/>
              </a:solidFill>
              <a:effectLst>
                <a:innerShdw blurRad="63500" dist="50800" dir="13500000">
                  <a:prstClr val="black">
                    <a:alpha val="50000"/>
                  </a:prstClr>
                </a:innerShdw>
              </a:effectLst>
              <a:latin typeface="Calibri"/>
            </a:endParaRPr>
          </a:p>
        </p:txBody>
      </p:sp>
      <p:pic>
        <p:nvPicPr>
          <p:cNvPr id="24" name="Picture 23">
            <a:hlinkClick r:id="" action="ppaction://media"/>
            <a:extLst>
              <a:ext uri="{FF2B5EF4-FFF2-40B4-BE49-F238E27FC236}">
                <a16:creationId xmlns:a16="http://schemas.microsoft.com/office/drawing/2014/main" id="{C251B5C6-1AC3-B39D-D450-7E8E21491D39}"/>
              </a:ext>
            </a:extLst>
          </p:cNvPr>
          <p:cNvPicPr>
            <a:picLocks noChangeAspect="1"/>
          </p:cNvPicPr>
          <p:nvPr/>
        </p:nvPicPr>
        <p:blipFill>
          <a:blip r:embed="rId12"/>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5122" name="Picture 6" descr="Clipart Illustration Of A Clear Blue Light Bulb Shining Brightly With Reflections On The Glass Over A Black Background by Tonis Pan">
            <a:extLst>
              <a:ext uri="{FF2B5EF4-FFF2-40B4-BE49-F238E27FC236}">
                <a16:creationId xmlns:a16="http://schemas.microsoft.com/office/drawing/2014/main" id="{ACA7C929-11A8-175C-E90E-FD27ECA4E90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Clipart Illustration Of A Clear Blue Light Bulb Shining Brightly With Reflections On The Glass Over A Black Background by Tonis Pan">
            <a:extLst>
              <a:ext uri="{FF2B5EF4-FFF2-40B4-BE49-F238E27FC236}">
                <a16:creationId xmlns:a16="http://schemas.microsoft.com/office/drawing/2014/main" id="{8960A40D-E3A4-ABD4-C37B-EA0980168D8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70D8A7BE-F7DC-8EAA-C2DC-EA9D1411A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5DA9B7A3-4251-287D-E7BE-007A81FC4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2008858B-EA21-355D-3C8E-C7154427AF87}"/>
              </a:ext>
            </a:extLst>
          </p:cNvPr>
          <p:cNvSpPr/>
          <p:nvPr/>
        </p:nvSpPr>
        <p:spPr>
          <a:xfrm>
            <a:off x="1576596" y="988182"/>
            <a:ext cx="6102678" cy="3402378"/>
          </a:xfrm>
          <a:prstGeom prst="roundRect">
            <a:avLst>
              <a:gd name="adj" fmla="val 10864"/>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5EC45B14-2CA0-2B81-82A8-0EE86717AF9A}"/>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4CC78308-B02D-64BE-0C6E-103729940E7D}"/>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ECCFCDB0-E152-BF54-C7EB-80C8AF0CE06B}"/>
              </a:ext>
            </a:extLst>
          </p:cNvPr>
          <p:cNvSpPr/>
          <p:nvPr/>
        </p:nvSpPr>
        <p:spPr>
          <a:xfrm rot="10800000">
            <a:off x="1547664" y="1383618"/>
            <a:ext cx="6102678" cy="3402378"/>
          </a:xfrm>
          <a:prstGeom prst="round2SameRect">
            <a:avLst>
              <a:gd name="adj1" fmla="val 10254"/>
              <a:gd name="adj2" fmla="val 0"/>
            </a:avLst>
          </a:prstGeom>
          <a:blipFill dpi="0" rotWithShape="1">
            <a:blip r:embed="rId8">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3" name="12 Rectángulo redondeado">
            <a:extLst>
              <a:ext uri="{FF2B5EF4-FFF2-40B4-BE49-F238E27FC236}">
                <a16:creationId xmlns:a16="http://schemas.microsoft.com/office/drawing/2014/main" id="{50C8B3E6-EB7A-4634-8201-0DE979173C6E}"/>
              </a:ext>
            </a:extLst>
          </p:cNvPr>
          <p:cNvSpPr/>
          <p:nvPr/>
        </p:nvSpPr>
        <p:spPr>
          <a:xfrm>
            <a:off x="5976156" y="2409732"/>
            <a:ext cx="1458162" cy="594066"/>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donkey</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6B2EC6DD-9CCF-2BC9-EC06-F5432E7BE2BC}"/>
              </a:ext>
            </a:extLst>
          </p:cNvPr>
          <p:cNvSpPr/>
          <p:nvPr/>
        </p:nvSpPr>
        <p:spPr>
          <a:xfrm>
            <a:off x="2195736" y="3867894"/>
            <a:ext cx="4692867" cy="702078"/>
          </a:xfrm>
          <a:prstGeom prst="roundRect">
            <a:avLst>
              <a:gd name="adj" fmla="val 33120"/>
            </a:avLst>
          </a:prstGeom>
          <a:blipFill dpi="0" rotWithShape="1">
            <a:blip r:embed="rId10">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2C5987F1-0669-AE92-C1BA-532D1D627FB2}"/>
              </a:ext>
            </a:extLst>
          </p:cNvPr>
          <p:cNvSpPr txBox="1"/>
          <p:nvPr/>
        </p:nvSpPr>
        <p:spPr>
          <a:xfrm>
            <a:off x="4705470" y="4165183"/>
            <a:ext cx="1133475" cy="369332"/>
          </a:xfrm>
          <a:prstGeom prst="rect">
            <a:avLst/>
          </a:prstGeom>
          <a:noFill/>
        </p:spPr>
        <p:txBody>
          <a:bodyPr>
            <a:spAutoFit/>
          </a:bodyPr>
          <a:lstStyle/>
          <a:p>
            <a:pPr algn="ctr" defTabSz="685800">
              <a:buClrTx/>
              <a:defRPr/>
            </a:pPr>
            <a:r>
              <a:rPr lang="es-ES_tradnl" sz="1800" b="1" kern="1200" dirty="0" err="1">
                <a:solidFill>
                  <a:srgbClr val="FF0000"/>
                </a:solidFill>
                <a:latin typeface="Calibri"/>
                <a:ea typeface="+mn-ea"/>
                <a:cs typeface="+mn-cs"/>
              </a:rPr>
              <a:t>monkey</a:t>
            </a:r>
            <a:endParaRPr lang="es-ES" sz="1800" b="1" kern="1200" dirty="0">
              <a:solidFill>
                <a:srgbClr val="FF0000"/>
              </a:solidFill>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92B6B680-D116-B8C2-B3A4-7B851E16E677}"/>
              </a:ext>
            </a:extLst>
          </p:cNvPr>
          <p:cNvPicPr>
            <a:picLocks noChangeAspect="1" noChangeArrowheads="1"/>
          </p:cNvPicPr>
          <p:nvPr/>
        </p:nvPicPr>
        <p:blipFill>
          <a:blip r:embed="rId11"/>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25C885F3-ABEE-89F4-47C5-E622E8B4E261}"/>
              </a:ext>
            </a:extLst>
          </p:cNvPr>
          <p:cNvPicPr>
            <a:picLocks noChangeAspect="1" noChangeArrowheads="1"/>
          </p:cNvPicPr>
          <p:nvPr/>
        </p:nvPicPr>
        <p:blipFill>
          <a:blip r:embed="rId11"/>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5062CF2D-6A37-A830-154D-5E5A3A88EFAA}"/>
              </a:ext>
            </a:extLst>
          </p:cNvPr>
          <p:cNvSpPr/>
          <p:nvPr/>
        </p:nvSpPr>
        <p:spPr>
          <a:xfrm>
            <a:off x="3523981" y="1707654"/>
            <a:ext cx="2290157" cy="1890210"/>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B9638B45-E958-F0D6-B792-E5E69FE8A885}"/>
              </a:ext>
            </a:extLst>
          </p:cNvPr>
          <p:cNvSpPr/>
          <p:nvPr/>
        </p:nvSpPr>
        <p:spPr>
          <a:xfrm>
            <a:off x="1871700" y="2392338"/>
            <a:ext cx="1458162" cy="594066"/>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monkey</a:t>
            </a:r>
            <a:endParaRPr lang="es-ES" sz="2400" b="1" kern="1200" dirty="0">
              <a:solidFill>
                <a:prstClr val="white"/>
              </a:solidFill>
              <a:effectLst>
                <a:innerShdw blurRad="63500" dist="50800" dir="13500000">
                  <a:prstClr val="black">
                    <a:alpha val="50000"/>
                  </a:prstClr>
                </a:innerShdw>
              </a:effectLst>
              <a:latin typeface="Calibri"/>
            </a:endParaRPr>
          </a:p>
        </p:txBody>
      </p:sp>
      <p:pic>
        <p:nvPicPr>
          <p:cNvPr id="23" name="Picture 4">
            <a:extLst>
              <a:ext uri="{FF2B5EF4-FFF2-40B4-BE49-F238E27FC236}">
                <a16:creationId xmlns:a16="http://schemas.microsoft.com/office/drawing/2014/main" id="{00B7F045-AA00-0EC9-29EF-DAB4DF0272B4}"/>
              </a:ext>
            </a:extLst>
          </p:cNvPr>
          <p:cNvPicPr>
            <a:picLocks noChangeAspect="1" noChangeArrowheads="1"/>
          </p:cNvPicPr>
          <p:nvPr/>
        </p:nvPicPr>
        <p:blipFill rotWithShape="1">
          <a:blip r:embed="rId12"/>
          <a:srcRect l="-12245" t="2142" r="-4825" b="17344"/>
          <a:stretch/>
        </p:blipFill>
        <p:spPr bwMode="auto">
          <a:xfrm>
            <a:off x="3523981" y="1707654"/>
            <a:ext cx="2314964" cy="1890211"/>
          </a:xfrm>
          <a:prstGeom prst="roundRect">
            <a:avLst>
              <a:gd name="adj" fmla="val 8822"/>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2" name="Picture 21">
            <a:hlinkClick r:id="" action="ppaction://media"/>
            <a:extLst>
              <a:ext uri="{FF2B5EF4-FFF2-40B4-BE49-F238E27FC236}">
                <a16:creationId xmlns:a16="http://schemas.microsoft.com/office/drawing/2014/main" id="{30C2C714-2969-888D-BE14-5E9858916D14}"/>
              </a:ext>
            </a:extLst>
          </p:cNvPr>
          <p:cNvPicPr>
            <a:picLocks noChangeAspect="1"/>
          </p:cNvPicPr>
          <p:nvPr/>
        </p:nvPicPr>
        <p:blipFill>
          <a:blip r:embed="rId13"/>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withEffect">
                                  <p:stCondLst>
                                    <p:cond delay="0"/>
                                  </p:stCondLst>
                                  <p:childTnLst>
                                    <p:set>
                                      <p:cBhvr rctx="PPT">
                                        <p:cTn id="28" dur="indefinite"/>
                                        <p:tgtEl>
                                          <p:spTgt spid="13"/>
                                        </p:tgtEl>
                                        <p:attrNameLst>
                                          <p:attrName>style.opacity</p:attrName>
                                        </p:attrNameLst>
                                      </p:cBhvr>
                                      <p:to>
                                        <p:strVal val="0.5"/>
                                      </p:to>
                                    </p:set>
                                    <p:animEffect filter="image" prLst="opacity: 0.5">
                                      <p:cBhvr rctx="IE">
                                        <p:cTn id="29" dur="indefinite"/>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voltage.wav"/>
                                        </p:tgtEl>
                                      </p:cMediaNode>
                                    </p:audio>
                                  </p:subTnLst>
                                </p:cTn>
                              </p:par>
                              <p:par>
                                <p:cTn id="30" presetID="1"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59000">
              <a:srgbClr val="000000"/>
            </a:gs>
            <a:gs pos="100000">
              <a:srgbClr val="404040"/>
            </a:gs>
          </a:gsLst>
          <a:lin ang="5400000"/>
        </a:gradFill>
        <a:effectLst/>
      </p:bgPr>
    </p:bg>
    <p:spTree>
      <p:nvGrpSpPr>
        <p:cNvPr id="1" name=""/>
        <p:cNvGrpSpPr/>
        <p:nvPr/>
      </p:nvGrpSpPr>
      <p:grpSpPr>
        <a:xfrm>
          <a:off x="0" y="0"/>
          <a:ext cx="0" cy="0"/>
          <a:chOff x="0" y="0"/>
          <a:chExt cx="0" cy="0"/>
        </a:xfrm>
      </p:grpSpPr>
      <p:pic>
        <p:nvPicPr>
          <p:cNvPr id="6146" name="Picture 6" descr="Clipart Illustration Of A Clear Blue Light Bulb Shining Brightly With Reflections On The Glass Over A Black Background by Tonis Pan">
            <a:extLst>
              <a:ext uri="{FF2B5EF4-FFF2-40B4-BE49-F238E27FC236}">
                <a16:creationId xmlns:a16="http://schemas.microsoft.com/office/drawing/2014/main" id="{E938ED39-8F82-A40D-A40B-B150BF8EBBD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6180535"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Clipart Illustration Of A Clear Blue Light Bulb Shining Brightly With Reflections On The Glass Over A Black Background by Tonis Pan">
            <a:extLst>
              <a:ext uri="{FF2B5EF4-FFF2-40B4-BE49-F238E27FC236}">
                <a16:creationId xmlns:a16="http://schemas.microsoft.com/office/drawing/2014/main" id="{5B470E5C-8B08-04A4-9800-74D57F01576D}"/>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r="17635"/>
          <a:stretch>
            <a:fillRect/>
          </a:stretch>
        </p:blipFill>
        <p:spPr bwMode="auto">
          <a:xfrm>
            <a:off x="2249091" y="176213"/>
            <a:ext cx="713184"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ages.clipartof.com/thumbnails/28909-Clipart-Illustration-Of-A-Clear-Light-Bulb-Emitting-Bright-Green-Light-Over-A-Black-Background-Symbolizing-Inspiration-And-Creativity.jpg">
            <a:extLst>
              <a:ext uri="{FF2B5EF4-FFF2-40B4-BE49-F238E27FC236}">
                <a16:creationId xmlns:a16="http://schemas.microsoft.com/office/drawing/2014/main" id="{B5F20007-DE7A-AEFD-CEB9-870CF17D1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859"/>
          <a:stretch>
            <a:fillRect/>
          </a:stretch>
        </p:blipFill>
        <p:spPr bwMode="auto">
          <a:xfrm>
            <a:off x="2087166" y="33338"/>
            <a:ext cx="1071563"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ipart Illustration Of A Clear Light Bulb Emitting Bright Orange Light With A Flare In The Center Over Black Symbolizing Creativity And Energy by Tonis Pan">
            <a:extLst>
              <a:ext uri="{FF2B5EF4-FFF2-40B4-BE49-F238E27FC236}">
                <a16:creationId xmlns:a16="http://schemas.microsoft.com/office/drawing/2014/main" id="{E89EE6FE-A0D8-9F64-6364-038D560D8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79"/>
          <a:stretch>
            <a:fillRect/>
          </a:stretch>
        </p:blipFill>
        <p:spPr bwMode="auto">
          <a:xfrm>
            <a:off x="6030516" y="50006"/>
            <a:ext cx="1071563" cy="10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redondeado">
            <a:extLst>
              <a:ext uri="{FF2B5EF4-FFF2-40B4-BE49-F238E27FC236}">
                <a16:creationId xmlns:a16="http://schemas.microsoft.com/office/drawing/2014/main" id="{64EAACBC-13C3-0514-C342-12A7C92400F9}"/>
              </a:ext>
            </a:extLst>
          </p:cNvPr>
          <p:cNvSpPr/>
          <p:nvPr/>
        </p:nvSpPr>
        <p:spPr>
          <a:xfrm>
            <a:off x="1576596" y="988182"/>
            <a:ext cx="6102678" cy="3402378"/>
          </a:xfrm>
          <a:prstGeom prst="roundRect">
            <a:avLst>
              <a:gd name="adj" fmla="val 10864"/>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9" name="8 Redondear rectángulo de esquina del mismo lado">
            <a:extLst>
              <a:ext uri="{FF2B5EF4-FFF2-40B4-BE49-F238E27FC236}">
                <a16:creationId xmlns:a16="http://schemas.microsoft.com/office/drawing/2014/main" id="{5A7A6C2D-9FD1-E3E3-C756-581A04427692}"/>
              </a:ext>
            </a:extLst>
          </p:cNvPr>
          <p:cNvSpPr/>
          <p:nvPr/>
        </p:nvSpPr>
        <p:spPr>
          <a:xfrm>
            <a:off x="1817694"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00B050"/>
                </a:solidFill>
                <a:effectLst>
                  <a:innerShdw blurRad="63500" dist="50800" dir="13500000">
                    <a:prstClr val="black">
                      <a:alpha val="50000"/>
                    </a:prstClr>
                  </a:innerShdw>
                </a:effectLst>
                <a:latin typeface="Calibri"/>
              </a:rPr>
              <a:t>TRUE</a:t>
            </a:r>
            <a:endParaRPr lang="es-ES" sz="1350" b="1" kern="1200" dirty="0">
              <a:solidFill>
                <a:srgbClr val="00B050"/>
              </a:solidFill>
              <a:effectLst>
                <a:innerShdw blurRad="63500" dist="50800" dir="13500000">
                  <a:prstClr val="black">
                    <a:alpha val="50000"/>
                  </a:prstClr>
                </a:innerShdw>
              </a:effectLst>
              <a:latin typeface="Calibri"/>
            </a:endParaRPr>
          </a:p>
        </p:txBody>
      </p:sp>
      <p:sp>
        <p:nvSpPr>
          <p:cNvPr id="11" name="10 Redondear rectángulo de esquina del mismo lado">
            <a:extLst>
              <a:ext uri="{FF2B5EF4-FFF2-40B4-BE49-F238E27FC236}">
                <a16:creationId xmlns:a16="http://schemas.microsoft.com/office/drawing/2014/main" id="{5493F307-F5DB-1DA8-BDB8-8D88FDD465BD}"/>
              </a:ext>
            </a:extLst>
          </p:cNvPr>
          <p:cNvSpPr/>
          <p:nvPr/>
        </p:nvSpPr>
        <p:spPr>
          <a:xfrm>
            <a:off x="5766420" y="951570"/>
            <a:ext cx="1613892" cy="641784"/>
          </a:xfrm>
          <a:prstGeom prst="round2SameRect">
            <a:avLst>
              <a:gd name="adj1" fmla="val 31653"/>
              <a:gd name="adj2" fmla="val 0"/>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defTabSz="685800">
              <a:buClrTx/>
              <a:defRPr/>
            </a:pPr>
            <a:r>
              <a:rPr lang="es-ES_tradnl" sz="2400" b="1" kern="1200" dirty="0">
                <a:solidFill>
                  <a:srgbClr val="FF0000"/>
                </a:solidFill>
                <a:effectLst>
                  <a:innerShdw blurRad="63500" dist="50800" dir="13500000">
                    <a:prstClr val="black">
                      <a:alpha val="50000"/>
                    </a:prstClr>
                  </a:innerShdw>
                </a:effectLst>
                <a:latin typeface="Calibri"/>
              </a:rPr>
              <a:t>FALSE</a:t>
            </a:r>
            <a:endParaRPr lang="es-ES" sz="1350" b="1" kern="1200" dirty="0">
              <a:solidFill>
                <a:srgbClr val="FF0000"/>
              </a:solidFill>
              <a:effectLst>
                <a:innerShdw blurRad="63500" dist="50800" dir="13500000">
                  <a:prstClr val="black">
                    <a:alpha val="50000"/>
                  </a:prstClr>
                </a:innerShdw>
              </a:effectLst>
              <a:latin typeface="Calibri"/>
            </a:endParaRPr>
          </a:p>
        </p:txBody>
      </p:sp>
      <p:sp>
        <p:nvSpPr>
          <p:cNvPr id="4" name="3 Redondear rectángulo de esquina del mismo lado">
            <a:extLst>
              <a:ext uri="{FF2B5EF4-FFF2-40B4-BE49-F238E27FC236}">
                <a16:creationId xmlns:a16="http://schemas.microsoft.com/office/drawing/2014/main" id="{AF4619EA-0500-FD3E-E8A4-D99F160F8B63}"/>
              </a:ext>
            </a:extLst>
          </p:cNvPr>
          <p:cNvSpPr/>
          <p:nvPr/>
        </p:nvSpPr>
        <p:spPr>
          <a:xfrm rot="10800000">
            <a:off x="1547664" y="1383618"/>
            <a:ext cx="6102678" cy="3402378"/>
          </a:xfrm>
          <a:prstGeom prst="round2SameRect">
            <a:avLst>
              <a:gd name="adj1" fmla="val 10254"/>
              <a:gd name="adj2" fmla="val 0"/>
            </a:avLst>
          </a:prstGeom>
          <a:blipFill dpi="0" rotWithShape="1">
            <a:blip r:embed="rId6">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sp>
        <p:nvSpPr>
          <p:cNvPr id="12" name="11 Rectángulo redondeado">
            <a:extLst>
              <a:ext uri="{FF2B5EF4-FFF2-40B4-BE49-F238E27FC236}">
                <a16:creationId xmlns:a16="http://schemas.microsoft.com/office/drawing/2014/main" id="{DE2074E0-2B4C-B520-FC8B-C4D20F5CDD14}"/>
              </a:ext>
            </a:extLst>
          </p:cNvPr>
          <p:cNvSpPr/>
          <p:nvPr/>
        </p:nvSpPr>
        <p:spPr>
          <a:xfrm>
            <a:off x="5976156" y="2392338"/>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parrot</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3" name="12 Rectángulo redondeado">
            <a:extLst>
              <a:ext uri="{FF2B5EF4-FFF2-40B4-BE49-F238E27FC236}">
                <a16:creationId xmlns:a16="http://schemas.microsoft.com/office/drawing/2014/main" id="{F58CFBA1-20CA-BB21-86EF-0CADF68855E3}"/>
              </a:ext>
            </a:extLst>
          </p:cNvPr>
          <p:cNvSpPr/>
          <p:nvPr/>
        </p:nvSpPr>
        <p:spPr>
          <a:xfrm>
            <a:off x="1817694" y="2392338"/>
            <a:ext cx="1458162" cy="59406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2400" b="1" kern="1200" dirty="0" err="1">
                <a:solidFill>
                  <a:prstClr val="white"/>
                </a:solidFill>
                <a:effectLst>
                  <a:innerShdw blurRad="63500" dist="50800" dir="13500000">
                    <a:prstClr val="black">
                      <a:alpha val="50000"/>
                    </a:prstClr>
                  </a:innerShdw>
                </a:effectLst>
                <a:latin typeface="Calibri"/>
              </a:rPr>
              <a:t>parot</a:t>
            </a:r>
            <a:endParaRPr lang="es-ES" sz="2400" b="1" kern="1200" dirty="0">
              <a:solidFill>
                <a:prstClr val="white"/>
              </a:solidFill>
              <a:effectLst>
                <a:innerShdw blurRad="63500" dist="50800" dir="13500000">
                  <a:prstClr val="black">
                    <a:alpha val="50000"/>
                  </a:prstClr>
                </a:innerShdw>
              </a:effectLst>
              <a:latin typeface="Calibri"/>
            </a:endParaRPr>
          </a:p>
        </p:txBody>
      </p:sp>
      <p:sp>
        <p:nvSpPr>
          <p:cNvPr id="15" name="14 Rectángulo redondeado">
            <a:extLst>
              <a:ext uri="{FF2B5EF4-FFF2-40B4-BE49-F238E27FC236}">
                <a16:creationId xmlns:a16="http://schemas.microsoft.com/office/drawing/2014/main" id="{097074C7-3C19-B35D-D5F1-CAA411056D99}"/>
              </a:ext>
            </a:extLst>
          </p:cNvPr>
          <p:cNvSpPr/>
          <p:nvPr/>
        </p:nvSpPr>
        <p:spPr>
          <a:xfrm>
            <a:off x="2195736" y="3867894"/>
            <a:ext cx="4692867" cy="702078"/>
          </a:xfrm>
          <a:prstGeom prst="roundRect">
            <a:avLst>
              <a:gd name="adj" fmla="val 33120"/>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s-ES_tradnl" sz="1800" b="1" kern="1200" dirty="0">
                <a:solidFill>
                  <a:prstClr val="black"/>
                </a:solidFill>
                <a:latin typeface="Calibri"/>
              </a:rPr>
              <a:t>- </a:t>
            </a:r>
            <a:r>
              <a:rPr lang="es-ES_tradnl" sz="1800" b="1" kern="1200" dirty="0" err="1">
                <a:solidFill>
                  <a:prstClr val="black"/>
                </a:solidFill>
                <a:latin typeface="Calibri"/>
              </a:rPr>
              <a:t>What</a:t>
            </a:r>
            <a:r>
              <a:rPr lang="es-ES_tradnl" sz="1800" b="1" kern="1200" dirty="0">
                <a:solidFill>
                  <a:prstClr val="black"/>
                </a:solidFill>
                <a:latin typeface="Calibri"/>
              </a:rPr>
              <a:t> can </a:t>
            </a:r>
            <a:r>
              <a:rPr lang="es-ES_tradnl" sz="1800" b="1" kern="1200" dirty="0" err="1">
                <a:solidFill>
                  <a:prstClr val="black"/>
                </a:solidFill>
                <a:latin typeface="Calibri"/>
              </a:rPr>
              <a:t>you</a:t>
            </a:r>
            <a:r>
              <a:rPr lang="es-ES_tradnl" sz="1800" b="1" kern="1200" dirty="0">
                <a:solidFill>
                  <a:prstClr val="black"/>
                </a:solidFill>
                <a:latin typeface="Calibri"/>
              </a:rPr>
              <a:t> </a:t>
            </a:r>
            <a:r>
              <a:rPr lang="es-ES_tradnl" sz="1800" b="1" kern="1200" dirty="0" err="1">
                <a:solidFill>
                  <a:prstClr val="black"/>
                </a:solidFill>
                <a:latin typeface="Calibri"/>
              </a:rPr>
              <a:t>see</a:t>
            </a:r>
            <a:r>
              <a:rPr lang="es-ES_tradnl" sz="1800" b="1" kern="1200" dirty="0">
                <a:solidFill>
                  <a:prstClr val="black"/>
                </a:solidFill>
                <a:latin typeface="Calibri"/>
              </a:rPr>
              <a:t>?</a:t>
            </a:r>
          </a:p>
          <a:p>
            <a:pPr algn="ctr" defTabSz="685800">
              <a:buClrTx/>
              <a:defRPr/>
            </a:pPr>
            <a:r>
              <a:rPr lang="es-ES_tradnl" sz="1800" b="1" kern="1200" dirty="0">
                <a:solidFill>
                  <a:prstClr val="black"/>
                </a:solidFill>
                <a:latin typeface="Calibri"/>
              </a:rPr>
              <a:t>         - I can </a:t>
            </a:r>
            <a:r>
              <a:rPr lang="es-ES_tradnl" sz="1800" b="1" kern="1200" dirty="0" err="1">
                <a:solidFill>
                  <a:prstClr val="black"/>
                </a:solidFill>
                <a:latin typeface="Calibri"/>
              </a:rPr>
              <a:t>see</a:t>
            </a:r>
            <a:r>
              <a:rPr lang="es-ES_tradnl" sz="1800" b="1" kern="1200" dirty="0">
                <a:solidFill>
                  <a:prstClr val="black"/>
                </a:solidFill>
                <a:latin typeface="Calibri"/>
              </a:rPr>
              <a:t> a  __________.</a:t>
            </a:r>
            <a:endParaRPr lang="es-ES" sz="1800" b="1" kern="1200" dirty="0">
              <a:solidFill>
                <a:prstClr val="black"/>
              </a:solidFill>
              <a:latin typeface="Calibri"/>
            </a:endParaRPr>
          </a:p>
        </p:txBody>
      </p:sp>
      <p:sp>
        <p:nvSpPr>
          <p:cNvPr id="16" name="15 CuadroTexto">
            <a:extLst>
              <a:ext uri="{FF2B5EF4-FFF2-40B4-BE49-F238E27FC236}">
                <a16:creationId xmlns:a16="http://schemas.microsoft.com/office/drawing/2014/main" id="{58E30AE5-A7E4-EF79-D520-0B3912BDEF32}"/>
              </a:ext>
            </a:extLst>
          </p:cNvPr>
          <p:cNvSpPr txBox="1"/>
          <p:nvPr/>
        </p:nvSpPr>
        <p:spPr>
          <a:xfrm>
            <a:off x="4826450" y="4095654"/>
            <a:ext cx="1051423" cy="461665"/>
          </a:xfrm>
          <a:prstGeom prst="rect">
            <a:avLst/>
          </a:prstGeom>
          <a:noFill/>
        </p:spPr>
        <p:txBody>
          <a:bodyPr wrap="square">
            <a:spAutoFit/>
          </a:bodyPr>
          <a:lstStyle/>
          <a:p>
            <a:pPr algn="ctr" defTabSz="685800">
              <a:buClrTx/>
              <a:defRPr/>
            </a:pPr>
            <a:r>
              <a:rPr lang="es-ES_tradnl" sz="2400" b="1" kern="1200" dirty="0" err="1">
                <a:solidFill>
                  <a:srgbClr val="FF0000"/>
                </a:solidFill>
                <a:latin typeface="Calibri"/>
                <a:ea typeface="+mn-ea"/>
                <a:cs typeface="+mn-cs"/>
              </a:rPr>
              <a:t>parrot</a:t>
            </a:r>
            <a:r>
              <a:rPr lang="es-ES_tradnl" sz="2400" b="1" kern="1200" dirty="0">
                <a:solidFill>
                  <a:srgbClr val="FF0000"/>
                </a:solidFill>
                <a:latin typeface="Calibri"/>
                <a:ea typeface="+mn-ea"/>
                <a:cs typeface="+mn-cs"/>
              </a:rPr>
              <a:t> </a:t>
            </a:r>
            <a:endParaRPr lang="es-ES" sz="2400" b="1" kern="1200" dirty="0">
              <a:solidFill>
                <a:srgbClr val="FF0000"/>
              </a:solidFill>
              <a:latin typeface="Calibri"/>
              <a:ea typeface="+mn-ea"/>
              <a:cs typeface="+mn-cs"/>
            </a:endParaRPr>
          </a:p>
        </p:txBody>
      </p:sp>
      <p:pic>
        <p:nvPicPr>
          <p:cNvPr id="20" name="Picture 2" descr="Adelante">
            <a:hlinkClick r:id="" action="ppaction://hlinkshowjump?jump=nextslide"/>
            <a:extLst>
              <a:ext uri="{FF2B5EF4-FFF2-40B4-BE49-F238E27FC236}">
                <a16:creationId xmlns:a16="http://schemas.microsoft.com/office/drawing/2014/main" id="{162AB30D-50B4-B6AA-773C-86F62DDAA5F1}"/>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elante">
            <a:hlinkClick r:id="" action="ppaction://hlinkshowjump?jump=nextslide"/>
            <a:extLst>
              <a:ext uri="{FF2B5EF4-FFF2-40B4-BE49-F238E27FC236}">
                <a16:creationId xmlns:a16="http://schemas.microsoft.com/office/drawing/2014/main" id="{25174E81-F840-751A-9E0B-35919059D39C}"/>
              </a:ext>
            </a:extLst>
          </p:cNvPr>
          <p:cNvPicPr>
            <a:picLocks noChangeAspect="1" noChangeArrowheads="1"/>
          </p:cNvPicPr>
          <p:nvPr/>
        </p:nvPicPr>
        <p:blipFill>
          <a:blip r:embed="rId9"/>
          <a:srcRect/>
          <a:stretch>
            <a:fillRect/>
          </a:stretch>
        </p:blipFill>
        <p:spPr bwMode="auto">
          <a:xfrm>
            <a:off x="6996112" y="3933825"/>
            <a:ext cx="567929" cy="5703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redondeado">
            <a:extLst>
              <a:ext uri="{FF2B5EF4-FFF2-40B4-BE49-F238E27FC236}">
                <a16:creationId xmlns:a16="http://schemas.microsoft.com/office/drawing/2014/main" id="{98F6F7F0-8D33-F090-95A9-53FC170993D0}"/>
              </a:ext>
            </a:extLst>
          </p:cNvPr>
          <p:cNvSpPr/>
          <p:nvPr/>
        </p:nvSpPr>
        <p:spPr>
          <a:xfrm>
            <a:off x="3527813" y="1593354"/>
            <a:ext cx="2239113" cy="2092032"/>
          </a:xfrm>
          <a:prstGeom prst="roundRect">
            <a:avLst>
              <a:gd name="adj" fmla="val 9920"/>
            </a:avLst>
          </a:prstGeom>
          <a:solidFill>
            <a:schemeClr val="bg1">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s-ES" sz="1350" kern="1200">
              <a:solidFill>
                <a:prstClr val="white"/>
              </a:solidFill>
              <a:latin typeface="Calibri"/>
            </a:endParaRPr>
          </a:p>
        </p:txBody>
      </p:sp>
      <p:pic>
        <p:nvPicPr>
          <p:cNvPr id="22" name="Picture 2">
            <a:extLst>
              <a:ext uri="{FF2B5EF4-FFF2-40B4-BE49-F238E27FC236}">
                <a16:creationId xmlns:a16="http://schemas.microsoft.com/office/drawing/2014/main" id="{E2319E47-07A9-4A55-1A97-28E914E981A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l="18388" t="-16911" r="15014" b="-5178"/>
          <a:stretch/>
        </p:blipFill>
        <p:spPr bwMode="auto">
          <a:xfrm>
            <a:off x="3498881" y="1550377"/>
            <a:ext cx="2256681" cy="2092032"/>
          </a:xfrm>
          <a:prstGeom prst="roundRect">
            <a:avLst>
              <a:gd name="adj" fmla="val 10156"/>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4" name="Picture 23">
            <a:hlinkClick r:id="" action="ppaction://media"/>
            <a:extLst>
              <a:ext uri="{FF2B5EF4-FFF2-40B4-BE49-F238E27FC236}">
                <a16:creationId xmlns:a16="http://schemas.microsoft.com/office/drawing/2014/main" id="{91746FA2-45F6-1A0D-B09A-B4E7A09855DC}"/>
              </a:ext>
            </a:extLst>
          </p:cNvPr>
          <p:cNvPicPr>
            <a:picLocks noChangeAspect="1"/>
          </p:cNvPicPr>
          <p:nvPr/>
        </p:nvPicPr>
        <p:blipFill>
          <a:blip r:embed="rId12"/>
          <a:srcRect l="25789" t="31729" r="26822" b="45408"/>
          <a:stretch>
            <a:fillRect/>
          </a:stretch>
        </p:blipFill>
        <p:spPr>
          <a:xfrm>
            <a:off x="3310250" y="609398"/>
            <a:ext cx="2499327" cy="339363"/>
          </a:xfrm>
          <a:custGeom>
            <a:avLst/>
            <a:gdLst/>
            <a:ahLst/>
            <a:cxnLst/>
            <a:rect l="l" t="t" r="r" b="b"/>
            <a:pathLst>
              <a:path w="1973638" h="267984">
                <a:moveTo>
                  <a:pt x="1397920" y="53997"/>
                </a:moveTo>
                <a:lnTo>
                  <a:pt x="1361322" y="163990"/>
                </a:lnTo>
                <a:lnTo>
                  <a:pt x="1434718" y="163990"/>
                </a:lnTo>
                <a:lnTo>
                  <a:pt x="1398120" y="53997"/>
                </a:lnTo>
                <a:close/>
                <a:moveTo>
                  <a:pt x="1605172" y="45197"/>
                </a:moveTo>
                <a:lnTo>
                  <a:pt x="1605172" y="132992"/>
                </a:lnTo>
                <a:lnTo>
                  <a:pt x="1628771" y="132992"/>
                </a:lnTo>
                <a:cubicBezTo>
                  <a:pt x="1637170" y="132992"/>
                  <a:pt x="1644203" y="131859"/>
                  <a:pt x="1649870" y="129592"/>
                </a:cubicBezTo>
                <a:cubicBezTo>
                  <a:pt x="1655536" y="127326"/>
                  <a:pt x="1660169" y="124159"/>
                  <a:pt x="1663769" y="120093"/>
                </a:cubicBezTo>
                <a:cubicBezTo>
                  <a:pt x="1667368" y="116026"/>
                  <a:pt x="1670102" y="111160"/>
                  <a:pt x="1671968" y="105494"/>
                </a:cubicBezTo>
                <a:cubicBezTo>
                  <a:pt x="1673835" y="99827"/>
                  <a:pt x="1674768" y="93661"/>
                  <a:pt x="1674768" y="86995"/>
                </a:cubicBezTo>
                <a:cubicBezTo>
                  <a:pt x="1674768" y="77929"/>
                  <a:pt x="1673168" y="70462"/>
                  <a:pt x="1669968" y="64596"/>
                </a:cubicBezTo>
                <a:cubicBezTo>
                  <a:pt x="1666768" y="58730"/>
                  <a:pt x="1662835" y="54397"/>
                  <a:pt x="1658169" y="51597"/>
                </a:cubicBezTo>
                <a:cubicBezTo>
                  <a:pt x="1653503" y="48797"/>
                  <a:pt x="1648603" y="47031"/>
                  <a:pt x="1643470" y="46297"/>
                </a:cubicBezTo>
                <a:cubicBezTo>
                  <a:pt x="1638337" y="45564"/>
                  <a:pt x="1633037" y="45197"/>
                  <a:pt x="1627571" y="45197"/>
                </a:cubicBezTo>
                <a:close/>
                <a:moveTo>
                  <a:pt x="52597" y="45197"/>
                </a:moveTo>
                <a:lnTo>
                  <a:pt x="52597" y="132992"/>
                </a:lnTo>
                <a:lnTo>
                  <a:pt x="76196" y="132992"/>
                </a:lnTo>
                <a:cubicBezTo>
                  <a:pt x="84595" y="132992"/>
                  <a:pt x="91628" y="131859"/>
                  <a:pt x="97295" y="129592"/>
                </a:cubicBezTo>
                <a:cubicBezTo>
                  <a:pt x="102961" y="127326"/>
                  <a:pt x="107594" y="124159"/>
                  <a:pt x="111194" y="120093"/>
                </a:cubicBezTo>
                <a:cubicBezTo>
                  <a:pt x="114793" y="116026"/>
                  <a:pt x="117527" y="111160"/>
                  <a:pt x="119393" y="105494"/>
                </a:cubicBezTo>
                <a:cubicBezTo>
                  <a:pt x="121260" y="99827"/>
                  <a:pt x="122193" y="93661"/>
                  <a:pt x="122193" y="86995"/>
                </a:cubicBezTo>
                <a:cubicBezTo>
                  <a:pt x="122193" y="77929"/>
                  <a:pt x="120593" y="70462"/>
                  <a:pt x="117393" y="64596"/>
                </a:cubicBezTo>
                <a:cubicBezTo>
                  <a:pt x="114194" y="58730"/>
                  <a:pt x="110260" y="54397"/>
                  <a:pt x="105594" y="51597"/>
                </a:cubicBezTo>
                <a:cubicBezTo>
                  <a:pt x="100928" y="48797"/>
                  <a:pt x="96028" y="47031"/>
                  <a:pt x="90895" y="46297"/>
                </a:cubicBezTo>
                <a:cubicBezTo>
                  <a:pt x="85762" y="45564"/>
                  <a:pt x="80462" y="45197"/>
                  <a:pt x="74996" y="45197"/>
                </a:cubicBezTo>
                <a:close/>
                <a:moveTo>
                  <a:pt x="1128922" y="44797"/>
                </a:moveTo>
                <a:lnTo>
                  <a:pt x="1128922" y="118193"/>
                </a:lnTo>
                <a:lnTo>
                  <a:pt x="1155721" y="118193"/>
                </a:lnTo>
                <a:cubicBezTo>
                  <a:pt x="1163187" y="118193"/>
                  <a:pt x="1169720" y="117293"/>
                  <a:pt x="1175319" y="115493"/>
                </a:cubicBezTo>
                <a:cubicBezTo>
                  <a:pt x="1180919" y="113693"/>
                  <a:pt x="1185585" y="111160"/>
                  <a:pt x="1189319" y="107894"/>
                </a:cubicBezTo>
                <a:cubicBezTo>
                  <a:pt x="1193052" y="104627"/>
                  <a:pt x="1195852" y="100727"/>
                  <a:pt x="1197718" y="96194"/>
                </a:cubicBezTo>
                <a:cubicBezTo>
                  <a:pt x="1199585" y="91661"/>
                  <a:pt x="1200518" y="86595"/>
                  <a:pt x="1200518" y="80995"/>
                </a:cubicBezTo>
                <a:cubicBezTo>
                  <a:pt x="1200518" y="72462"/>
                  <a:pt x="1198585" y="65263"/>
                  <a:pt x="1194718" y="59396"/>
                </a:cubicBezTo>
                <a:cubicBezTo>
                  <a:pt x="1190852" y="53530"/>
                  <a:pt x="1184519" y="49397"/>
                  <a:pt x="1175719" y="46997"/>
                </a:cubicBezTo>
                <a:cubicBezTo>
                  <a:pt x="1173053" y="46331"/>
                  <a:pt x="1170020" y="45797"/>
                  <a:pt x="1166620" y="45397"/>
                </a:cubicBezTo>
                <a:cubicBezTo>
                  <a:pt x="1163220" y="44997"/>
                  <a:pt x="1158520" y="44797"/>
                  <a:pt x="1152521" y="44797"/>
                </a:cubicBezTo>
                <a:close/>
                <a:moveTo>
                  <a:pt x="330069" y="43197"/>
                </a:moveTo>
                <a:cubicBezTo>
                  <a:pt x="317136" y="43197"/>
                  <a:pt x="306337" y="45631"/>
                  <a:pt x="297671" y="50497"/>
                </a:cubicBezTo>
                <a:cubicBezTo>
                  <a:pt x="289005" y="55363"/>
                  <a:pt x="282005" y="61863"/>
                  <a:pt x="276672" y="69996"/>
                </a:cubicBezTo>
                <a:cubicBezTo>
                  <a:pt x="271339" y="78129"/>
                  <a:pt x="267573" y="87628"/>
                  <a:pt x="265373" y="98494"/>
                </a:cubicBezTo>
                <a:cubicBezTo>
                  <a:pt x="263173" y="109360"/>
                  <a:pt x="262073" y="120859"/>
                  <a:pt x="262073" y="132992"/>
                </a:cubicBezTo>
                <a:cubicBezTo>
                  <a:pt x="262073" y="147125"/>
                  <a:pt x="263139" y="159824"/>
                  <a:pt x="265273" y="171090"/>
                </a:cubicBezTo>
                <a:cubicBezTo>
                  <a:pt x="267406" y="182356"/>
                  <a:pt x="271006" y="191988"/>
                  <a:pt x="276072" y="199988"/>
                </a:cubicBezTo>
                <a:cubicBezTo>
                  <a:pt x="281138" y="207987"/>
                  <a:pt x="287938" y="214087"/>
                  <a:pt x="296471" y="218287"/>
                </a:cubicBezTo>
                <a:cubicBezTo>
                  <a:pt x="305004" y="222487"/>
                  <a:pt x="315736" y="224586"/>
                  <a:pt x="328669" y="224586"/>
                </a:cubicBezTo>
                <a:cubicBezTo>
                  <a:pt x="341601" y="224586"/>
                  <a:pt x="352401" y="222187"/>
                  <a:pt x="361067" y="217387"/>
                </a:cubicBezTo>
                <a:cubicBezTo>
                  <a:pt x="369733" y="212587"/>
                  <a:pt x="376733" y="206054"/>
                  <a:pt x="382066" y="197788"/>
                </a:cubicBezTo>
                <a:cubicBezTo>
                  <a:pt x="387399" y="189522"/>
                  <a:pt x="391165" y="179889"/>
                  <a:pt x="393365" y="168890"/>
                </a:cubicBezTo>
                <a:cubicBezTo>
                  <a:pt x="395565" y="157891"/>
                  <a:pt x="396665" y="146191"/>
                  <a:pt x="396665" y="133792"/>
                </a:cubicBezTo>
                <a:cubicBezTo>
                  <a:pt x="396665" y="120193"/>
                  <a:pt x="395598" y="107827"/>
                  <a:pt x="393465" y="96694"/>
                </a:cubicBezTo>
                <a:cubicBezTo>
                  <a:pt x="391332" y="85562"/>
                  <a:pt x="387699" y="76029"/>
                  <a:pt x="382566" y="68096"/>
                </a:cubicBezTo>
                <a:cubicBezTo>
                  <a:pt x="377432" y="60163"/>
                  <a:pt x="370600" y="54030"/>
                  <a:pt x="362067" y="49697"/>
                </a:cubicBezTo>
                <a:cubicBezTo>
                  <a:pt x="353534" y="45364"/>
                  <a:pt x="342868" y="43197"/>
                  <a:pt x="330069" y="43197"/>
                </a:cubicBezTo>
                <a:close/>
                <a:moveTo>
                  <a:pt x="1570374" y="4600"/>
                </a:moveTo>
                <a:lnTo>
                  <a:pt x="1631371" y="4600"/>
                </a:lnTo>
                <a:cubicBezTo>
                  <a:pt x="1637504" y="4600"/>
                  <a:pt x="1643337" y="4833"/>
                  <a:pt x="1648870" y="5300"/>
                </a:cubicBezTo>
                <a:cubicBezTo>
                  <a:pt x="1654403" y="5766"/>
                  <a:pt x="1661036" y="6766"/>
                  <a:pt x="1668768" y="8300"/>
                </a:cubicBezTo>
                <a:cubicBezTo>
                  <a:pt x="1676501" y="9833"/>
                  <a:pt x="1684334" y="12666"/>
                  <a:pt x="1692267" y="16799"/>
                </a:cubicBezTo>
                <a:cubicBezTo>
                  <a:pt x="1700200" y="20932"/>
                  <a:pt x="1706966" y="26165"/>
                  <a:pt x="1712566" y="32498"/>
                </a:cubicBezTo>
                <a:cubicBezTo>
                  <a:pt x="1718165" y="38831"/>
                  <a:pt x="1722432" y="46231"/>
                  <a:pt x="1725365" y="54697"/>
                </a:cubicBezTo>
                <a:cubicBezTo>
                  <a:pt x="1728298" y="63163"/>
                  <a:pt x="1729765" y="72662"/>
                  <a:pt x="1729765" y="83195"/>
                </a:cubicBezTo>
                <a:cubicBezTo>
                  <a:pt x="1729765" y="97728"/>
                  <a:pt x="1727498" y="110593"/>
                  <a:pt x="1722965" y="121793"/>
                </a:cubicBezTo>
                <a:cubicBezTo>
                  <a:pt x="1718432" y="132992"/>
                  <a:pt x="1711832" y="142425"/>
                  <a:pt x="1703166" y="150091"/>
                </a:cubicBezTo>
                <a:cubicBezTo>
                  <a:pt x="1694500" y="157757"/>
                  <a:pt x="1683867" y="163590"/>
                  <a:pt x="1671268" y="167590"/>
                </a:cubicBezTo>
                <a:cubicBezTo>
                  <a:pt x="1658669" y="171590"/>
                  <a:pt x="1643837" y="173590"/>
                  <a:pt x="1626771" y="173590"/>
                </a:cubicBezTo>
                <a:lnTo>
                  <a:pt x="1605172" y="173590"/>
                </a:lnTo>
                <a:lnTo>
                  <a:pt x="1605172" y="256185"/>
                </a:lnTo>
                <a:cubicBezTo>
                  <a:pt x="1605172" y="257518"/>
                  <a:pt x="1604739" y="258718"/>
                  <a:pt x="1603872" y="259784"/>
                </a:cubicBezTo>
                <a:cubicBezTo>
                  <a:pt x="1603006" y="260851"/>
                  <a:pt x="1601572" y="261717"/>
                  <a:pt x="1599573" y="262384"/>
                </a:cubicBezTo>
                <a:cubicBezTo>
                  <a:pt x="1597573" y="263051"/>
                  <a:pt x="1594906" y="263584"/>
                  <a:pt x="1591573" y="263984"/>
                </a:cubicBezTo>
                <a:cubicBezTo>
                  <a:pt x="1588240" y="264384"/>
                  <a:pt x="1583974" y="264584"/>
                  <a:pt x="1578774" y="264584"/>
                </a:cubicBezTo>
                <a:cubicBezTo>
                  <a:pt x="1573708" y="264584"/>
                  <a:pt x="1569474" y="264384"/>
                  <a:pt x="1566075" y="263984"/>
                </a:cubicBezTo>
                <a:cubicBezTo>
                  <a:pt x="1562675" y="263584"/>
                  <a:pt x="1559975" y="263051"/>
                  <a:pt x="1557975" y="262384"/>
                </a:cubicBezTo>
                <a:cubicBezTo>
                  <a:pt x="1555975" y="261717"/>
                  <a:pt x="1554575" y="260851"/>
                  <a:pt x="1553775" y="259784"/>
                </a:cubicBezTo>
                <a:cubicBezTo>
                  <a:pt x="1552975" y="258718"/>
                  <a:pt x="1552575" y="257518"/>
                  <a:pt x="1552575" y="256185"/>
                </a:cubicBezTo>
                <a:lnTo>
                  <a:pt x="1552575" y="23399"/>
                </a:lnTo>
                <a:cubicBezTo>
                  <a:pt x="1552575" y="17132"/>
                  <a:pt x="1554209" y="12433"/>
                  <a:pt x="1557475" y="9300"/>
                </a:cubicBezTo>
                <a:cubicBezTo>
                  <a:pt x="1560742" y="6166"/>
                  <a:pt x="1565041" y="4600"/>
                  <a:pt x="1570374" y="4600"/>
                </a:cubicBezTo>
                <a:close/>
                <a:moveTo>
                  <a:pt x="1091925" y="4600"/>
                </a:moveTo>
                <a:lnTo>
                  <a:pt x="1158920" y="4600"/>
                </a:lnTo>
                <a:cubicBezTo>
                  <a:pt x="1165720" y="4600"/>
                  <a:pt x="1171320" y="4733"/>
                  <a:pt x="1175719" y="5000"/>
                </a:cubicBezTo>
                <a:cubicBezTo>
                  <a:pt x="1180119" y="5266"/>
                  <a:pt x="1184119" y="5600"/>
                  <a:pt x="1187719" y="6000"/>
                </a:cubicBezTo>
                <a:cubicBezTo>
                  <a:pt x="1198118" y="7466"/>
                  <a:pt x="1207484" y="9999"/>
                  <a:pt x="1215817" y="13599"/>
                </a:cubicBezTo>
                <a:cubicBezTo>
                  <a:pt x="1224150" y="17199"/>
                  <a:pt x="1231216" y="21899"/>
                  <a:pt x="1237016" y="27698"/>
                </a:cubicBezTo>
                <a:cubicBezTo>
                  <a:pt x="1242815" y="33498"/>
                  <a:pt x="1247248" y="40364"/>
                  <a:pt x="1250315" y="48297"/>
                </a:cubicBezTo>
                <a:cubicBezTo>
                  <a:pt x="1253381" y="56230"/>
                  <a:pt x="1254915" y="65329"/>
                  <a:pt x="1254915" y="75596"/>
                </a:cubicBezTo>
                <a:cubicBezTo>
                  <a:pt x="1254915" y="84262"/>
                  <a:pt x="1253815" y="92161"/>
                  <a:pt x="1251615" y="99294"/>
                </a:cubicBezTo>
                <a:cubicBezTo>
                  <a:pt x="1249415" y="106427"/>
                  <a:pt x="1246182" y="112793"/>
                  <a:pt x="1241915" y="118393"/>
                </a:cubicBezTo>
                <a:cubicBezTo>
                  <a:pt x="1237649" y="123993"/>
                  <a:pt x="1232383" y="128859"/>
                  <a:pt x="1226116" y="132992"/>
                </a:cubicBezTo>
                <a:cubicBezTo>
                  <a:pt x="1219850" y="137125"/>
                  <a:pt x="1212717" y="140458"/>
                  <a:pt x="1204718" y="142991"/>
                </a:cubicBezTo>
                <a:cubicBezTo>
                  <a:pt x="1208584" y="144858"/>
                  <a:pt x="1212217" y="147125"/>
                  <a:pt x="1215617" y="149791"/>
                </a:cubicBezTo>
                <a:cubicBezTo>
                  <a:pt x="1219017" y="152458"/>
                  <a:pt x="1222217" y="155691"/>
                  <a:pt x="1225216" y="159490"/>
                </a:cubicBezTo>
                <a:cubicBezTo>
                  <a:pt x="1228216" y="163290"/>
                  <a:pt x="1231049" y="167623"/>
                  <a:pt x="1233716" y="172490"/>
                </a:cubicBezTo>
                <a:cubicBezTo>
                  <a:pt x="1236382" y="177356"/>
                  <a:pt x="1238982" y="182856"/>
                  <a:pt x="1241515" y="188989"/>
                </a:cubicBezTo>
                <a:lnTo>
                  <a:pt x="1263314" y="239985"/>
                </a:lnTo>
                <a:cubicBezTo>
                  <a:pt x="1265314" y="245052"/>
                  <a:pt x="1266647" y="248752"/>
                  <a:pt x="1267314" y="251085"/>
                </a:cubicBezTo>
                <a:cubicBezTo>
                  <a:pt x="1267980" y="253418"/>
                  <a:pt x="1268314" y="255251"/>
                  <a:pt x="1268314" y="256584"/>
                </a:cubicBezTo>
                <a:cubicBezTo>
                  <a:pt x="1268314" y="258051"/>
                  <a:pt x="1268047" y="259284"/>
                  <a:pt x="1267514" y="260284"/>
                </a:cubicBezTo>
                <a:cubicBezTo>
                  <a:pt x="1266980" y="261284"/>
                  <a:pt x="1265714" y="262118"/>
                  <a:pt x="1263714" y="262784"/>
                </a:cubicBezTo>
                <a:cubicBezTo>
                  <a:pt x="1261714" y="263451"/>
                  <a:pt x="1258781" y="263917"/>
                  <a:pt x="1254915" y="264184"/>
                </a:cubicBezTo>
                <a:cubicBezTo>
                  <a:pt x="1251048" y="264451"/>
                  <a:pt x="1245782" y="264584"/>
                  <a:pt x="1239116" y="264584"/>
                </a:cubicBezTo>
                <a:cubicBezTo>
                  <a:pt x="1233516" y="264584"/>
                  <a:pt x="1229049" y="264451"/>
                  <a:pt x="1225716" y="264184"/>
                </a:cubicBezTo>
                <a:cubicBezTo>
                  <a:pt x="1222383" y="263917"/>
                  <a:pt x="1219750" y="263417"/>
                  <a:pt x="1217817" y="262684"/>
                </a:cubicBezTo>
                <a:cubicBezTo>
                  <a:pt x="1215884" y="261951"/>
                  <a:pt x="1214517" y="261018"/>
                  <a:pt x="1213717" y="259884"/>
                </a:cubicBezTo>
                <a:cubicBezTo>
                  <a:pt x="1212917" y="258751"/>
                  <a:pt x="1212251" y="257384"/>
                  <a:pt x="1211717" y="255785"/>
                </a:cubicBezTo>
                <a:lnTo>
                  <a:pt x="1188519" y="197988"/>
                </a:lnTo>
                <a:cubicBezTo>
                  <a:pt x="1185719" y="191455"/>
                  <a:pt x="1182986" y="185655"/>
                  <a:pt x="1180319" y="180589"/>
                </a:cubicBezTo>
                <a:cubicBezTo>
                  <a:pt x="1177653" y="175523"/>
                  <a:pt x="1174686" y="171290"/>
                  <a:pt x="1171420" y="167890"/>
                </a:cubicBezTo>
                <a:cubicBezTo>
                  <a:pt x="1168153" y="164490"/>
                  <a:pt x="1164387" y="161924"/>
                  <a:pt x="1160120" y="160190"/>
                </a:cubicBezTo>
                <a:cubicBezTo>
                  <a:pt x="1155854" y="158457"/>
                  <a:pt x="1150921" y="157591"/>
                  <a:pt x="1145321" y="157591"/>
                </a:cubicBezTo>
                <a:lnTo>
                  <a:pt x="1128922" y="157591"/>
                </a:lnTo>
                <a:lnTo>
                  <a:pt x="1128922" y="256185"/>
                </a:lnTo>
                <a:cubicBezTo>
                  <a:pt x="1128922" y="257518"/>
                  <a:pt x="1128489" y="258718"/>
                  <a:pt x="1127622" y="259784"/>
                </a:cubicBezTo>
                <a:cubicBezTo>
                  <a:pt x="1126756" y="260851"/>
                  <a:pt x="1125323" y="261717"/>
                  <a:pt x="1123323" y="262384"/>
                </a:cubicBezTo>
                <a:cubicBezTo>
                  <a:pt x="1121323" y="263051"/>
                  <a:pt x="1118656" y="263584"/>
                  <a:pt x="1115323" y="263984"/>
                </a:cubicBezTo>
                <a:cubicBezTo>
                  <a:pt x="1111990" y="264384"/>
                  <a:pt x="1107724" y="264584"/>
                  <a:pt x="1102524" y="264584"/>
                </a:cubicBezTo>
                <a:cubicBezTo>
                  <a:pt x="1097458" y="264584"/>
                  <a:pt x="1093224" y="264384"/>
                  <a:pt x="1089825" y="263984"/>
                </a:cubicBezTo>
                <a:cubicBezTo>
                  <a:pt x="1086425" y="263584"/>
                  <a:pt x="1083725" y="263051"/>
                  <a:pt x="1081725" y="262384"/>
                </a:cubicBezTo>
                <a:cubicBezTo>
                  <a:pt x="1079725" y="261717"/>
                  <a:pt x="1078325" y="260851"/>
                  <a:pt x="1077525" y="259784"/>
                </a:cubicBezTo>
                <a:cubicBezTo>
                  <a:pt x="1076725" y="258718"/>
                  <a:pt x="1076326" y="257518"/>
                  <a:pt x="1076326" y="256185"/>
                </a:cubicBezTo>
                <a:lnTo>
                  <a:pt x="1076326" y="21199"/>
                </a:lnTo>
                <a:cubicBezTo>
                  <a:pt x="1076326" y="15332"/>
                  <a:pt x="1077825" y="11099"/>
                  <a:pt x="1080825" y="8500"/>
                </a:cubicBezTo>
                <a:cubicBezTo>
                  <a:pt x="1083825" y="5900"/>
                  <a:pt x="1087525" y="4600"/>
                  <a:pt x="1091925" y="4600"/>
                </a:cubicBezTo>
                <a:close/>
                <a:moveTo>
                  <a:pt x="17799" y="4600"/>
                </a:moveTo>
                <a:lnTo>
                  <a:pt x="78796" y="4600"/>
                </a:lnTo>
                <a:cubicBezTo>
                  <a:pt x="84929" y="4600"/>
                  <a:pt x="90762" y="4833"/>
                  <a:pt x="96295" y="5300"/>
                </a:cubicBezTo>
                <a:cubicBezTo>
                  <a:pt x="101828" y="5766"/>
                  <a:pt x="108461" y="6766"/>
                  <a:pt x="116193" y="8300"/>
                </a:cubicBezTo>
                <a:cubicBezTo>
                  <a:pt x="123926" y="9833"/>
                  <a:pt x="131759" y="12666"/>
                  <a:pt x="139692" y="16799"/>
                </a:cubicBezTo>
                <a:cubicBezTo>
                  <a:pt x="147625" y="20932"/>
                  <a:pt x="154391" y="26165"/>
                  <a:pt x="159991" y="32498"/>
                </a:cubicBezTo>
                <a:cubicBezTo>
                  <a:pt x="165590" y="38831"/>
                  <a:pt x="169857" y="46231"/>
                  <a:pt x="172790" y="54697"/>
                </a:cubicBezTo>
                <a:cubicBezTo>
                  <a:pt x="175723" y="63163"/>
                  <a:pt x="177190" y="72662"/>
                  <a:pt x="177190" y="83195"/>
                </a:cubicBezTo>
                <a:cubicBezTo>
                  <a:pt x="177190" y="97728"/>
                  <a:pt x="174923" y="110593"/>
                  <a:pt x="170390" y="121793"/>
                </a:cubicBezTo>
                <a:cubicBezTo>
                  <a:pt x="165857" y="132992"/>
                  <a:pt x="159257" y="142425"/>
                  <a:pt x="150591" y="150091"/>
                </a:cubicBezTo>
                <a:cubicBezTo>
                  <a:pt x="141925" y="157757"/>
                  <a:pt x="131292" y="163590"/>
                  <a:pt x="118693" y="167590"/>
                </a:cubicBezTo>
                <a:cubicBezTo>
                  <a:pt x="106094" y="171590"/>
                  <a:pt x="91262" y="173590"/>
                  <a:pt x="74196" y="173590"/>
                </a:cubicBezTo>
                <a:lnTo>
                  <a:pt x="52597" y="173590"/>
                </a:lnTo>
                <a:lnTo>
                  <a:pt x="52597" y="256185"/>
                </a:lnTo>
                <a:cubicBezTo>
                  <a:pt x="52597" y="257518"/>
                  <a:pt x="52164" y="258718"/>
                  <a:pt x="51297" y="259784"/>
                </a:cubicBezTo>
                <a:cubicBezTo>
                  <a:pt x="50431" y="260851"/>
                  <a:pt x="48997" y="261717"/>
                  <a:pt x="46998" y="262384"/>
                </a:cubicBezTo>
                <a:cubicBezTo>
                  <a:pt x="44998" y="263051"/>
                  <a:pt x="42331" y="263584"/>
                  <a:pt x="38998" y="263984"/>
                </a:cubicBezTo>
                <a:cubicBezTo>
                  <a:pt x="35665" y="264384"/>
                  <a:pt x="31399" y="264584"/>
                  <a:pt x="26199" y="264584"/>
                </a:cubicBezTo>
                <a:cubicBezTo>
                  <a:pt x="21133" y="264584"/>
                  <a:pt x="16899" y="264384"/>
                  <a:pt x="13500" y="263984"/>
                </a:cubicBezTo>
                <a:cubicBezTo>
                  <a:pt x="10100" y="263584"/>
                  <a:pt x="7400" y="263051"/>
                  <a:pt x="5400" y="262384"/>
                </a:cubicBezTo>
                <a:cubicBezTo>
                  <a:pt x="3400" y="261717"/>
                  <a:pt x="2000" y="260851"/>
                  <a:pt x="1200" y="259784"/>
                </a:cubicBezTo>
                <a:cubicBezTo>
                  <a:pt x="400" y="258718"/>
                  <a:pt x="0" y="257518"/>
                  <a:pt x="0" y="256185"/>
                </a:cubicBezTo>
                <a:lnTo>
                  <a:pt x="0" y="23399"/>
                </a:lnTo>
                <a:cubicBezTo>
                  <a:pt x="0" y="17132"/>
                  <a:pt x="1634" y="12433"/>
                  <a:pt x="4900" y="9300"/>
                </a:cubicBezTo>
                <a:cubicBezTo>
                  <a:pt x="8167" y="6166"/>
                  <a:pt x="12466" y="4600"/>
                  <a:pt x="17799" y="4600"/>
                </a:cubicBezTo>
                <a:close/>
                <a:moveTo>
                  <a:pt x="1798049" y="3400"/>
                </a:moveTo>
                <a:cubicBezTo>
                  <a:pt x="1803248" y="3400"/>
                  <a:pt x="1807515" y="3600"/>
                  <a:pt x="1810848" y="4000"/>
                </a:cubicBezTo>
                <a:cubicBezTo>
                  <a:pt x="1814181" y="4400"/>
                  <a:pt x="1816848" y="4933"/>
                  <a:pt x="1818847" y="5600"/>
                </a:cubicBezTo>
                <a:cubicBezTo>
                  <a:pt x="1820847" y="6266"/>
                  <a:pt x="1822247" y="7133"/>
                  <a:pt x="1823047" y="8200"/>
                </a:cubicBezTo>
                <a:cubicBezTo>
                  <a:pt x="1823847" y="9266"/>
                  <a:pt x="1824247" y="10466"/>
                  <a:pt x="1824247" y="11799"/>
                </a:cubicBezTo>
                <a:lnTo>
                  <a:pt x="1824247" y="106794"/>
                </a:lnTo>
                <a:lnTo>
                  <a:pt x="1921041" y="106794"/>
                </a:lnTo>
                <a:lnTo>
                  <a:pt x="1921041" y="11799"/>
                </a:lnTo>
                <a:cubicBezTo>
                  <a:pt x="1921041" y="10466"/>
                  <a:pt x="1921475" y="9266"/>
                  <a:pt x="1922341" y="8200"/>
                </a:cubicBezTo>
                <a:cubicBezTo>
                  <a:pt x="1923208" y="7133"/>
                  <a:pt x="1924608" y="6266"/>
                  <a:pt x="1926541" y="5600"/>
                </a:cubicBezTo>
                <a:cubicBezTo>
                  <a:pt x="1928474" y="4933"/>
                  <a:pt x="1931141" y="4400"/>
                  <a:pt x="1934540" y="4000"/>
                </a:cubicBezTo>
                <a:cubicBezTo>
                  <a:pt x="1937940" y="3600"/>
                  <a:pt x="1942240" y="3400"/>
                  <a:pt x="1947440" y="3400"/>
                </a:cubicBezTo>
                <a:cubicBezTo>
                  <a:pt x="1952506" y="3400"/>
                  <a:pt x="1956706" y="3600"/>
                  <a:pt x="1960039" y="4000"/>
                </a:cubicBezTo>
                <a:cubicBezTo>
                  <a:pt x="1963372" y="4400"/>
                  <a:pt x="1966038" y="4933"/>
                  <a:pt x="1968038" y="5600"/>
                </a:cubicBezTo>
                <a:cubicBezTo>
                  <a:pt x="1970038" y="6266"/>
                  <a:pt x="1971472" y="7133"/>
                  <a:pt x="1972338" y="8200"/>
                </a:cubicBezTo>
                <a:cubicBezTo>
                  <a:pt x="1973205" y="9266"/>
                  <a:pt x="1973638" y="10466"/>
                  <a:pt x="1973638" y="11799"/>
                </a:cubicBezTo>
                <a:lnTo>
                  <a:pt x="1973638" y="256185"/>
                </a:lnTo>
                <a:cubicBezTo>
                  <a:pt x="1973638" y="257518"/>
                  <a:pt x="1973205" y="258718"/>
                  <a:pt x="1972338" y="259784"/>
                </a:cubicBezTo>
                <a:cubicBezTo>
                  <a:pt x="1971472" y="260851"/>
                  <a:pt x="1970038" y="261717"/>
                  <a:pt x="1968038" y="262384"/>
                </a:cubicBezTo>
                <a:cubicBezTo>
                  <a:pt x="1966038" y="263051"/>
                  <a:pt x="1963372" y="263584"/>
                  <a:pt x="1960039" y="263984"/>
                </a:cubicBezTo>
                <a:cubicBezTo>
                  <a:pt x="1956706" y="264384"/>
                  <a:pt x="1952506" y="264584"/>
                  <a:pt x="1947440" y="264584"/>
                </a:cubicBezTo>
                <a:cubicBezTo>
                  <a:pt x="1942240" y="264584"/>
                  <a:pt x="1937940" y="264384"/>
                  <a:pt x="1934540" y="263984"/>
                </a:cubicBezTo>
                <a:cubicBezTo>
                  <a:pt x="1931141" y="263584"/>
                  <a:pt x="1928474" y="263051"/>
                  <a:pt x="1926541" y="262384"/>
                </a:cubicBezTo>
                <a:cubicBezTo>
                  <a:pt x="1924608" y="261717"/>
                  <a:pt x="1923208" y="260851"/>
                  <a:pt x="1922341" y="259784"/>
                </a:cubicBezTo>
                <a:cubicBezTo>
                  <a:pt x="1921475" y="258718"/>
                  <a:pt x="1921041" y="257518"/>
                  <a:pt x="1921041" y="256185"/>
                </a:cubicBezTo>
                <a:lnTo>
                  <a:pt x="1921041" y="151591"/>
                </a:lnTo>
                <a:lnTo>
                  <a:pt x="1824247" y="151591"/>
                </a:lnTo>
                <a:lnTo>
                  <a:pt x="1824247" y="256185"/>
                </a:lnTo>
                <a:cubicBezTo>
                  <a:pt x="1824247" y="257518"/>
                  <a:pt x="1823847" y="258718"/>
                  <a:pt x="1823047" y="259784"/>
                </a:cubicBezTo>
                <a:cubicBezTo>
                  <a:pt x="1822247" y="260851"/>
                  <a:pt x="1820847" y="261717"/>
                  <a:pt x="1818847" y="262384"/>
                </a:cubicBezTo>
                <a:cubicBezTo>
                  <a:pt x="1816848" y="263051"/>
                  <a:pt x="1814181" y="263584"/>
                  <a:pt x="1810848" y="263984"/>
                </a:cubicBezTo>
                <a:cubicBezTo>
                  <a:pt x="1807515" y="264384"/>
                  <a:pt x="1803248" y="264584"/>
                  <a:pt x="1798049" y="264584"/>
                </a:cubicBezTo>
                <a:cubicBezTo>
                  <a:pt x="1792982" y="264584"/>
                  <a:pt x="1788749" y="264384"/>
                  <a:pt x="1785349" y="263984"/>
                </a:cubicBezTo>
                <a:cubicBezTo>
                  <a:pt x="1781950" y="263584"/>
                  <a:pt x="1779250" y="263051"/>
                  <a:pt x="1777250" y="262384"/>
                </a:cubicBezTo>
                <a:cubicBezTo>
                  <a:pt x="1775250" y="261717"/>
                  <a:pt x="1773817" y="260851"/>
                  <a:pt x="1772950" y="259784"/>
                </a:cubicBezTo>
                <a:cubicBezTo>
                  <a:pt x="1772084" y="258718"/>
                  <a:pt x="1771650" y="257518"/>
                  <a:pt x="1771650" y="256185"/>
                </a:cubicBezTo>
                <a:lnTo>
                  <a:pt x="1771650" y="11799"/>
                </a:lnTo>
                <a:cubicBezTo>
                  <a:pt x="1771650" y="10466"/>
                  <a:pt x="1772084" y="9266"/>
                  <a:pt x="1772950" y="8200"/>
                </a:cubicBezTo>
                <a:cubicBezTo>
                  <a:pt x="1773817" y="7133"/>
                  <a:pt x="1775250" y="6266"/>
                  <a:pt x="1777250" y="5600"/>
                </a:cubicBezTo>
                <a:cubicBezTo>
                  <a:pt x="1779250" y="4933"/>
                  <a:pt x="1781950" y="4400"/>
                  <a:pt x="1785349" y="4000"/>
                </a:cubicBezTo>
                <a:cubicBezTo>
                  <a:pt x="1788749" y="3600"/>
                  <a:pt x="1792982" y="3400"/>
                  <a:pt x="1798049" y="3400"/>
                </a:cubicBezTo>
                <a:close/>
                <a:moveTo>
                  <a:pt x="1398720" y="3400"/>
                </a:moveTo>
                <a:cubicBezTo>
                  <a:pt x="1406586" y="3400"/>
                  <a:pt x="1412852" y="3500"/>
                  <a:pt x="1417519" y="3700"/>
                </a:cubicBezTo>
                <a:cubicBezTo>
                  <a:pt x="1422185" y="3900"/>
                  <a:pt x="1425818" y="4367"/>
                  <a:pt x="1428418" y="5100"/>
                </a:cubicBezTo>
                <a:cubicBezTo>
                  <a:pt x="1431018" y="5833"/>
                  <a:pt x="1432884" y="6933"/>
                  <a:pt x="1434018" y="8400"/>
                </a:cubicBezTo>
                <a:cubicBezTo>
                  <a:pt x="1435151" y="9866"/>
                  <a:pt x="1436117" y="11866"/>
                  <a:pt x="1436917" y="14399"/>
                </a:cubicBezTo>
                <a:lnTo>
                  <a:pt x="1516913" y="243785"/>
                </a:lnTo>
                <a:cubicBezTo>
                  <a:pt x="1518512" y="248585"/>
                  <a:pt x="1519512" y="252385"/>
                  <a:pt x="1519912" y="255185"/>
                </a:cubicBezTo>
                <a:cubicBezTo>
                  <a:pt x="1520312" y="257984"/>
                  <a:pt x="1519779" y="260084"/>
                  <a:pt x="1518312" y="261484"/>
                </a:cubicBezTo>
                <a:cubicBezTo>
                  <a:pt x="1516846" y="262884"/>
                  <a:pt x="1514246" y="263751"/>
                  <a:pt x="1510513" y="264084"/>
                </a:cubicBezTo>
                <a:cubicBezTo>
                  <a:pt x="1506780" y="264417"/>
                  <a:pt x="1501647" y="264584"/>
                  <a:pt x="1495114" y="264584"/>
                </a:cubicBezTo>
                <a:cubicBezTo>
                  <a:pt x="1488314" y="264584"/>
                  <a:pt x="1483015" y="264484"/>
                  <a:pt x="1479215" y="264284"/>
                </a:cubicBezTo>
                <a:cubicBezTo>
                  <a:pt x="1475415" y="264084"/>
                  <a:pt x="1472515" y="263684"/>
                  <a:pt x="1470515" y="263084"/>
                </a:cubicBezTo>
                <a:cubicBezTo>
                  <a:pt x="1468515" y="262484"/>
                  <a:pt x="1467116" y="261651"/>
                  <a:pt x="1466316" y="260584"/>
                </a:cubicBezTo>
                <a:cubicBezTo>
                  <a:pt x="1465516" y="259518"/>
                  <a:pt x="1464849" y="258118"/>
                  <a:pt x="1464316" y="256384"/>
                </a:cubicBezTo>
                <a:lnTo>
                  <a:pt x="1446917" y="204388"/>
                </a:lnTo>
                <a:lnTo>
                  <a:pt x="1349723" y="204388"/>
                </a:lnTo>
                <a:lnTo>
                  <a:pt x="1333324" y="254985"/>
                </a:lnTo>
                <a:cubicBezTo>
                  <a:pt x="1332790" y="256851"/>
                  <a:pt x="1332090" y="258418"/>
                  <a:pt x="1331224" y="259684"/>
                </a:cubicBezTo>
                <a:cubicBezTo>
                  <a:pt x="1330357" y="260951"/>
                  <a:pt x="1328957" y="261951"/>
                  <a:pt x="1327024" y="262684"/>
                </a:cubicBezTo>
                <a:cubicBezTo>
                  <a:pt x="1325091" y="263417"/>
                  <a:pt x="1322358" y="263917"/>
                  <a:pt x="1318825" y="264184"/>
                </a:cubicBezTo>
                <a:cubicBezTo>
                  <a:pt x="1315291" y="264451"/>
                  <a:pt x="1310658" y="264584"/>
                  <a:pt x="1304926" y="264584"/>
                </a:cubicBezTo>
                <a:cubicBezTo>
                  <a:pt x="1298792" y="264584"/>
                  <a:pt x="1293993" y="264384"/>
                  <a:pt x="1290526" y="263984"/>
                </a:cubicBezTo>
                <a:cubicBezTo>
                  <a:pt x="1287060" y="263584"/>
                  <a:pt x="1284660" y="262617"/>
                  <a:pt x="1283327" y="261084"/>
                </a:cubicBezTo>
                <a:cubicBezTo>
                  <a:pt x="1281993" y="259551"/>
                  <a:pt x="1281527" y="257384"/>
                  <a:pt x="1281927" y="254585"/>
                </a:cubicBezTo>
                <a:cubicBezTo>
                  <a:pt x="1282327" y="251785"/>
                  <a:pt x="1283327" y="248052"/>
                  <a:pt x="1284927" y="243385"/>
                </a:cubicBezTo>
                <a:lnTo>
                  <a:pt x="1364722" y="13799"/>
                </a:lnTo>
                <a:cubicBezTo>
                  <a:pt x="1365522" y="11533"/>
                  <a:pt x="1366455" y="9700"/>
                  <a:pt x="1367522" y="8300"/>
                </a:cubicBezTo>
                <a:cubicBezTo>
                  <a:pt x="1368588" y="6900"/>
                  <a:pt x="1370288" y="5833"/>
                  <a:pt x="1372621" y="5100"/>
                </a:cubicBezTo>
                <a:cubicBezTo>
                  <a:pt x="1374955" y="4367"/>
                  <a:pt x="1378188" y="3900"/>
                  <a:pt x="1382321" y="3700"/>
                </a:cubicBezTo>
                <a:cubicBezTo>
                  <a:pt x="1386454" y="3500"/>
                  <a:pt x="1391920" y="3400"/>
                  <a:pt x="1398720" y="3400"/>
                </a:cubicBezTo>
                <a:close/>
                <a:moveTo>
                  <a:pt x="631650" y="3400"/>
                </a:moveTo>
                <a:cubicBezTo>
                  <a:pt x="637783" y="3400"/>
                  <a:pt x="642683" y="3533"/>
                  <a:pt x="646349" y="3800"/>
                </a:cubicBezTo>
                <a:cubicBezTo>
                  <a:pt x="650016" y="4067"/>
                  <a:pt x="652916" y="4567"/>
                  <a:pt x="655049" y="5300"/>
                </a:cubicBezTo>
                <a:cubicBezTo>
                  <a:pt x="657182" y="6033"/>
                  <a:pt x="658749" y="7000"/>
                  <a:pt x="659749" y="8200"/>
                </a:cubicBezTo>
                <a:cubicBezTo>
                  <a:pt x="660749" y="9400"/>
                  <a:pt x="661715" y="10933"/>
                  <a:pt x="662648" y="12799"/>
                </a:cubicBezTo>
                <a:lnTo>
                  <a:pt x="691447" y="76395"/>
                </a:lnTo>
                <a:cubicBezTo>
                  <a:pt x="694247" y="82528"/>
                  <a:pt x="697013" y="88995"/>
                  <a:pt x="699746" y="95794"/>
                </a:cubicBezTo>
                <a:cubicBezTo>
                  <a:pt x="702479" y="102594"/>
                  <a:pt x="705246" y="109727"/>
                  <a:pt x="708046" y="117193"/>
                </a:cubicBezTo>
                <a:lnTo>
                  <a:pt x="708446" y="117193"/>
                </a:lnTo>
                <a:cubicBezTo>
                  <a:pt x="710979" y="109993"/>
                  <a:pt x="713579" y="102994"/>
                  <a:pt x="716245" y="96194"/>
                </a:cubicBezTo>
                <a:cubicBezTo>
                  <a:pt x="718912" y="89395"/>
                  <a:pt x="721512" y="82928"/>
                  <a:pt x="724045" y="76795"/>
                </a:cubicBezTo>
                <a:lnTo>
                  <a:pt x="752443" y="13599"/>
                </a:lnTo>
                <a:cubicBezTo>
                  <a:pt x="753109" y="11466"/>
                  <a:pt x="753943" y="9766"/>
                  <a:pt x="754943" y="8500"/>
                </a:cubicBezTo>
                <a:cubicBezTo>
                  <a:pt x="755943" y="7233"/>
                  <a:pt x="757443" y="6200"/>
                  <a:pt x="759443" y="5400"/>
                </a:cubicBezTo>
                <a:cubicBezTo>
                  <a:pt x="761442" y="4600"/>
                  <a:pt x="764176" y="4067"/>
                  <a:pt x="767642" y="3800"/>
                </a:cubicBezTo>
                <a:cubicBezTo>
                  <a:pt x="771108" y="3533"/>
                  <a:pt x="775708" y="3400"/>
                  <a:pt x="781441" y="3400"/>
                </a:cubicBezTo>
                <a:cubicBezTo>
                  <a:pt x="789041" y="3400"/>
                  <a:pt x="794940" y="3567"/>
                  <a:pt x="799140" y="3900"/>
                </a:cubicBezTo>
                <a:cubicBezTo>
                  <a:pt x="803340" y="4233"/>
                  <a:pt x="806206" y="5100"/>
                  <a:pt x="807740" y="6500"/>
                </a:cubicBezTo>
                <a:cubicBezTo>
                  <a:pt x="809273" y="7900"/>
                  <a:pt x="809639" y="9999"/>
                  <a:pt x="808840" y="12799"/>
                </a:cubicBezTo>
                <a:cubicBezTo>
                  <a:pt x="808040" y="15599"/>
                  <a:pt x="806440" y="19399"/>
                  <a:pt x="804040" y="24199"/>
                </a:cubicBezTo>
                <a:lnTo>
                  <a:pt x="733244" y="165190"/>
                </a:lnTo>
                <a:lnTo>
                  <a:pt x="733244" y="256185"/>
                </a:lnTo>
                <a:cubicBezTo>
                  <a:pt x="733244" y="257518"/>
                  <a:pt x="732811" y="258718"/>
                  <a:pt x="731944" y="259784"/>
                </a:cubicBezTo>
                <a:cubicBezTo>
                  <a:pt x="731078" y="260851"/>
                  <a:pt x="729644" y="261717"/>
                  <a:pt x="727644" y="262384"/>
                </a:cubicBezTo>
                <a:cubicBezTo>
                  <a:pt x="725645" y="263051"/>
                  <a:pt x="722945" y="263584"/>
                  <a:pt x="719545" y="263984"/>
                </a:cubicBezTo>
                <a:cubicBezTo>
                  <a:pt x="716145" y="264384"/>
                  <a:pt x="711912" y="264584"/>
                  <a:pt x="706846" y="264584"/>
                </a:cubicBezTo>
                <a:cubicBezTo>
                  <a:pt x="701646" y="264584"/>
                  <a:pt x="697380" y="264384"/>
                  <a:pt x="694047" y="263984"/>
                </a:cubicBezTo>
                <a:cubicBezTo>
                  <a:pt x="690713" y="263584"/>
                  <a:pt x="688013" y="263051"/>
                  <a:pt x="685947" y="262384"/>
                </a:cubicBezTo>
                <a:cubicBezTo>
                  <a:pt x="683880" y="261717"/>
                  <a:pt x="682447" y="260851"/>
                  <a:pt x="681647" y="259784"/>
                </a:cubicBezTo>
                <a:cubicBezTo>
                  <a:pt x="680847" y="258718"/>
                  <a:pt x="680447" y="257518"/>
                  <a:pt x="680447" y="256185"/>
                </a:cubicBezTo>
                <a:lnTo>
                  <a:pt x="680447" y="165190"/>
                </a:lnTo>
                <a:lnTo>
                  <a:pt x="609652" y="24199"/>
                </a:lnTo>
                <a:cubicBezTo>
                  <a:pt x="607118" y="19266"/>
                  <a:pt x="605485" y="15432"/>
                  <a:pt x="604752" y="12699"/>
                </a:cubicBezTo>
                <a:cubicBezTo>
                  <a:pt x="604019" y="9966"/>
                  <a:pt x="604419" y="7900"/>
                  <a:pt x="605952" y="6500"/>
                </a:cubicBezTo>
                <a:cubicBezTo>
                  <a:pt x="607485" y="5100"/>
                  <a:pt x="610318" y="4233"/>
                  <a:pt x="614451" y="3900"/>
                </a:cubicBezTo>
                <a:cubicBezTo>
                  <a:pt x="618584" y="3567"/>
                  <a:pt x="624317" y="3400"/>
                  <a:pt x="631650" y="3400"/>
                </a:cubicBezTo>
                <a:close/>
                <a:moveTo>
                  <a:pt x="521699" y="3400"/>
                </a:moveTo>
                <a:cubicBezTo>
                  <a:pt x="526899" y="3400"/>
                  <a:pt x="531165" y="3600"/>
                  <a:pt x="534498" y="4000"/>
                </a:cubicBezTo>
                <a:cubicBezTo>
                  <a:pt x="537831" y="4400"/>
                  <a:pt x="540498" y="4933"/>
                  <a:pt x="542498" y="5600"/>
                </a:cubicBezTo>
                <a:cubicBezTo>
                  <a:pt x="544497" y="6266"/>
                  <a:pt x="545931" y="7133"/>
                  <a:pt x="546797" y="8200"/>
                </a:cubicBezTo>
                <a:cubicBezTo>
                  <a:pt x="547664" y="9266"/>
                  <a:pt x="548097" y="10466"/>
                  <a:pt x="548097" y="11799"/>
                </a:cubicBezTo>
                <a:lnTo>
                  <a:pt x="548097" y="219987"/>
                </a:lnTo>
                <a:lnTo>
                  <a:pt x="629492" y="219987"/>
                </a:lnTo>
                <a:cubicBezTo>
                  <a:pt x="630826" y="219987"/>
                  <a:pt x="631992" y="220353"/>
                  <a:pt x="632992" y="221087"/>
                </a:cubicBezTo>
                <a:cubicBezTo>
                  <a:pt x="633992" y="221820"/>
                  <a:pt x="634825" y="223020"/>
                  <a:pt x="635492" y="224686"/>
                </a:cubicBezTo>
                <a:cubicBezTo>
                  <a:pt x="636159" y="226353"/>
                  <a:pt x="636658" y="228553"/>
                  <a:pt x="636992" y="231286"/>
                </a:cubicBezTo>
                <a:cubicBezTo>
                  <a:pt x="637325" y="234019"/>
                  <a:pt x="637492" y="237386"/>
                  <a:pt x="637492" y="241385"/>
                </a:cubicBezTo>
                <a:cubicBezTo>
                  <a:pt x="637492" y="245385"/>
                  <a:pt x="637325" y="248752"/>
                  <a:pt x="636992" y="251485"/>
                </a:cubicBezTo>
                <a:cubicBezTo>
                  <a:pt x="636658" y="254218"/>
                  <a:pt x="636159" y="256484"/>
                  <a:pt x="635492" y="258284"/>
                </a:cubicBezTo>
                <a:cubicBezTo>
                  <a:pt x="634825" y="260084"/>
                  <a:pt x="633992" y="261384"/>
                  <a:pt x="632992" y="262184"/>
                </a:cubicBezTo>
                <a:cubicBezTo>
                  <a:pt x="631992" y="262984"/>
                  <a:pt x="630826" y="263384"/>
                  <a:pt x="629492" y="263384"/>
                </a:cubicBezTo>
                <a:lnTo>
                  <a:pt x="510900" y="263384"/>
                </a:lnTo>
                <a:cubicBezTo>
                  <a:pt x="506500" y="263384"/>
                  <a:pt x="502800" y="262084"/>
                  <a:pt x="499800" y="259484"/>
                </a:cubicBezTo>
                <a:cubicBezTo>
                  <a:pt x="496800" y="256884"/>
                  <a:pt x="495301" y="252651"/>
                  <a:pt x="495301" y="246785"/>
                </a:cubicBezTo>
                <a:lnTo>
                  <a:pt x="495301" y="11799"/>
                </a:lnTo>
                <a:cubicBezTo>
                  <a:pt x="495301" y="10466"/>
                  <a:pt x="495734" y="9266"/>
                  <a:pt x="496600" y="8200"/>
                </a:cubicBezTo>
                <a:cubicBezTo>
                  <a:pt x="497467" y="7133"/>
                  <a:pt x="498900" y="6266"/>
                  <a:pt x="500900" y="5600"/>
                </a:cubicBezTo>
                <a:cubicBezTo>
                  <a:pt x="502900" y="4933"/>
                  <a:pt x="505600" y="4400"/>
                  <a:pt x="509000" y="4000"/>
                </a:cubicBezTo>
                <a:cubicBezTo>
                  <a:pt x="512399" y="3600"/>
                  <a:pt x="516633" y="3400"/>
                  <a:pt x="521699" y="3400"/>
                </a:cubicBezTo>
                <a:close/>
                <a:moveTo>
                  <a:pt x="940343" y="200"/>
                </a:moveTo>
                <a:cubicBezTo>
                  <a:pt x="951542" y="200"/>
                  <a:pt x="961742" y="967"/>
                  <a:pt x="970941" y="2500"/>
                </a:cubicBezTo>
                <a:cubicBezTo>
                  <a:pt x="980141" y="4033"/>
                  <a:pt x="988173" y="5900"/>
                  <a:pt x="995040" y="8100"/>
                </a:cubicBezTo>
                <a:cubicBezTo>
                  <a:pt x="1001906" y="10299"/>
                  <a:pt x="1007606" y="12666"/>
                  <a:pt x="1012139" y="15199"/>
                </a:cubicBezTo>
                <a:cubicBezTo>
                  <a:pt x="1016672" y="17732"/>
                  <a:pt x="1019838" y="19932"/>
                  <a:pt x="1021638" y="21799"/>
                </a:cubicBezTo>
                <a:cubicBezTo>
                  <a:pt x="1023438" y="23665"/>
                  <a:pt x="1024738" y="26299"/>
                  <a:pt x="1025538" y="29698"/>
                </a:cubicBezTo>
                <a:cubicBezTo>
                  <a:pt x="1026338" y="33098"/>
                  <a:pt x="1026738" y="38131"/>
                  <a:pt x="1026738" y="44797"/>
                </a:cubicBezTo>
                <a:cubicBezTo>
                  <a:pt x="1026738" y="48664"/>
                  <a:pt x="1026571" y="51997"/>
                  <a:pt x="1026238" y="54797"/>
                </a:cubicBezTo>
                <a:cubicBezTo>
                  <a:pt x="1025905" y="57597"/>
                  <a:pt x="1025438" y="59830"/>
                  <a:pt x="1024838" y="61496"/>
                </a:cubicBezTo>
                <a:cubicBezTo>
                  <a:pt x="1024238" y="63163"/>
                  <a:pt x="1023505" y="64330"/>
                  <a:pt x="1022638" y="64996"/>
                </a:cubicBezTo>
                <a:cubicBezTo>
                  <a:pt x="1021771" y="65663"/>
                  <a:pt x="1020738" y="65996"/>
                  <a:pt x="1019538" y="65996"/>
                </a:cubicBezTo>
                <a:cubicBezTo>
                  <a:pt x="1017805" y="65996"/>
                  <a:pt x="1015005" y="64796"/>
                  <a:pt x="1011139" y="62396"/>
                </a:cubicBezTo>
                <a:cubicBezTo>
                  <a:pt x="1007272" y="59996"/>
                  <a:pt x="1002139" y="57397"/>
                  <a:pt x="995740" y="54597"/>
                </a:cubicBezTo>
                <a:cubicBezTo>
                  <a:pt x="989340" y="51797"/>
                  <a:pt x="981707" y="49197"/>
                  <a:pt x="972841" y="46797"/>
                </a:cubicBezTo>
                <a:cubicBezTo>
                  <a:pt x="963975" y="44397"/>
                  <a:pt x="953676" y="43197"/>
                  <a:pt x="941943" y="43197"/>
                </a:cubicBezTo>
                <a:cubicBezTo>
                  <a:pt x="929411" y="43197"/>
                  <a:pt x="918078" y="45364"/>
                  <a:pt x="907945" y="49697"/>
                </a:cubicBezTo>
                <a:cubicBezTo>
                  <a:pt x="897812" y="54030"/>
                  <a:pt x="889146" y="60163"/>
                  <a:pt x="881947" y="68096"/>
                </a:cubicBezTo>
                <a:cubicBezTo>
                  <a:pt x="874747" y="76029"/>
                  <a:pt x="869214" y="85562"/>
                  <a:pt x="865348" y="96694"/>
                </a:cubicBezTo>
                <a:cubicBezTo>
                  <a:pt x="861481" y="107827"/>
                  <a:pt x="859548" y="120126"/>
                  <a:pt x="859548" y="133592"/>
                </a:cubicBezTo>
                <a:cubicBezTo>
                  <a:pt x="859548" y="148391"/>
                  <a:pt x="861515" y="161424"/>
                  <a:pt x="865448" y="172690"/>
                </a:cubicBezTo>
                <a:cubicBezTo>
                  <a:pt x="869381" y="183956"/>
                  <a:pt x="874880" y="193388"/>
                  <a:pt x="881947" y="200988"/>
                </a:cubicBezTo>
                <a:cubicBezTo>
                  <a:pt x="889013" y="208587"/>
                  <a:pt x="897512" y="214320"/>
                  <a:pt x="907445" y="218187"/>
                </a:cubicBezTo>
                <a:cubicBezTo>
                  <a:pt x="917378" y="222053"/>
                  <a:pt x="928344" y="223986"/>
                  <a:pt x="940343" y="223986"/>
                </a:cubicBezTo>
                <a:cubicBezTo>
                  <a:pt x="946209" y="223986"/>
                  <a:pt x="952009" y="223320"/>
                  <a:pt x="957742" y="221987"/>
                </a:cubicBezTo>
                <a:cubicBezTo>
                  <a:pt x="963475" y="220653"/>
                  <a:pt x="968808" y="218653"/>
                  <a:pt x="973741" y="215987"/>
                </a:cubicBezTo>
                <a:lnTo>
                  <a:pt x="973741" y="155991"/>
                </a:lnTo>
                <a:lnTo>
                  <a:pt x="924744" y="155991"/>
                </a:lnTo>
                <a:cubicBezTo>
                  <a:pt x="922344" y="155991"/>
                  <a:pt x="920478" y="154491"/>
                  <a:pt x="919144" y="151491"/>
                </a:cubicBezTo>
                <a:cubicBezTo>
                  <a:pt x="917811" y="148491"/>
                  <a:pt x="917145" y="143391"/>
                  <a:pt x="917145" y="136192"/>
                </a:cubicBezTo>
                <a:cubicBezTo>
                  <a:pt x="917145" y="132459"/>
                  <a:pt x="917311" y="129326"/>
                  <a:pt x="917645" y="126792"/>
                </a:cubicBezTo>
                <a:cubicBezTo>
                  <a:pt x="917978" y="124259"/>
                  <a:pt x="918478" y="122226"/>
                  <a:pt x="919144" y="120693"/>
                </a:cubicBezTo>
                <a:cubicBezTo>
                  <a:pt x="919811" y="119160"/>
                  <a:pt x="920611" y="118026"/>
                  <a:pt x="921544" y="117293"/>
                </a:cubicBezTo>
                <a:cubicBezTo>
                  <a:pt x="922477" y="116560"/>
                  <a:pt x="923544" y="116193"/>
                  <a:pt x="924744" y="116193"/>
                </a:cubicBezTo>
                <a:lnTo>
                  <a:pt x="1012139" y="116193"/>
                </a:lnTo>
                <a:cubicBezTo>
                  <a:pt x="1014272" y="116193"/>
                  <a:pt x="1016172" y="116560"/>
                  <a:pt x="1017838" y="117293"/>
                </a:cubicBezTo>
                <a:cubicBezTo>
                  <a:pt x="1019505" y="118026"/>
                  <a:pt x="1020971" y="119126"/>
                  <a:pt x="1022238" y="120593"/>
                </a:cubicBezTo>
                <a:cubicBezTo>
                  <a:pt x="1023505" y="122059"/>
                  <a:pt x="1024471" y="123826"/>
                  <a:pt x="1025138" y="125892"/>
                </a:cubicBezTo>
                <a:cubicBezTo>
                  <a:pt x="1025805" y="127959"/>
                  <a:pt x="1026138" y="130326"/>
                  <a:pt x="1026138" y="132992"/>
                </a:cubicBezTo>
                <a:lnTo>
                  <a:pt x="1026138" y="235986"/>
                </a:lnTo>
                <a:cubicBezTo>
                  <a:pt x="1026138" y="239985"/>
                  <a:pt x="1025438" y="243485"/>
                  <a:pt x="1024038" y="246485"/>
                </a:cubicBezTo>
                <a:cubicBezTo>
                  <a:pt x="1022638" y="249485"/>
                  <a:pt x="1019772" y="251851"/>
                  <a:pt x="1015439" y="253585"/>
                </a:cubicBezTo>
                <a:cubicBezTo>
                  <a:pt x="1011106" y="255318"/>
                  <a:pt x="1005739" y="257118"/>
                  <a:pt x="999340" y="258984"/>
                </a:cubicBezTo>
                <a:cubicBezTo>
                  <a:pt x="992940" y="260851"/>
                  <a:pt x="986307" y="262451"/>
                  <a:pt x="979441" y="263784"/>
                </a:cubicBezTo>
                <a:cubicBezTo>
                  <a:pt x="972574" y="265117"/>
                  <a:pt x="965642" y="266117"/>
                  <a:pt x="958642" y="266784"/>
                </a:cubicBezTo>
                <a:cubicBezTo>
                  <a:pt x="951642" y="267451"/>
                  <a:pt x="944610" y="267784"/>
                  <a:pt x="937543" y="267784"/>
                </a:cubicBezTo>
                <a:cubicBezTo>
                  <a:pt x="916878" y="267784"/>
                  <a:pt x="898379" y="264817"/>
                  <a:pt x="882047" y="258884"/>
                </a:cubicBezTo>
                <a:cubicBezTo>
                  <a:pt x="865714" y="252951"/>
                  <a:pt x="851882" y="244352"/>
                  <a:pt x="840549" y="233086"/>
                </a:cubicBezTo>
                <a:cubicBezTo>
                  <a:pt x="829217" y="221820"/>
                  <a:pt x="820550" y="208087"/>
                  <a:pt x="814551" y="191888"/>
                </a:cubicBezTo>
                <a:cubicBezTo>
                  <a:pt x="808551" y="175689"/>
                  <a:pt x="805551" y="157324"/>
                  <a:pt x="805551" y="136792"/>
                </a:cubicBezTo>
                <a:cubicBezTo>
                  <a:pt x="805551" y="115593"/>
                  <a:pt x="808751" y="96561"/>
                  <a:pt x="815151" y="79695"/>
                </a:cubicBezTo>
                <a:cubicBezTo>
                  <a:pt x="821550" y="62830"/>
                  <a:pt x="830617" y="48497"/>
                  <a:pt x="842349" y="36698"/>
                </a:cubicBezTo>
                <a:cubicBezTo>
                  <a:pt x="854082" y="24899"/>
                  <a:pt x="868248" y="15866"/>
                  <a:pt x="884847" y="9600"/>
                </a:cubicBezTo>
                <a:cubicBezTo>
                  <a:pt x="901445" y="3333"/>
                  <a:pt x="919944" y="200"/>
                  <a:pt x="940343" y="200"/>
                </a:cubicBezTo>
                <a:close/>
                <a:moveTo>
                  <a:pt x="331869" y="0"/>
                </a:moveTo>
                <a:cubicBezTo>
                  <a:pt x="351467" y="0"/>
                  <a:pt x="368766" y="2600"/>
                  <a:pt x="383765" y="7800"/>
                </a:cubicBezTo>
                <a:cubicBezTo>
                  <a:pt x="398765" y="12999"/>
                  <a:pt x="411297" y="20999"/>
                  <a:pt x="421363" y="31798"/>
                </a:cubicBezTo>
                <a:cubicBezTo>
                  <a:pt x="431429" y="42598"/>
                  <a:pt x="439029" y="56230"/>
                  <a:pt x="444162" y="72696"/>
                </a:cubicBezTo>
                <a:cubicBezTo>
                  <a:pt x="449295" y="89161"/>
                  <a:pt x="451861" y="108594"/>
                  <a:pt x="451861" y="130992"/>
                </a:cubicBezTo>
                <a:cubicBezTo>
                  <a:pt x="451861" y="152458"/>
                  <a:pt x="449195" y="171656"/>
                  <a:pt x="443862" y="188589"/>
                </a:cubicBezTo>
                <a:cubicBezTo>
                  <a:pt x="438529" y="205521"/>
                  <a:pt x="430596" y="219887"/>
                  <a:pt x="420063" y="231686"/>
                </a:cubicBezTo>
                <a:cubicBezTo>
                  <a:pt x="409531" y="243485"/>
                  <a:pt x="396498" y="252485"/>
                  <a:pt x="380966" y="258684"/>
                </a:cubicBezTo>
                <a:cubicBezTo>
                  <a:pt x="365433" y="264884"/>
                  <a:pt x="347468" y="267984"/>
                  <a:pt x="327069" y="267984"/>
                </a:cubicBezTo>
                <a:cubicBezTo>
                  <a:pt x="306937" y="267984"/>
                  <a:pt x="289371" y="265351"/>
                  <a:pt x="274372" y="260084"/>
                </a:cubicBezTo>
                <a:cubicBezTo>
                  <a:pt x="259373" y="254818"/>
                  <a:pt x="246874" y="246785"/>
                  <a:pt x="236874" y="235986"/>
                </a:cubicBezTo>
                <a:cubicBezTo>
                  <a:pt x="226875" y="225186"/>
                  <a:pt x="219375" y="211454"/>
                  <a:pt x="214376" y="194788"/>
                </a:cubicBezTo>
                <a:cubicBezTo>
                  <a:pt x="209376" y="178123"/>
                  <a:pt x="206876" y="158390"/>
                  <a:pt x="206876" y="135592"/>
                </a:cubicBezTo>
                <a:cubicBezTo>
                  <a:pt x="206876" y="114660"/>
                  <a:pt x="209543" y="95828"/>
                  <a:pt x="214876" y="79095"/>
                </a:cubicBezTo>
                <a:cubicBezTo>
                  <a:pt x="220209" y="62363"/>
                  <a:pt x="228142" y="48130"/>
                  <a:pt x="238674" y="36398"/>
                </a:cubicBezTo>
                <a:cubicBezTo>
                  <a:pt x="249207" y="24665"/>
                  <a:pt x="262239" y="15666"/>
                  <a:pt x="277772" y="9400"/>
                </a:cubicBezTo>
                <a:cubicBezTo>
                  <a:pt x="293304" y="3133"/>
                  <a:pt x="311336" y="0"/>
                  <a:pt x="331869" y="0"/>
                </a:cubicBezTo>
                <a:close/>
              </a:path>
            </a:pathLst>
          </a:cu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26" presetClass="emph" presetSubtype="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9" presetClass="emph" presetSubtype="0" nodeType="withEffect">
                                  <p:stCondLst>
                                    <p:cond delay="0"/>
                                  </p:stCondLst>
                                  <p:childTnLst>
                                    <p:set>
                                      <p:cBhvr rctx="PPT">
                                        <p:cTn id="31" dur="indefinite"/>
                                        <p:tgtEl>
                                          <p:spTgt spid="13"/>
                                        </p:tgtEl>
                                        <p:attrNameLst>
                                          <p:attrName>style.opacity</p:attrName>
                                        </p:attrNameLst>
                                      </p:cBhvr>
                                      <p:to>
                                        <p:strVal val="0.5"/>
                                      </p:to>
                                    </p:set>
                                    <p:animEffect filter="image" prLst="opacity: 0.5">
                                      <p:cBhvr rctx="IE">
                                        <p:cTn id="32" dur="indefinite"/>
                                        <p:tgtEl>
                                          <p:spTgt spid="13"/>
                                        </p:tgtEl>
                                      </p:cBhvr>
                                    </p:animEffec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965</Words>
  <Application>Microsoft Office PowerPoint</Application>
  <PresentationFormat>On-screen Show (16:9)</PresentationFormat>
  <Paragraphs>587</Paragraphs>
  <Slides>53</Slides>
  <Notes>15</Notes>
  <HiddenSlides>0</HiddenSlides>
  <MMClips>8</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53</vt:i4>
      </vt:variant>
    </vt:vector>
  </HeadingPairs>
  <TitlesOfParts>
    <vt:vector size="72" baseType="lpstr">
      <vt:lpstr>Comfortaa SemiBold</vt:lpstr>
      <vt:lpstr>#9Slide05 Fourth Medium</vt:lpstr>
      <vt:lpstr>Comfortaa Light</vt:lpstr>
      <vt:lpstr>Arial</vt:lpstr>
      <vt:lpstr>Nunito</vt:lpstr>
      <vt:lpstr>Mali Medium</vt:lpstr>
      <vt:lpstr>Comfortaa</vt:lpstr>
      <vt:lpstr>#9Slide03 Jura SemiBold</vt:lpstr>
      <vt:lpstr>Comic Sans MS</vt:lpstr>
      <vt:lpstr>Single Day</vt:lpstr>
      <vt:lpstr>Comfortaa Medium</vt:lpstr>
      <vt:lpstr>#9Slide07 SVNAdam Gorry</vt:lpstr>
      <vt:lpstr>Arial Black</vt:lpstr>
      <vt:lpstr>Calibri</vt:lpstr>
      <vt:lpstr>#9Slide01 Noi dung ngan</vt:lpstr>
      <vt:lpstr>Basic Chemistry for Pre-K by Slidesgo</vt:lpstr>
      <vt:lpstr>Tema de Office</vt:lpstr>
      <vt:lpstr>1_Tema de Office</vt:lpstr>
      <vt:lpstr>2_Tema de Office</vt:lpstr>
      <vt:lpstr>PowerPoint Presentation</vt:lpstr>
      <vt:lpstr>Review 4</vt:lpstr>
      <vt:lpstr>3</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1</vt:lpstr>
      <vt:lpstr>Chinese whisper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HEID</cp:lastModifiedBy>
  <cp:revision>33</cp:revision>
  <dcterms:modified xsi:type="dcterms:W3CDTF">2023-05-26T02:22:41Z</dcterms:modified>
</cp:coreProperties>
</file>