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26" r:id="rId3"/>
    <p:sldId id="410" r:id="rId4"/>
    <p:sldId id="257" r:id="rId5"/>
    <p:sldId id="327" r:id="rId6"/>
    <p:sldId id="328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29" r:id="rId15"/>
    <p:sldId id="349" r:id="rId16"/>
    <p:sldId id="351" r:id="rId17"/>
    <p:sldId id="330" r:id="rId18"/>
    <p:sldId id="331" r:id="rId19"/>
    <p:sldId id="411" r:id="rId20"/>
    <p:sldId id="412" r:id="rId21"/>
    <p:sldId id="413" r:id="rId22"/>
    <p:sldId id="415" r:id="rId23"/>
    <p:sldId id="416" r:id="rId24"/>
    <p:sldId id="417" r:id="rId25"/>
    <p:sldId id="418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07D6"/>
    <a:srgbClr val="EA16CC"/>
    <a:srgbClr val="483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87" autoAdjust="0"/>
  </p:normalViewPr>
  <p:slideViewPr>
    <p:cSldViewPr snapToGrid="0">
      <p:cViewPr varScale="1">
        <p:scale>
          <a:sx n="53" d="100"/>
          <a:sy n="53" d="100"/>
        </p:scale>
        <p:origin x="11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 Each team choose one letter to go to the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choose the right options.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to choose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question.</a:t>
            </a:r>
          </a:p>
          <a:p>
            <a:pPr eaLnBrk="0" hangingPunct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 a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answer the questions.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 letters left.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with the most points wins.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3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42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46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71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1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93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Click the answer box to show how many points the students get.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  Click the flower</a:t>
            </a:r>
            <a:r>
              <a:rPr lang="en-US" baseline="0" dirty="0"/>
              <a:t> on top left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9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7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flower</a:t>
            </a:r>
            <a:r>
              <a:rPr lang="en-US" baseline="0" dirty="0"/>
              <a:t> at the top left cornet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93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14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3.xml"/><Relationship Id="rId1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16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5.xml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18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7.xml"/><Relationship Id="rId1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39.png"/><Relationship Id="rId5" Type="http://schemas.openxmlformats.org/officeDocument/2006/relationships/image" Target="../media/image35.jpe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23.jpeg"/><Relationship Id="rId10" Type="http://schemas.openxmlformats.org/officeDocument/2006/relationships/image" Target="../media/image43.png"/><Relationship Id="rId4" Type="http://schemas.openxmlformats.org/officeDocument/2006/relationships/slide" Target="slide3.xml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21.xml"/><Relationship Id="rId5" Type="http://schemas.openxmlformats.org/officeDocument/2006/relationships/slide" Target="slide16.xml"/><Relationship Id="rId15" Type="http://schemas.openxmlformats.org/officeDocument/2006/relationships/image" Target="../media/image22.jpeg"/><Relationship Id="rId10" Type="http://schemas.openxmlformats.org/officeDocument/2006/relationships/slide" Target="slide20.xml"/><Relationship Id="rId4" Type="http://schemas.openxmlformats.org/officeDocument/2006/relationships/image" Target="../media/image20.jpeg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9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2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jpe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0" Type="http://schemas.openxmlformats.org/officeDocument/2006/relationships/image" Target="../media/image27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15.xml"/><Relationship Id="rId33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3.xml"/><Relationship Id="rId28" Type="http://schemas.openxmlformats.org/officeDocument/2006/relationships/customXml" Target="../ink/ink2.xml"/><Relationship Id="rId31" Type="http://schemas.openxmlformats.org/officeDocument/2006/relationships/slide" Target="slide4.xml"/><Relationship Id="rId4" Type="http://schemas.openxmlformats.org/officeDocument/2006/relationships/customXml" Target="../ink/ink1.xml"/><Relationship Id="rId27" Type="http://schemas.openxmlformats.org/officeDocument/2006/relationships/image" Target="../media/image24.emf"/><Relationship Id="rId30" Type="http://schemas.openxmlformats.org/officeDocument/2006/relationships/image" Target="../media/image25.emf"/><Relationship Id="rId35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image" Target="../media/image21.png"/><Relationship Id="rId1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image" Target="../media/image20.jpeg"/><Relationship Id="rId9" Type="http://schemas.openxmlformats.org/officeDocument/2006/relationships/slide" Target="slide8.xml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4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3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6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5.xml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8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7.xml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10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620.png"/><Relationship Id="rId4" Type="http://schemas.openxmlformats.org/officeDocument/2006/relationships/audio" Target="../media/audio3.wav"/><Relationship Id="rId9" Type="http://schemas.openxmlformats.org/officeDocument/2006/relationships/customXml" Target="../ink/ink9.xml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customXml" Target="../ink/ink12.xml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4.emf"/><Relationship Id="rId4" Type="http://schemas.openxmlformats.org/officeDocument/2006/relationships/audio" Target="../media/audio3.wav"/><Relationship Id="rId9" Type="http://schemas.openxmlformats.org/officeDocument/2006/relationships/customXml" Target="../ink/ink11.xml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471" y="1768544"/>
            <a:ext cx="3014269" cy="2371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do word puzzles.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45A3214-C5C7-43A0-B547-6562926E6742}"/>
              </a:ext>
            </a:extLst>
          </p:cNvPr>
          <p:cNvGrpSpPr/>
          <p:nvPr/>
        </p:nvGrpSpPr>
        <p:grpSpPr>
          <a:xfrm>
            <a:off x="9623854" y="422918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44209BE-C40D-4D64-BF61-F53B5F211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B9D647-A1DA-4A81-8D74-283DAD52E51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F6BB80C3-E99E-43A7-B768-FA8CA496E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2012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2683" y="1805040"/>
            <a:ext cx="2956366" cy="224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568F765-EB15-4059-96B5-B86DAFC561B4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AB1E6FF7-2127-4FF5-A5C9-17C39FCE6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0389A1-7D89-4B38-B07B-26C782B4AE28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27011DF2-08FC-42E3-856C-7A4046F6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67954" y="2131104"/>
            <a:ext cx="3273037" cy="2008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D2341CE-539C-4AC6-8836-DFA2BE63BBE3}"/>
              </a:ext>
            </a:extLst>
          </p:cNvPr>
          <p:cNvGrpSpPr/>
          <p:nvPr/>
        </p:nvGrpSpPr>
        <p:grpSpPr>
          <a:xfrm>
            <a:off x="9520331" y="4164415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E7AD12D5-04F2-4D21-AC68-E55A6137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F0C9D-BC83-41D2-A4B4-2DB263B630BC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6D3E068C-2936-44AF-B5BE-C3DE3E4F6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50 ideas de Imprimibles | disenos de unas, manualidades, imprimibles">
            <a:extLst>
              <a:ext uri="{FF2B5EF4-FFF2-40B4-BE49-F238E27FC236}">
                <a16:creationId xmlns:a16="http://schemas.microsoft.com/office/drawing/2014/main" id="{38F3B345-C4CD-43C3-BB57-7424F843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| Home icon pin deal. isolated on white">
            <a:hlinkClick r:id="rId6" action="ppaction://hlinksldjump"/>
            <a:extLst>
              <a:ext uri="{FF2B5EF4-FFF2-40B4-BE49-F238E27FC236}">
                <a16:creationId xmlns:a16="http://schemas.microsoft.com/office/drawing/2014/main" id="{8AA190AE-2092-458B-839B-ACFBABE8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010" y="-16110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64545" y="103417"/>
            <a:ext cx="948417" cy="948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240" y="2180952"/>
            <a:ext cx="4857750" cy="3619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b="6204"/>
          <a:stretch/>
        </p:blipFill>
        <p:spPr>
          <a:xfrm>
            <a:off x="6096000" y="2180952"/>
            <a:ext cx="5124450" cy="3645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43678" y="201555"/>
            <a:ext cx="4702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Look, listen and repeat.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96" y="103417"/>
            <a:ext cx="7715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4" action="ppaction://hlinksldjump"/>
            <a:extLst>
              <a:ext uri="{FF2B5EF4-FFF2-40B4-BE49-F238E27FC236}">
                <a16:creationId xmlns:a16="http://schemas.microsoft.com/office/drawing/2014/main" id="{E51C5B42-C4CA-4465-8EE9-C73BFEDFB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0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32764" y="253051"/>
            <a:ext cx="968240" cy="968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207" y="2780194"/>
            <a:ext cx="10021977" cy="3892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64" y="5550589"/>
            <a:ext cx="990600" cy="1171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2294" y="879349"/>
            <a:ext cx="2677523" cy="1850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93" y="327596"/>
            <a:ext cx="56959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Home icon pin deal. isolated on white">
            <a:hlinkClick r:id="rId2" action="ppaction://hlinksldjump"/>
            <a:extLst>
              <a:ext uri="{FF2B5EF4-FFF2-40B4-BE49-F238E27FC236}">
                <a16:creationId xmlns:a16="http://schemas.microsoft.com/office/drawing/2014/main" id="{414FD3C1-5ACE-4541-B344-E0B6FB2A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1" y="71022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6" y="1034289"/>
            <a:ext cx="11659317" cy="5503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01B77AB4-B033-4DDE-848F-731EB116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04288E-91BC-4F40-A1A5-53A5C6057959}"/>
              </a:ext>
            </a:extLst>
          </p:cNvPr>
          <p:cNvGrpSpPr/>
          <p:nvPr/>
        </p:nvGrpSpPr>
        <p:grpSpPr>
          <a:xfrm>
            <a:off x="206140" y="176209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" name="Oval 2">
              <a:hlinkClick r:id="rId5" action="ppaction://hlinksldjump"/>
              <a:extLst>
                <a:ext uri="{FF2B5EF4-FFF2-40B4-BE49-F238E27FC236}">
                  <a16:creationId xmlns:a16="http://schemas.microsoft.com/office/drawing/2014/main" id="{45684250-76B2-4562-BDA5-49823DE1DFEB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FD9EDD-5AC5-4C94-A6ED-5DCBF5A7AC9E}"/>
                </a:ext>
              </a:extLst>
            </p:cNvPr>
            <p:cNvSpPr/>
            <p:nvPr/>
          </p:nvSpPr>
          <p:spPr>
            <a:xfrm>
              <a:off x="6998240" y="3748026"/>
              <a:ext cx="1989647" cy="95410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39228C9-1F7B-4EF0-8DED-3AC4A546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>
            <a:hlinkClick r:id="rId7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2" name="Rectangle 141">
            <a:hlinkClick r:id="rId8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3" name="Rectangle 142">
            <a:hlinkClick r:id="rId9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4" name="Rectangle 143">
            <a:hlinkClick r:id="rId10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45" name="Rectangle 144">
            <a:hlinkClick r:id="rId11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46" name="Rectangle 145">
            <a:hlinkClick r:id="rId12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47" name="Rectangle 146">
            <a:hlinkClick r:id="rId13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8" name="Rectangle 147">
            <a:hlinkClick r:id="rId14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149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FABBC3D-95B8-47CD-92DB-CAB15163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2" y="1343312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2410724" y="315724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9180924" y="-141630"/>
            <a:ext cx="301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LEVEL 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B5FC57A-5C4B-4B85-98CA-79571D2AC5CD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26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F82186F1-2198-4077-B69F-D15702D9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1839A9C-B4F7-4CBE-AD9D-2FDBFE865308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3C063C-1FE3-4E78-8416-DC217FF694D5}"/>
              </a:ext>
            </a:extLst>
          </p:cNvPr>
          <p:cNvGrpSpPr/>
          <p:nvPr/>
        </p:nvGrpSpPr>
        <p:grpSpPr>
          <a:xfrm>
            <a:off x="75994" y="90707"/>
            <a:ext cx="1131444" cy="2067611"/>
            <a:chOff x="75994" y="90707"/>
            <a:chExt cx="1131444" cy="2067611"/>
          </a:xfrm>
        </p:grpSpPr>
        <p:pic>
          <p:nvPicPr>
            <p:cNvPr id="12" name="Picture 2" descr="Happy flower cartoon flower Royalty Free Vector Image">
              <a:hlinkClick r:id="rId9" action="ppaction://hlinksldjump"/>
              <a:extLst>
                <a:ext uri="{FF2B5EF4-FFF2-40B4-BE49-F238E27FC236}">
                  <a16:creationId xmlns:a16="http://schemas.microsoft.com/office/drawing/2014/main" id="{05CE86F7-6103-43DE-B57C-5302A2C8B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4" t="6472" r="12355" b="13657"/>
            <a:stretch/>
          </p:blipFill>
          <p:spPr bwMode="auto">
            <a:xfrm>
              <a:off x="75994" y="90707"/>
              <a:ext cx="1131444" cy="162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75800BF-98D1-4780-A491-2200092EF0AE}"/>
                </a:ext>
              </a:extLst>
            </p:cNvPr>
            <p:cNvSpPr/>
            <p:nvPr/>
          </p:nvSpPr>
          <p:spPr>
            <a:xfrm>
              <a:off x="237365" y="1715644"/>
              <a:ext cx="820429" cy="442674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cap="none" spc="0" dirty="0">
                  <a:ln/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home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68" b="99681" l="4630" r="98148">
                        <a14:backgroundMark x1="89815" y1="74441" x2="89815" y2="74441"/>
                        <a14:backgroundMark x1="92130" y1="64217" x2="83333" y2="76038"/>
                        <a14:backgroundMark x1="88426" y1="85623" x2="91667" y2="9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3878" y="1446430"/>
            <a:ext cx="20574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05808C2-EAB4-4346-9375-49ABACCB96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54D858F1-0C20-4C7D-8454-246AF7F75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A53D1-ED30-4D24-8EBA-AAAB01EB3E04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3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FC8A7B70-E71D-4113-8CD9-DACEB04C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94" b="99687" l="7309" r="973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672" y="1787229"/>
            <a:ext cx="2867025" cy="30384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892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sister.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36865"/>
            <a:ext cx="5111853" cy="189213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6" y="1541459"/>
            <a:ext cx="5111853" cy="193559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CBBE57AC-9D69-4DF0-88BA-D47F0FDB8924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44374D55-50D4-4F18-BAC1-F7BE51E4E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9DE20A-5501-4337-B650-B8414D57E03B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94142CE8-F3D9-4013-9A12-D0759179F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26" b="99128" l="1384" r="97059">
                        <a14:foregroundMark x1="55882" y1="30233" x2="58651" y2="32122"/>
                        <a14:foregroundMark x1="32353" y1="32703" x2="35467" y2="32267"/>
                        <a14:foregroundMark x1="36159" y1="31686" x2="36332" y2="31105"/>
                        <a14:foregroundMark x1="46021" y1="45203" x2="50519" y2="44913"/>
                        <a14:foregroundMark x1="70242" y1="61192" x2="80450" y2="69913"/>
                        <a14:foregroundMark x1="55882" y1="92151" x2="74048" y2="95349"/>
                        <a14:foregroundMark x1="38927" y1="88663" x2="45675" y2="88663"/>
                        <a14:foregroundMark x1="10035" y1="78779" x2="9516" y2="84157"/>
                        <a14:foregroundMark x1="17820" y1="58140" x2="25952" y2="58140"/>
                        <a14:foregroundMark x1="46367" y1="56541" x2="45675" y2="57267"/>
                        <a14:backgroundMark x1="9689" y1="45640" x2="12630" y2="52035"/>
                        <a14:backgroundMark x1="3979" y1="78343" x2="4844" y2="80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713" y="1715644"/>
            <a:ext cx="2198108" cy="2616433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9100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777433" y="1875741"/>
            <a:ext cx="4469929" cy="683986"/>
            <a:chOff x="4513634" y="2299452"/>
            <a:chExt cx="4469929" cy="683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21" y="2324490"/>
              <a:ext cx="2153157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13634" y="2299452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737" y="32441"/>
            <a:ext cx="41243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00" y="2485110"/>
            <a:ext cx="5448800" cy="41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401AB11-20DD-4EFD-835D-BF37043BB52B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EEDE25E-6DFC-42C0-B77D-963649FE1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323BC4-DF6C-497B-AFC5-DCD710230853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AE38D2CB-0349-4910-9C5B-0C5BD7A1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" b="95548" l="5184" r="93144">
                        <a14:backgroundMark x1="9532" y1="51669" x2="17224" y2="62480"/>
                        <a14:backgroundMark x1="19398" y1="46582" x2="21405" y2="59459"/>
                        <a14:backgroundMark x1="14047" y1="43720" x2="14716" y2="48649"/>
                        <a14:backgroundMark x1="78428" y1="39905" x2="78930" y2="42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61531" y="1610367"/>
            <a:ext cx="3413042" cy="35899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064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that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F398331-12DE-48B1-8A43-9454778C754A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9A50E41-4102-49B2-8197-1D728F1ED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ECCE4-E293-49F5-B3ED-3F17CA6E2CDE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1B77232E-90E4-4C91-A1DB-CED4D4690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88" b="100000" l="1310" r="100000">
                        <a14:foregroundMark x1="14874" y1="72222" x2="18428" y2="89068"/>
                        <a14:foregroundMark x1="12067" y1="68100" x2="7016" y2="95878"/>
                        <a14:foregroundMark x1="9167" y1="87455" x2="16651" y2="93728"/>
                        <a14:foregroundMark x1="21515" y1="74373" x2="27877" y2="85305"/>
                        <a14:foregroundMark x1="6361" y1="70609" x2="20019" y2="65950"/>
                        <a14:foregroundMark x1="5706" y1="65950" x2="5426" y2="87455"/>
                        <a14:foregroundMark x1="7858" y1="97491" x2="20861" y2="96774"/>
                        <a14:foregroundMark x1="23761" y1="93728" x2="23761" y2="98746"/>
                        <a14:foregroundMark x1="20393" y1="81541" x2="23948" y2="87814"/>
                        <a14:foregroundMark x1="21048" y1="70072" x2="27502" y2="78136"/>
                        <a14:foregroundMark x1="11413" y1="59140" x2="15154" y2="59140"/>
                        <a14:foregroundMark x1="2619" y1="87455" x2="2619" y2="99283"/>
                        <a14:foregroundMark x1="2993" y1="84050" x2="1964" y2="87097"/>
                        <a14:foregroundMark x1="1684" y1="87097" x2="1684" y2="87097"/>
                        <a14:foregroundMark x1="2339" y1="82437" x2="1310" y2="82796"/>
                        <a14:foregroundMark x1="84004" y1="72222" x2="79888" y2="85305"/>
                        <a14:foregroundMark x1="89710" y1="69355" x2="91487" y2="96237"/>
                        <a14:foregroundMark x1="82507" y1="72760" x2="92423" y2="70968"/>
                        <a14:foregroundMark x1="81197" y1="95878" x2="94574" y2="91577"/>
                        <a14:foregroundMark x1="94200" y1="75627" x2="95229" y2="98029"/>
                        <a14:foregroundMark x1="90178" y1="62903" x2="96165" y2="73477"/>
                        <a14:foregroundMark x1="83817" y1="66308" x2="76333" y2="82437"/>
                        <a14:foregroundMark x1="81197" y1="93011" x2="80730" y2="98029"/>
                        <a14:foregroundMark x1="85126" y1="59677" x2="90458" y2="56631"/>
                        <a14:foregroundMark x1="82226" y1="87455" x2="84939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7953" y="1674645"/>
            <a:ext cx="5934218" cy="309756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4906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that?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2EB76-5EFF-484B-8769-8ED4046E0C29}"/>
              </a:ext>
            </a:extLst>
          </p:cNvPr>
          <p:cNvGrpSpPr/>
          <p:nvPr/>
        </p:nvGrpSpPr>
        <p:grpSpPr>
          <a:xfrm>
            <a:off x="1528567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386041C-29AC-42FB-ACCA-E9CC8BB6A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E3F5FC-A8A1-4C50-BF08-95FA85F410E1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6B339AD6-705A-4D6F-B19E-2F70F10BD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586" y1="79630" x2="29515" y2="82099"/>
                        <a14:foregroundMark x1="18943" y1="79630" x2="18943" y2="80864"/>
                        <a14:foregroundMark x1="21586" y1="85494" x2="24670" y2="85494"/>
                        <a14:foregroundMark x1="18062" y1="84259" x2="16300" y2="80864"/>
                        <a14:foregroundMark x1="83260" y1="78086" x2="76211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8383" y="1563866"/>
            <a:ext cx="2162175" cy="30861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604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this?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father.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4A8A65C-2328-4CCE-884B-B2BB681AE6A0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D24BAAAC-6EED-4C95-B058-D5D13FF5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4A270-A5F4-4D2D-99F3-0EC1F72D5F30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0BCEAB66-DC8F-4A38-9F8A-F0080F97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5" b="100000" l="3090" r="89888">
                        <a14:backgroundMark x1="29775" y1="40520" x2="19101" y2="62082"/>
                        <a14:backgroundMark x1="8708" y1="40520" x2="10955" y2="67286"/>
                        <a14:backgroundMark x1="12079" y1="70260" x2="8708" y2="85130"/>
                        <a14:backgroundMark x1="7865" y1="87732" x2="7022" y2="92565"/>
                        <a14:backgroundMark x1="66854" y1="16729" x2="67135" y2="56877"/>
                        <a14:backgroundMark x1="59831" y1="32342" x2="62921" y2="47955"/>
                        <a14:backgroundMark x1="76404" y1="14498" x2="78652" y2="77323"/>
                        <a14:backgroundMark x1="71348" y1="13011" x2="73034" y2="63941"/>
                        <a14:backgroundMark x1="83427" y1="89963" x2="83427" y2="962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808" y="1825804"/>
            <a:ext cx="3390900" cy="25622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75971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 tale Images, Stock Photos &amp;amp; Vectors | Shutterstock">
            <a:extLst>
              <a:ext uri="{FF2B5EF4-FFF2-40B4-BE49-F238E27FC236}">
                <a16:creationId xmlns:a16="http://schemas.microsoft.com/office/drawing/2014/main" id="{4D5EE1B3-0DCC-4BC4-8081-31EA9856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3590460A-7EBF-43B0-9EBA-20F4D7F0647A}"/>
              </a:ext>
            </a:extLst>
          </p:cNvPr>
          <p:cNvSpPr/>
          <p:nvPr/>
        </p:nvSpPr>
        <p:spPr>
          <a:xfrm>
            <a:off x="4773142" y="734865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’s this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14">
            <a:extLst>
              <a:ext uri="{FF2B5EF4-FFF2-40B4-BE49-F238E27FC236}">
                <a16:creationId xmlns:a16="http://schemas.microsoft.com/office/drawing/2014/main" id="{F4D9FE5C-7F8D-4D04-9837-F85F54B4B086}"/>
              </a:ext>
            </a:extLst>
          </p:cNvPr>
          <p:cNvSpPr/>
          <p:nvPr/>
        </p:nvSpPr>
        <p:spPr>
          <a:xfrm>
            <a:off x="5935217" y="5211192"/>
            <a:ext cx="5143405" cy="1173374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It’s my brother.</a:t>
            </a:r>
          </a:p>
        </p:txBody>
      </p:sp>
      <p:pic>
        <p:nvPicPr>
          <p:cNvPr id="4100" name="Picture 4" descr="Cartoon beautiful flying fairy Royalty Free Vector Image">
            <a:extLst>
              <a:ext uri="{FF2B5EF4-FFF2-40B4-BE49-F238E27FC236}">
                <a16:creationId xmlns:a16="http://schemas.microsoft.com/office/drawing/2014/main" id="{507ED8F7-551C-4AF9-9283-CEBFA2B0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 rot="1651516" flipH="1">
            <a:off x="1986599" y="132006"/>
            <a:ext cx="2540084" cy="361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33 Conector recto">
            <a:extLst>
              <a:ext uri="{FF2B5EF4-FFF2-40B4-BE49-F238E27FC236}">
                <a16:creationId xmlns:a16="http://schemas.microsoft.com/office/drawing/2014/main" id="{929207CF-380C-4E66-864C-EE85FA5FF4F7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36865"/>
            <a:ext cx="4731343" cy="1333334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3" name="9 Conector recto">
            <a:extLst>
              <a:ext uri="{FF2B5EF4-FFF2-40B4-BE49-F238E27FC236}">
                <a16:creationId xmlns:a16="http://schemas.microsoft.com/office/drawing/2014/main" id="{2489E433-A4D9-442E-96C8-D6B6A817BBE6}"/>
              </a:ext>
            </a:extLst>
          </p:cNvPr>
          <p:cNvCxnSpPr>
            <a:cxnSpLocks/>
          </p:cNvCxnSpPr>
          <p:nvPr/>
        </p:nvCxnSpPr>
        <p:spPr>
          <a:xfrm flipH="1" flipV="1">
            <a:off x="2242535" y="1541459"/>
            <a:ext cx="4731343" cy="132874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547AD34-71AB-4BAE-8579-90E81303F80E}"/>
              </a:ext>
            </a:extLst>
          </p:cNvPr>
          <p:cNvGrpSpPr/>
          <p:nvPr/>
        </p:nvGrpSpPr>
        <p:grpSpPr>
          <a:xfrm>
            <a:off x="1500401" y="3073730"/>
            <a:ext cx="3777277" cy="2815389"/>
            <a:chOff x="1500401" y="3073730"/>
            <a:chExt cx="3777277" cy="2815389"/>
          </a:xfrm>
        </p:grpSpPr>
        <p:pic>
          <p:nvPicPr>
            <p:cNvPr id="10" name="Picture 2" descr="Gerichtshammer Clipart Flowers Spring Flower Cartoon - Grace Davis High  School Logo, HD Png Download , Transparent Png Image - PNGitem">
              <a:extLst>
                <a:ext uri="{FF2B5EF4-FFF2-40B4-BE49-F238E27FC236}">
                  <a16:creationId xmlns:a16="http://schemas.microsoft.com/office/drawing/2014/main" id="{2A8F0351-58E2-424D-BCBE-4BED84603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401" y="3073730"/>
              <a:ext cx="3777277" cy="281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9779BA-9FB7-4628-986D-BCF461FB1A59}"/>
                </a:ext>
              </a:extLst>
            </p:cNvPr>
            <p:cNvSpPr/>
            <p:nvPr/>
          </p:nvSpPr>
          <p:spPr>
            <a:xfrm>
              <a:off x="2945648" y="400753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pic>
        <p:nvPicPr>
          <p:cNvPr id="12" name="Picture 2" descr="Happy flower cartoon flower Royalty Free Vector Image">
            <a:hlinkClick r:id="rId9" action="ppaction://hlinksldjump"/>
            <a:extLst>
              <a:ext uri="{FF2B5EF4-FFF2-40B4-BE49-F238E27FC236}">
                <a16:creationId xmlns:a16="http://schemas.microsoft.com/office/drawing/2014/main" id="{5303AE32-D750-4CCA-A35F-535282E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6" b="100000" l="7099" r="94136">
                        <a14:foregroundMark x1="59877" y1="58306" x2="58951" y2="71661"/>
                        <a14:foregroundMark x1="59259" y1="25407" x2="59259" y2="30293"/>
                        <a14:backgroundMark x1="64815" y1="20521" x2="89506" y2="68078"/>
                        <a14:backgroundMark x1="22531" y1="21824" x2="20679" y2="53094"/>
                        <a14:backgroundMark x1="25000" y1="20847" x2="24074" y2="26710"/>
                        <a14:backgroundMark x1="8951" y1="73941" x2="13272" y2="931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205" y="1644829"/>
            <a:ext cx="3086100" cy="292417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5800BF-98D1-4780-A491-2200092EF0AE}"/>
              </a:ext>
            </a:extLst>
          </p:cNvPr>
          <p:cNvSpPr/>
          <p:nvPr/>
        </p:nvSpPr>
        <p:spPr>
          <a:xfrm>
            <a:off x="237365" y="1715644"/>
            <a:ext cx="820429" cy="442674"/>
          </a:xfrm>
          <a:prstGeom prst="round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4271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07952" y="5790746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06" y="2334566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81570" y="1908449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1671" y="4361035"/>
                <a:ext cx="363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06860" y="368234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593696" y="2717868"/>
              <a:ext cx="1729962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040670" y="1747879"/>
              <a:ext cx="173797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say.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488764" y="2176548"/>
              <a:ext cx="141320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63428" y="3855748"/>
              <a:ext cx="1731564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84570" y="-69816"/>
            <a:ext cx="57230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family </a:t>
            </a: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D529BDEB-5C04-43E3-B339-676EF780F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2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045415" y="3438899"/>
              <a:ext cx="1824977" cy="954107"/>
            </a:xfrm>
            <a:prstGeom prst="rect">
              <a:avLst/>
            </a:prstGeom>
            <a:grp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0F70F1-DD19-4821-BB26-0E6D8CBA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34" y="-204519"/>
            <a:ext cx="7593378" cy="2779865"/>
          </a:xfrm>
          <a:prstGeom prst="rect">
            <a:avLst/>
          </a:prstGeom>
        </p:spPr>
      </p:pic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2233858" y="2113681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6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4256309" y="4298699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7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5193670" y="4281447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8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6034340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9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7004849" y="4273404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10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4267529" y="5196734"/>
            <a:ext cx="646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11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5188860" y="5222029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2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6093970" y="5222029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3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6961826" y="5223347"/>
            <a:ext cx="7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tx2">
                    <a:lumMod val="50000"/>
                  </a:schemeClr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83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DF9F9A72-AAFB-416D-964A-E5707280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30" y="90226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2433614" y="3206190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" descr="Free Vector | Home icon pin deal. isolated on white">
            <a:hlinkClick r:id="rId15" action="ppaction://hlinksldjump"/>
            <a:extLst>
              <a:ext uri="{FF2B5EF4-FFF2-40B4-BE49-F238E27FC236}">
                <a16:creationId xmlns:a16="http://schemas.microsoft.com/office/drawing/2014/main" id="{E8F02BF3-0E6C-41B1-895E-18958D80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914" y="5543289"/>
            <a:ext cx="1310086" cy="13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2" fill="hold">
                      <p:stCondLst>
                        <p:cond delay="0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5" fill="hold">
                      <p:stCondLst>
                        <p:cond delay="0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0" fill="hold">
                      <p:stCondLst>
                        <p:cond delay="0"/>
                      </p:stCondLst>
                      <p:childTnLst>
                        <p:par>
                          <p:cTn id="711" fill="hold">
                            <p:stCondLst>
                              <p:cond delay="0"/>
                            </p:stCondLst>
                            <p:childTnLst>
                              <p:par>
                                <p:cTn id="7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44904" y="1955549"/>
            <a:ext cx="2851096" cy="2438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639B81-08D5-4614-8517-971BAD2BFBE0}"/>
              </a:ext>
            </a:extLst>
          </p:cNvPr>
          <p:cNvGrpSpPr/>
          <p:nvPr/>
        </p:nvGrpSpPr>
        <p:grpSpPr>
          <a:xfrm>
            <a:off x="1255306" y="4048594"/>
            <a:ext cx="1182213" cy="1187490"/>
            <a:chOff x="1255306" y="4048594"/>
            <a:chExt cx="1182213" cy="118749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306" y="4048594"/>
              <a:ext cx="1182213" cy="118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96DB20-C6AF-4FEB-B6D8-2731049405B1}"/>
                </a:ext>
              </a:extLst>
            </p:cNvPr>
            <p:cNvSpPr/>
            <p:nvPr/>
          </p:nvSpPr>
          <p:spPr>
            <a:xfrm>
              <a:off x="1558537" y="4090744"/>
              <a:ext cx="56121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pic>
        <p:nvPicPr>
          <p:cNvPr id="10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52C2E0D9-DACA-44E1-A3AD-5FD3F73C2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17946" y="1751348"/>
            <a:ext cx="2911838" cy="258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113840" y="5047172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13565B-1637-455E-93C2-4F6859EA2465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062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C5215125-89DD-47F6-A324-DCEF56D958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3419A7-EA8D-4F93-9157-F7DDB9E00F30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</a:p>
          </p:txBody>
        </p:sp>
      </p:grpSp>
      <p:pic>
        <p:nvPicPr>
          <p:cNvPr id="22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C05A672D-06C1-47A5-9BB2-C48E9CACC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2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77548" y="1973408"/>
            <a:ext cx="2694200" cy="221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8189276" y="5022158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basketball.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4159654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54019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82C078-75E1-4638-A213-0109BC44E2A4}"/>
              </a:ext>
            </a:extLst>
          </p:cNvPr>
          <p:cNvGrpSpPr/>
          <p:nvPr/>
        </p:nvGrpSpPr>
        <p:grpSpPr>
          <a:xfrm>
            <a:off x="9634693" y="4059893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FD848376-2BAE-49C6-B676-A60F56C3C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91557A-5D16-443C-A7E8-D35146A2F625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DFE20C6D-3964-4AD7-85F0-0AC0B3353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295461" y="1858089"/>
            <a:ext cx="2739220" cy="2368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75994" y="5056225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badminton.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4114663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volleyball.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8723" y="2964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268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5495203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C8A7B-DDFF-4A32-8E90-8A8BD881B8D2}"/>
              </a:ext>
            </a:extLst>
          </p:cNvPr>
          <p:cNvGrpSpPr/>
          <p:nvPr/>
        </p:nvGrpSpPr>
        <p:grpSpPr>
          <a:xfrm>
            <a:off x="1255306" y="4226727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71119553-3E1B-4E4B-BC1B-3DB005EBF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1494F1-0D5D-4695-9D0B-549607FD926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26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0A2D84A9-179A-4DE6-BD85-8D6008CF8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1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imated fairy tale lake landscape with clouds in the sky. Cartoon landscape  background. Seamless loop flat animation. Stock Video Footage by  ©goodstocker.yandex.ru #201470118">
            <a:extLst>
              <a:ext uri="{FF2B5EF4-FFF2-40B4-BE49-F238E27FC236}">
                <a16:creationId xmlns:a16="http://schemas.microsoft.com/office/drawing/2014/main" id="{B1E31EF6-1ED6-4DC8-9C11-6335B8CA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199,179 BEST Fairy Cartoon IMAGES, STOCK PHOTOS &amp;amp; VECTORS | Adobe Stock">
            <a:extLst>
              <a:ext uri="{FF2B5EF4-FFF2-40B4-BE49-F238E27FC236}">
                <a16:creationId xmlns:a16="http://schemas.microsoft.com/office/drawing/2014/main" id="{A099750A-C191-4E9C-908F-BF9D2E402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07" y="-140933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9 Conector recto">
            <a:extLst>
              <a:ext uri="{FF2B5EF4-FFF2-40B4-BE49-F238E27FC236}">
                <a16:creationId xmlns:a16="http://schemas.microsoft.com/office/drawing/2014/main" id="{9B9A82C6-836B-4DD4-A8F3-030AA4CB3A1F}"/>
              </a:ext>
            </a:extLst>
          </p:cNvPr>
          <p:cNvCxnSpPr>
            <a:cxnSpLocks/>
          </p:cNvCxnSpPr>
          <p:nvPr/>
        </p:nvCxnSpPr>
        <p:spPr>
          <a:xfrm flipV="1">
            <a:off x="6056622" y="2023478"/>
            <a:ext cx="1865377" cy="1073108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cxnSp>
        <p:nvCxnSpPr>
          <p:cNvPr id="14" name="33 Conector recto">
            <a:extLst>
              <a:ext uri="{FF2B5EF4-FFF2-40B4-BE49-F238E27FC236}">
                <a16:creationId xmlns:a16="http://schemas.microsoft.com/office/drawing/2014/main" id="{AFB39D39-9A79-4EC3-B3BF-27FC0E859303}"/>
              </a:ext>
            </a:extLst>
          </p:cNvPr>
          <p:cNvCxnSpPr>
            <a:cxnSpLocks/>
          </p:cNvCxnSpPr>
          <p:nvPr/>
        </p:nvCxnSpPr>
        <p:spPr>
          <a:xfrm flipV="1">
            <a:off x="6056621" y="2040232"/>
            <a:ext cx="1865377" cy="103960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65404CA-00FB-4AEF-A7D6-C86E17B81F7D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12237" y="1795223"/>
            <a:ext cx="3337257" cy="225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ular Callout 13">
            <a:extLst>
              <a:ext uri="{FF2B5EF4-FFF2-40B4-BE49-F238E27FC236}">
                <a16:creationId xmlns:a16="http://schemas.microsoft.com/office/drawing/2014/main" id="{61197F78-2184-44DC-9E4E-AA79AAB0BC12}"/>
              </a:ext>
            </a:extLst>
          </p:cNvPr>
          <p:cNvSpPr/>
          <p:nvPr/>
        </p:nvSpPr>
        <p:spPr>
          <a:xfrm flipH="1">
            <a:off x="3200970" y="619116"/>
            <a:ext cx="3931920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</a:t>
            </a:r>
          </a:p>
          <a:p>
            <a:pPr lvl="0" algn="ctr">
              <a:defRPr/>
            </a:pPr>
            <a:r>
              <a:rPr lang="en-GB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break time?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4">
            <a:extLst>
              <a:ext uri="{FF2B5EF4-FFF2-40B4-BE49-F238E27FC236}">
                <a16:creationId xmlns:a16="http://schemas.microsoft.com/office/drawing/2014/main" id="{0C1A2BB2-9B43-4964-880A-7A010BDBBA20}"/>
              </a:ext>
            </a:extLst>
          </p:cNvPr>
          <p:cNvSpPr/>
          <p:nvPr/>
        </p:nvSpPr>
        <p:spPr>
          <a:xfrm flipH="1">
            <a:off x="4076254" y="5057759"/>
            <a:ext cx="4039491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chat with my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friends.</a:t>
            </a:r>
          </a:p>
        </p:txBody>
      </p:sp>
      <p:sp>
        <p:nvSpPr>
          <p:cNvPr id="19" name="Rounded Rectangular Callout 14">
            <a:extLst>
              <a:ext uri="{FF2B5EF4-FFF2-40B4-BE49-F238E27FC236}">
                <a16:creationId xmlns:a16="http://schemas.microsoft.com/office/drawing/2014/main" id="{942C66E2-9311-402B-B980-DED0E7477AB0}"/>
              </a:ext>
            </a:extLst>
          </p:cNvPr>
          <p:cNvSpPr/>
          <p:nvPr/>
        </p:nvSpPr>
        <p:spPr>
          <a:xfrm flipH="1">
            <a:off x="75995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play chess.</a:t>
            </a:r>
          </a:p>
        </p:txBody>
      </p:sp>
      <p:sp>
        <p:nvSpPr>
          <p:cNvPr id="20" name="Rounded Rectangular Callout 14">
            <a:extLst>
              <a:ext uri="{FF2B5EF4-FFF2-40B4-BE49-F238E27FC236}">
                <a16:creationId xmlns:a16="http://schemas.microsoft.com/office/drawing/2014/main" id="{1C20056D-A742-4869-B67E-699D2D80942D}"/>
              </a:ext>
            </a:extLst>
          </p:cNvPr>
          <p:cNvSpPr/>
          <p:nvPr/>
        </p:nvSpPr>
        <p:spPr>
          <a:xfrm flipH="1">
            <a:off x="8153331" y="5051394"/>
            <a:ext cx="3962674" cy="1187490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table tennis.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5EA33795-A28B-453D-BCBF-94C864C3A4C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91963" y="2961416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DD73CD97-AACE-4535-BA0D-F1CD64E75D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855923" y="3085616"/>
                <a:ext cx="24840" cy="24840"/>
              </a:xfrm>
              <a:prstGeom prst="rect">
                <a:avLst/>
              </a:prstGeom>
            </p:spPr>
          </p:pic>
        </mc:Fallback>
      </mc:AlternateContent>
      <p:pic>
        <p:nvPicPr>
          <p:cNvPr id="2060" name="Picture 12" descr="Cute kawaii sad flower decoration cartoon Vector Image">
            <a:extLst>
              <a:ext uri="{FF2B5EF4-FFF2-40B4-BE49-F238E27FC236}">
                <a16:creationId xmlns:a16="http://schemas.microsoft.com/office/drawing/2014/main" id="{4280D89E-C9AB-4D33-B3B5-C299FDB73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1456535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Cute kawaii sad flower decoration cartoon Vector Image">
            <a:extLst>
              <a:ext uri="{FF2B5EF4-FFF2-40B4-BE49-F238E27FC236}">
                <a16:creationId xmlns:a16="http://schemas.microsoft.com/office/drawing/2014/main" id="{4860A489-F5C5-429E-AAF2-D16050871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8957" r="19282" b="35230"/>
          <a:stretch/>
        </p:blipFill>
        <p:spPr bwMode="auto">
          <a:xfrm>
            <a:off x="9533872" y="4048594"/>
            <a:ext cx="1402822" cy="1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AF960-F12E-419B-A991-8463D43937CC}"/>
              </a:ext>
            </a:extLst>
          </p:cNvPr>
          <p:cNvGrpSpPr/>
          <p:nvPr/>
        </p:nvGrpSpPr>
        <p:grpSpPr>
          <a:xfrm>
            <a:off x="5425082" y="4188922"/>
            <a:ext cx="1300563" cy="1133980"/>
            <a:chOff x="5425082" y="4188922"/>
            <a:chExt cx="1300563" cy="1133980"/>
          </a:xfrm>
        </p:grpSpPr>
        <p:pic>
          <p:nvPicPr>
            <p:cNvPr id="21" name="Picture 14" descr="Free Smiley Flower Cliparts, Download Free Smiley Flower Cliparts png  images, Free ClipArts on Clipart Library">
              <a:extLst>
                <a:ext uri="{FF2B5EF4-FFF2-40B4-BE49-F238E27FC236}">
                  <a16:creationId xmlns:a16="http://schemas.microsoft.com/office/drawing/2014/main" id="{1443D841-874D-4F2E-AD0F-E7A365570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082" y="4249795"/>
              <a:ext cx="1300563" cy="1073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A6904B-0BFC-48B6-97F7-4C905CD33DC9}"/>
                </a:ext>
              </a:extLst>
            </p:cNvPr>
            <p:cNvSpPr/>
            <p:nvPr/>
          </p:nvSpPr>
          <p:spPr>
            <a:xfrm>
              <a:off x="5832210" y="4188922"/>
              <a:ext cx="55015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pic>
        <p:nvPicPr>
          <p:cNvPr id="25" name="Picture 2" descr="Happy flower cartoon flower Royalty Free Vector Image">
            <a:hlinkClick r:id="rId14" action="ppaction://hlinksldjump"/>
            <a:extLst>
              <a:ext uri="{FF2B5EF4-FFF2-40B4-BE49-F238E27FC236}">
                <a16:creationId xmlns:a16="http://schemas.microsoft.com/office/drawing/2014/main" id="{19CF6D65-C6BF-4CF6-8AEF-6D04062DD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6472" r="12355" b="13657"/>
          <a:stretch/>
        </p:blipFill>
        <p:spPr bwMode="auto">
          <a:xfrm>
            <a:off x="75994" y="90707"/>
            <a:ext cx="1131444" cy="16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16C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881</Words>
  <Application>Microsoft Office PowerPoint</Application>
  <PresentationFormat>Widescreen</PresentationFormat>
  <Paragraphs>293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Barlow</vt:lpstr>
      <vt:lpstr>Calibri</vt:lpstr>
      <vt:lpstr>Calibri Light</vt:lpstr>
      <vt:lpstr>Hind</vt:lpstr>
      <vt:lpstr>Montserrat</vt:lpstr>
      <vt:lpstr>Times New Roman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52</cp:revision>
  <dcterms:created xsi:type="dcterms:W3CDTF">2022-01-25T11:05:41Z</dcterms:created>
  <dcterms:modified xsi:type="dcterms:W3CDTF">2023-04-23T11:48:50Z</dcterms:modified>
</cp:coreProperties>
</file>