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476" r:id="rId3"/>
    <p:sldId id="410" r:id="rId4"/>
    <p:sldId id="257" r:id="rId5"/>
    <p:sldId id="449" r:id="rId6"/>
    <p:sldId id="470" r:id="rId7"/>
    <p:sldId id="471" r:id="rId8"/>
    <p:sldId id="472" r:id="rId9"/>
    <p:sldId id="473" r:id="rId10"/>
    <p:sldId id="474" r:id="rId11"/>
    <p:sldId id="475" r:id="rId12"/>
    <p:sldId id="431" r:id="rId13"/>
    <p:sldId id="442" r:id="rId14"/>
    <p:sldId id="443" r:id="rId15"/>
    <p:sldId id="459" r:id="rId16"/>
    <p:sldId id="450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FF66FF"/>
    <a:srgbClr val="FFFF66"/>
    <a:srgbClr val="0000CC"/>
    <a:srgbClr val="0033CC"/>
    <a:srgbClr val="FFFF00"/>
    <a:srgbClr val="FFFFFF"/>
    <a:srgbClr val="FF9933"/>
    <a:srgbClr val="3366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935" autoAdjust="0"/>
  </p:normalViewPr>
  <p:slideViewPr>
    <p:cSldViewPr snapToGrid="0">
      <p:cViewPr varScale="1">
        <p:scale>
          <a:sx n="101" d="100"/>
          <a:sy n="101" d="100"/>
        </p:scale>
        <p:origin x="9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guess the word letter by letter. 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Whenever the pupils  guess a letter that is in the secret word, click on the letter to fill it into the blank where it occurs.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team that has more correct answers is the winner.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78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pupils guess</a:t>
            </a:r>
            <a:r>
              <a:rPr lang="en-US" baseline="0" dirty="0"/>
              <a:t> letter by letter. If they guess a wrong letter, press the X icon once. If they find out the word, press the trophy.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48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pupils guess</a:t>
            </a:r>
            <a:r>
              <a:rPr lang="en-US" baseline="0" dirty="0"/>
              <a:t> letter by letter. If they guess a wrong letter, press the X icon once. If they find out the word, press the trophy.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56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pupils guess</a:t>
            </a:r>
            <a:r>
              <a:rPr lang="en-US" baseline="0" dirty="0"/>
              <a:t> letter by letter. If they guess a wrong letter, press the X icon once. If they find out the word, press the trophy.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94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pupils guess</a:t>
            </a:r>
            <a:r>
              <a:rPr lang="en-US" baseline="0" dirty="0"/>
              <a:t> letter by letter. If they guess a wrong letter, press the X icon once. If they find out the word, press the trophy.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758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pupils guess</a:t>
            </a:r>
            <a:r>
              <a:rPr lang="en-US" baseline="0" dirty="0"/>
              <a:t> letter by letter. If they guess a wrong letter, press the X icon once. If they find out the word, press the trophy.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44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pupils guess</a:t>
            </a:r>
            <a:r>
              <a:rPr lang="en-US" baseline="0" dirty="0"/>
              <a:t> letter by letter. If they guess a wrong letter, press the X icon once. If they find out the word, press the trophy.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29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turn any two cards picture-side-up.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pupils points if these two cards are identical. Turn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cards back down if they are not identical.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game continues until all cards have been matched.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one who gets the most points is the winner.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57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646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5802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1641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602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76989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2290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7356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5033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764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350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103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554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125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520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500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340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027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ustomXml" Target="../ink/ink2.xml"/><Relationship Id="rId29" Type="http://schemas.openxmlformats.org/officeDocument/2006/relationships/slide" Target="slide3.xml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6.png"/><Relationship Id="rId28" Type="http://schemas.openxmlformats.org/officeDocument/2006/relationships/image" Target="../media/image24.jpeg"/><Relationship Id="rId31" Type="http://schemas.microsoft.com/office/2007/relationships/hdphoto" Target="../media/hdphoto1.wdp"/><Relationship Id="rId27" Type="http://schemas.openxmlformats.org/officeDocument/2006/relationships/image" Target="../media/image25.png"/><Relationship Id="rId30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ustomXml" Target="../ink/ink3.xml"/><Relationship Id="rId29" Type="http://schemas.openxmlformats.org/officeDocument/2006/relationships/slide" Target="slide3.xml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7.png"/><Relationship Id="rId28" Type="http://schemas.openxmlformats.org/officeDocument/2006/relationships/image" Target="../media/image24.jpeg"/><Relationship Id="rId31" Type="http://schemas.microsoft.com/office/2007/relationships/hdphoto" Target="../media/hdphoto1.wdp"/><Relationship Id="rId27" Type="http://schemas.openxmlformats.org/officeDocument/2006/relationships/image" Target="../media/image25.png"/><Relationship Id="rId30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ustomXml" Target="../ink/ink4.xml"/><Relationship Id="rId29" Type="http://schemas.openxmlformats.org/officeDocument/2006/relationships/slide" Target="slide3.xml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28.png"/><Relationship Id="rId28" Type="http://schemas.openxmlformats.org/officeDocument/2006/relationships/image" Target="../media/image24.jpeg"/><Relationship Id="rId31" Type="http://schemas.microsoft.com/office/2007/relationships/hdphoto" Target="../media/hdphoto1.wdp"/><Relationship Id="rId27" Type="http://schemas.openxmlformats.org/officeDocument/2006/relationships/image" Target="../media/image25.png"/><Relationship Id="rId30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slide" Target="slide3.xml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g"/><Relationship Id="rId3" Type="http://schemas.openxmlformats.org/officeDocument/2006/relationships/image" Target="../media/image31.jpeg"/><Relationship Id="rId7" Type="http://schemas.openxmlformats.org/officeDocument/2006/relationships/image" Target="../media/image35.jp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29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32" Type="http://schemas.openxmlformats.org/officeDocument/2006/relationships/slide" Target="slide14.xml"/><Relationship Id="rId28" Type="http://schemas.openxmlformats.org/officeDocument/2006/relationships/slide" Target="slide4.xml"/><Relationship Id="rId31" Type="http://schemas.openxmlformats.org/officeDocument/2006/relationships/slide" Target="slide13.xml"/><Relationship Id="rId27" Type="http://schemas.openxmlformats.org/officeDocument/2006/relationships/image" Target="../media/image25.png"/><Relationship Id="rId30" Type="http://schemas.openxmlformats.org/officeDocument/2006/relationships/slide" Target="slide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DEDE"/>
              </a:solidFill>
              <a:latin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38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66FF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2868" y="180931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30800" y="1572011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BREAD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9006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4123426" y="241454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506918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6143601" y="2399890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118932" y="1617049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244" name="d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6115844" y="1634335"/>
            <a:ext cx="63671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5" name="a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5115159" y="1609555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6" name="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182786" y="1623537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043322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b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2103407" y="1634336"/>
            <a:ext cx="64152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3267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500"/>
                            </p:stCondLst>
                            <p:childTnLst>
                              <p:par>
                                <p:cTn id="2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000"/>
                            </p:stCondLst>
                            <p:childTnLst>
                              <p:par>
                                <p:cTn id="3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3500"/>
                            </p:stCondLst>
                            <p:childTnLst>
                              <p:par>
                                <p:cTn id="3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4000"/>
                            </p:stCondLst>
                            <p:childTnLst>
                              <p:par>
                                <p:cTn id="30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4500"/>
                            </p:stCondLst>
                            <p:childTnLst>
                              <p:par>
                                <p:cTn id="3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500"/>
                            </p:stCondLst>
                            <p:childTnLst>
                              <p:par>
                                <p:cTn id="404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1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0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0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1000"/>
                            </p:stCondLst>
                            <p:childTnLst>
                              <p:par>
                                <p:cTn id="4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0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0" fill="hold">
                      <p:stCondLst>
                        <p:cond delay="0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7" fill="hold">
                      <p:stCondLst>
                        <p:cond delay="0"/>
                      </p:stCondLst>
                      <p:childTnLst>
                        <p:par>
                          <p:cTn id="538" fill="hold">
                            <p:stCondLst>
                              <p:cond delay="0"/>
                            </p:stCondLst>
                            <p:childTnLst>
                              <p:par>
                                <p:cTn id="5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4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6" fill="hold">
                      <p:stCondLst>
                        <p:cond delay="0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8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2" fill="hold">
                      <p:stCondLst>
                        <p:cond delay="0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2" fill="hold">
                      <p:stCondLst>
                        <p:cond delay="0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2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0" fill="hold">
                      <p:stCondLst>
                        <p:cond delay="0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9" fill="hold">
                      <p:stCondLst>
                        <p:cond delay="0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7" fill="hold">
                      <p:stCondLst>
                        <p:cond delay="0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83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4" fill="hold">
                      <p:stCondLst>
                        <p:cond delay="0"/>
                      </p:stCondLst>
                      <p:childTnLst>
                        <p:par>
                          <p:cTn id="685" fill="hold">
                            <p:stCondLst>
                              <p:cond delay="0"/>
                            </p:stCondLst>
                            <p:childTnLst>
                              <p:par>
                                <p:cTn id="68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692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3" fill="hold">
                      <p:stCondLst>
                        <p:cond delay="0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70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2" fill="hold">
                      <p:stCondLst>
                        <p:cond delay="0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243" grpId="0"/>
      <p:bldP spid="244" grpId="0"/>
      <p:bldP spid="245" grpId="0"/>
      <p:bldP spid="246" grpId="0"/>
      <p:bldP spid="68" grpId="0" animBg="1"/>
      <p:bldP spid="68" grpId="1" animBg="1"/>
      <p:bldP spid="68" grpId="2" animBg="1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22996" y="859820"/>
            <a:ext cx="11346007" cy="451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19580" y="2318457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1080" y="2836167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drinks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50026" y="3332343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76896" y="3846144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99892" y="4351775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rice</a:t>
            </a:r>
          </a:p>
        </p:txBody>
      </p:sp>
    </p:spTree>
    <p:extLst>
      <p:ext uri="{BB962C8B-B14F-4D97-AF65-F5344CB8AC3E}">
        <p14:creationId xmlns:p14="http://schemas.microsoft.com/office/powerpoint/2010/main" val="80436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771045" y="5523633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885950" y="543584"/>
            <a:ext cx="7994650" cy="537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18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214562" y="1508125"/>
            <a:ext cx="730567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20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00FF99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Picture 73" descr="Cartoon Home Toy Colored Button Icon Signs And Symbols Can Be Used For Web  Logo Mobile App Ui Ux Stock Illustration - Download Image Now - iStock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0" y="5547015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379252" y="154495"/>
            <a:ext cx="3001262" cy="2814400"/>
            <a:chOff x="8761874" y="2341547"/>
            <a:chExt cx="3001262" cy="2814400"/>
          </a:xfrm>
        </p:grpSpPr>
        <p:sp>
          <p:nvSpPr>
            <p:cNvPr id="4" name="Freeform: Shape 31">
              <a:extLst>
                <a:ext uri="{FF2B5EF4-FFF2-40B4-BE49-F238E27FC236}">
                  <a16:creationId xmlns:a16="http://schemas.microsoft.com/office/drawing/2014/main" id="{3A0ECD93-D96D-4277-A9CD-157FA028AEAE}"/>
                </a:ext>
              </a:extLst>
            </p:cNvPr>
            <p:cNvSpPr/>
            <p:nvPr/>
          </p:nvSpPr>
          <p:spPr>
            <a:xfrm rot="9000000">
              <a:off x="8761874" y="2341547"/>
              <a:ext cx="3001262" cy="2814400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F184C5A-9438-41BA-8F77-0B1D1143DB2A}"/>
                </a:ext>
              </a:extLst>
            </p:cNvPr>
            <p:cNvSpPr/>
            <p:nvPr/>
          </p:nvSpPr>
          <p:spPr>
            <a:xfrm>
              <a:off x="9233585" y="2944377"/>
              <a:ext cx="2082875" cy="164995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C28B98-ED86-4926-AF76-8A609CBAD269}"/>
                </a:ext>
              </a:extLst>
            </p:cNvPr>
            <p:cNvSpPr txBox="1"/>
            <p:nvPr/>
          </p:nvSpPr>
          <p:spPr>
            <a:xfrm>
              <a:off x="9162273" y="3347996"/>
              <a:ext cx="22004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pic>
        <p:nvPicPr>
          <p:cNvPr id="19" name="next slide">
            <a:hlinkClick r:id="" action="ppaction://hlinkshowjump?jump=nextslide">
              <a:snd r:embed="rId3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2961" y="5668393"/>
            <a:ext cx="1579124" cy="11896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00" b="31886"/>
          <a:stretch/>
        </p:blipFill>
        <p:spPr>
          <a:xfrm flipH="1">
            <a:off x="6422487" y="3129767"/>
            <a:ext cx="2332604" cy="3131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78" r="80077"/>
          <a:stretch/>
        </p:blipFill>
        <p:spPr>
          <a:xfrm>
            <a:off x="3349311" y="3452372"/>
            <a:ext cx="2201153" cy="2750135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758757" y="1793981"/>
            <a:ext cx="3261022" cy="1736701"/>
          </a:xfrm>
          <a:prstGeom prst="wedgeEllipseCallout">
            <a:avLst>
              <a:gd name="adj1" fmla="val 58654"/>
              <a:gd name="adj2" fmla="val 6922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Let’s play memory game!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7650198" y="1715671"/>
            <a:ext cx="3261022" cy="1736701"/>
          </a:xfrm>
          <a:prstGeom prst="wedgeEllipseCallout">
            <a:avLst>
              <a:gd name="adj1" fmla="val -44558"/>
              <a:gd name="adj2" fmla="val 826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That’s a great idea!</a:t>
            </a:r>
          </a:p>
        </p:txBody>
      </p:sp>
    </p:spTree>
    <p:extLst>
      <p:ext uri="{BB962C8B-B14F-4D97-AF65-F5344CB8AC3E}">
        <p14:creationId xmlns:p14="http://schemas.microsoft.com/office/powerpoint/2010/main" val="49477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00FF99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: Rounded Corners 2">
            <a:extLst>
              <a:ext uri="{FF2B5EF4-FFF2-40B4-BE49-F238E27FC236}">
                <a16:creationId xmlns:a16="http://schemas.microsoft.com/office/drawing/2014/main" id="{780E678D-3A0D-439D-A830-9641E356A6D5}"/>
              </a:ext>
            </a:extLst>
          </p:cNvPr>
          <p:cNvSpPr/>
          <p:nvPr/>
        </p:nvSpPr>
        <p:spPr>
          <a:xfrm>
            <a:off x="2325646" y="2106111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11" name="Rectangle: Rounded Corners 3">
            <a:extLst>
              <a:ext uri="{FF2B5EF4-FFF2-40B4-BE49-F238E27FC236}">
                <a16:creationId xmlns:a16="http://schemas.microsoft.com/office/drawing/2014/main" id="{5274688E-2058-4AE1-9F77-67FCC222BB36}"/>
              </a:ext>
            </a:extLst>
          </p:cNvPr>
          <p:cNvSpPr/>
          <p:nvPr/>
        </p:nvSpPr>
        <p:spPr>
          <a:xfrm>
            <a:off x="3683392" y="2106111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12" name="Rectangle: Rounded Corners 4">
            <a:extLst>
              <a:ext uri="{FF2B5EF4-FFF2-40B4-BE49-F238E27FC236}">
                <a16:creationId xmlns:a16="http://schemas.microsoft.com/office/drawing/2014/main" id="{F5195C87-34BA-48A1-8266-688883E17876}"/>
              </a:ext>
            </a:extLst>
          </p:cNvPr>
          <p:cNvSpPr/>
          <p:nvPr/>
        </p:nvSpPr>
        <p:spPr>
          <a:xfrm>
            <a:off x="5041137" y="2106111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13" name="Rectangle: Rounded Corners 5">
            <a:extLst>
              <a:ext uri="{FF2B5EF4-FFF2-40B4-BE49-F238E27FC236}">
                <a16:creationId xmlns:a16="http://schemas.microsoft.com/office/drawing/2014/main" id="{E5752450-33B0-43D4-A861-11C8BED62D84}"/>
              </a:ext>
            </a:extLst>
          </p:cNvPr>
          <p:cNvSpPr/>
          <p:nvPr/>
        </p:nvSpPr>
        <p:spPr>
          <a:xfrm>
            <a:off x="6398883" y="2106111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14" name="Rectangle: Rounded Corners 6">
            <a:extLst>
              <a:ext uri="{FF2B5EF4-FFF2-40B4-BE49-F238E27FC236}">
                <a16:creationId xmlns:a16="http://schemas.microsoft.com/office/drawing/2014/main" id="{1A621206-4309-456E-96B3-5A38B2755A3A}"/>
              </a:ext>
            </a:extLst>
          </p:cNvPr>
          <p:cNvSpPr/>
          <p:nvPr/>
        </p:nvSpPr>
        <p:spPr>
          <a:xfrm>
            <a:off x="7756629" y="2106111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15" name="Rectangle: Rounded Corners 7">
            <a:extLst>
              <a:ext uri="{FF2B5EF4-FFF2-40B4-BE49-F238E27FC236}">
                <a16:creationId xmlns:a16="http://schemas.microsoft.com/office/drawing/2014/main" id="{10523EB3-39AD-4D3D-A944-A782EEF562C0}"/>
              </a:ext>
            </a:extLst>
          </p:cNvPr>
          <p:cNvSpPr/>
          <p:nvPr/>
        </p:nvSpPr>
        <p:spPr>
          <a:xfrm>
            <a:off x="9114374" y="2106111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16" name="Rectangle: Rounded Corners 8">
            <a:extLst>
              <a:ext uri="{FF2B5EF4-FFF2-40B4-BE49-F238E27FC236}">
                <a16:creationId xmlns:a16="http://schemas.microsoft.com/office/drawing/2014/main" id="{704131F1-7E21-4A97-8E00-EBA8ED0BA5F2}"/>
              </a:ext>
            </a:extLst>
          </p:cNvPr>
          <p:cNvSpPr/>
          <p:nvPr/>
        </p:nvSpPr>
        <p:spPr>
          <a:xfrm>
            <a:off x="2325646" y="4322837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17" name="Rectangle: Rounded Corners 9">
            <a:extLst>
              <a:ext uri="{FF2B5EF4-FFF2-40B4-BE49-F238E27FC236}">
                <a16:creationId xmlns:a16="http://schemas.microsoft.com/office/drawing/2014/main" id="{B0A2C456-5DFC-4F5E-9B80-E04F77A42E59}"/>
              </a:ext>
            </a:extLst>
          </p:cNvPr>
          <p:cNvSpPr/>
          <p:nvPr/>
        </p:nvSpPr>
        <p:spPr>
          <a:xfrm>
            <a:off x="3683392" y="4322837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18" name="Rectangle: Rounded Corners 10">
            <a:extLst>
              <a:ext uri="{FF2B5EF4-FFF2-40B4-BE49-F238E27FC236}">
                <a16:creationId xmlns:a16="http://schemas.microsoft.com/office/drawing/2014/main" id="{582D2EDC-9B01-4ACC-8A90-55E3E0A8702C}"/>
              </a:ext>
            </a:extLst>
          </p:cNvPr>
          <p:cNvSpPr/>
          <p:nvPr/>
        </p:nvSpPr>
        <p:spPr>
          <a:xfrm>
            <a:off x="5041137" y="4322837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19" name="Rectangle: Rounded Corners 11">
            <a:extLst>
              <a:ext uri="{FF2B5EF4-FFF2-40B4-BE49-F238E27FC236}">
                <a16:creationId xmlns:a16="http://schemas.microsoft.com/office/drawing/2014/main" id="{946F76E0-DE47-4F94-9BE5-0C37F6A4D1A6}"/>
              </a:ext>
            </a:extLst>
          </p:cNvPr>
          <p:cNvSpPr/>
          <p:nvPr/>
        </p:nvSpPr>
        <p:spPr>
          <a:xfrm>
            <a:off x="6398883" y="4322837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20" name="Rectangle: Rounded Corners 12">
            <a:extLst>
              <a:ext uri="{FF2B5EF4-FFF2-40B4-BE49-F238E27FC236}">
                <a16:creationId xmlns:a16="http://schemas.microsoft.com/office/drawing/2014/main" id="{7450B619-FD3B-4FAE-A2B2-30BCF8EEC39E}"/>
              </a:ext>
            </a:extLst>
          </p:cNvPr>
          <p:cNvSpPr/>
          <p:nvPr/>
        </p:nvSpPr>
        <p:spPr>
          <a:xfrm>
            <a:off x="7756629" y="4322837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21" name="Rectangle: Rounded Corners 13">
            <a:extLst>
              <a:ext uri="{FF2B5EF4-FFF2-40B4-BE49-F238E27FC236}">
                <a16:creationId xmlns:a16="http://schemas.microsoft.com/office/drawing/2014/main" id="{8E225A7D-A65C-42C1-9444-45E993980028}"/>
              </a:ext>
            </a:extLst>
          </p:cNvPr>
          <p:cNvSpPr/>
          <p:nvPr/>
        </p:nvSpPr>
        <p:spPr>
          <a:xfrm>
            <a:off x="9114374" y="4322837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22" name="Rectangle: Rounded Corners 14">
            <a:extLst>
              <a:ext uri="{FF2B5EF4-FFF2-40B4-BE49-F238E27FC236}">
                <a16:creationId xmlns:a16="http://schemas.microsoft.com/office/drawing/2014/main" id="{919E641F-3DFE-4D3E-90A0-A2AA3CEE8374}"/>
              </a:ext>
            </a:extLst>
          </p:cNvPr>
          <p:cNvSpPr/>
          <p:nvPr/>
        </p:nvSpPr>
        <p:spPr>
          <a:xfrm>
            <a:off x="2325646" y="6498000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23" name="Rectangle: Rounded Corners 15">
            <a:extLst>
              <a:ext uri="{FF2B5EF4-FFF2-40B4-BE49-F238E27FC236}">
                <a16:creationId xmlns:a16="http://schemas.microsoft.com/office/drawing/2014/main" id="{AF2CFF7C-8A29-4E8E-9F94-562C4B8A9E38}"/>
              </a:ext>
            </a:extLst>
          </p:cNvPr>
          <p:cNvSpPr/>
          <p:nvPr/>
        </p:nvSpPr>
        <p:spPr>
          <a:xfrm>
            <a:off x="3683392" y="6498000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24" name="Rectangle: Rounded Corners 16">
            <a:extLst>
              <a:ext uri="{FF2B5EF4-FFF2-40B4-BE49-F238E27FC236}">
                <a16:creationId xmlns:a16="http://schemas.microsoft.com/office/drawing/2014/main" id="{20D08AE5-578B-4698-87EB-20AFDD550D25}"/>
              </a:ext>
            </a:extLst>
          </p:cNvPr>
          <p:cNvSpPr/>
          <p:nvPr/>
        </p:nvSpPr>
        <p:spPr>
          <a:xfrm>
            <a:off x="5041137" y="6498000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25" name="Rectangle: Rounded Corners 17">
            <a:extLst>
              <a:ext uri="{FF2B5EF4-FFF2-40B4-BE49-F238E27FC236}">
                <a16:creationId xmlns:a16="http://schemas.microsoft.com/office/drawing/2014/main" id="{06B92D7A-84C7-4DE9-888B-B37AE9E275F5}"/>
              </a:ext>
            </a:extLst>
          </p:cNvPr>
          <p:cNvSpPr/>
          <p:nvPr/>
        </p:nvSpPr>
        <p:spPr>
          <a:xfrm>
            <a:off x="6398883" y="6498000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26" name="Rectangle: Rounded Corners 18">
            <a:extLst>
              <a:ext uri="{FF2B5EF4-FFF2-40B4-BE49-F238E27FC236}">
                <a16:creationId xmlns:a16="http://schemas.microsoft.com/office/drawing/2014/main" id="{94BBAF4F-7F40-4F14-87AF-F0907692B223}"/>
              </a:ext>
            </a:extLst>
          </p:cNvPr>
          <p:cNvSpPr/>
          <p:nvPr/>
        </p:nvSpPr>
        <p:spPr>
          <a:xfrm>
            <a:off x="7756629" y="6498000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27" name="Rectangle: Rounded Corners 19">
            <a:extLst>
              <a:ext uri="{FF2B5EF4-FFF2-40B4-BE49-F238E27FC236}">
                <a16:creationId xmlns:a16="http://schemas.microsoft.com/office/drawing/2014/main" id="{469DA7BF-B5F7-4801-BB1F-8E7EDFC264FB}"/>
              </a:ext>
            </a:extLst>
          </p:cNvPr>
          <p:cNvSpPr/>
          <p:nvPr/>
        </p:nvSpPr>
        <p:spPr>
          <a:xfrm>
            <a:off x="9114374" y="6498000"/>
            <a:ext cx="1232337" cy="360000"/>
          </a:xfrm>
          <a:prstGeom prst="roundRect">
            <a:avLst/>
          </a:prstGeom>
          <a:solidFill>
            <a:srgbClr val="FF66FF"/>
          </a:solidFill>
          <a:ln w="285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lIns="108000" tIns="108000" rIns="108000" bIns="108000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/>
                <a:ea typeface="+mn-ea"/>
                <a:cs typeface="+mn-cs"/>
              </a:rPr>
              <a:t>Turn Card</a:t>
            </a:r>
          </a:p>
        </p:txBody>
      </p:sp>
      <p:sp>
        <p:nvSpPr>
          <p:cNvPr id="128" name="Rectangle: Rounded Corners 20">
            <a:extLst>
              <a:ext uri="{FF2B5EF4-FFF2-40B4-BE49-F238E27FC236}">
                <a16:creationId xmlns:a16="http://schemas.microsoft.com/office/drawing/2014/main" id="{A2D7C35D-6008-49D6-98AA-F039C51B57A6}"/>
              </a:ext>
            </a:extLst>
          </p:cNvPr>
          <p:cNvSpPr/>
          <p:nvPr/>
        </p:nvSpPr>
        <p:spPr>
          <a:xfrm>
            <a:off x="2324223" y="443619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29" name="Rectangle: Rounded Corners 21">
            <a:extLst>
              <a:ext uri="{FF2B5EF4-FFF2-40B4-BE49-F238E27FC236}">
                <a16:creationId xmlns:a16="http://schemas.microsoft.com/office/drawing/2014/main" id="{93B96A89-EB80-45E0-A794-54AF092CD90A}"/>
              </a:ext>
            </a:extLst>
          </p:cNvPr>
          <p:cNvSpPr/>
          <p:nvPr/>
        </p:nvSpPr>
        <p:spPr>
          <a:xfrm>
            <a:off x="3713765" y="429762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30" name="Rectangle: Rounded Corners 22">
            <a:extLst>
              <a:ext uri="{FF2B5EF4-FFF2-40B4-BE49-F238E27FC236}">
                <a16:creationId xmlns:a16="http://schemas.microsoft.com/office/drawing/2014/main" id="{A81F159E-EFCC-4D8E-9F20-DFC999C8ABBE}"/>
              </a:ext>
            </a:extLst>
          </p:cNvPr>
          <p:cNvSpPr/>
          <p:nvPr/>
        </p:nvSpPr>
        <p:spPr>
          <a:xfrm>
            <a:off x="5085365" y="429762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31" name="Rectangle: Rounded Corners 23">
            <a:extLst>
              <a:ext uri="{FF2B5EF4-FFF2-40B4-BE49-F238E27FC236}">
                <a16:creationId xmlns:a16="http://schemas.microsoft.com/office/drawing/2014/main" id="{F30862D5-A992-485A-9890-1D0693C43CC5}"/>
              </a:ext>
            </a:extLst>
          </p:cNvPr>
          <p:cNvSpPr/>
          <p:nvPr/>
        </p:nvSpPr>
        <p:spPr>
          <a:xfrm>
            <a:off x="6429256" y="429762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32" name="Rectangle: Rounded Corners 24">
            <a:extLst>
              <a:ext uri="{FF2B5EF4-FFF2-40B4-BE49-F238E27FC236}">
                <a16:creationId xmlns:a16="http://schemas.microsoft.com/office/drawing/2014/main" id="{44AD1F51-49CA-43DB-BC94-931718BD2166}"/>
              </a:ext>
            </a:extLst>
          </p:cNvPr>
          <p:cNvSpPr/>
          <p:nvPr/>
        </p:nvSpPr>
        <p:spPr>
          <a:xfrm>
            <a:off x="7800856" y="429762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33" name="Rectangle: Rounded Corners 25">
            <a:extLst>
              <a:ext uri="{FF2B5EF4-FFF2-40B4-BE49-F238E27FC236}">
                <a16:creationId xmlns:a16="http://schemas.microsoft.com/office/drawing/2014/main" id="{3A044AF4-0CBB-4CCE-B2B8-74228BBA0DA9}"/>
              </a:ext>
            </a:extLst>
          </p:cNvPr>
          <p:cNvSpPr/>
          <p:nvPr/>
        </p:nvSpPr>
        <p:spPr>
          <a:xfrm>
            <a:off x="9144746" y="429762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34" name="Rectangle: Rounded Corners 26">
            <a:extLst>
              <a:ext uri="{FF2B5EF4-FFF2-40B4-BE49-F238E27FC236}">
                <a16:creationId xmlns:a16="http://schemas.microsoft.com/office/drawing/2014/main" id="{D5851372-B1A0-40ED-8B92-A935C99A9EC4}"/>
              </a:ext>
            </a:extLst>
          </p:cNvPr>
          <p:cNvSpPr/>
          <p:nvPr/>
        </p:nvSpPr>
        <p:spPr>
          <a:xfrm>
            <a:off x="2369874" y="2646489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35" name="Rectangle: Rounded Corners 27">
            <a:extLst>
              <a:ext uri="{FF2B5EF4-FFF2-40B4-BE49-F238E27FC236}">
                <a16:creationId xmlns:a16="http://schemas.microsoft.com/office/drawing/2014/main" id="{F5D22DD2-80FD-4A23-93B2-762BFCF2852A}"/>
              </a:ext>
            </a:extLst>
          </p:cNvPr>
          <p:cNvSpPr/>
          <p:nvPr/>
        </p:nvSpPr>
        <p:spPr>
          <a:xfrm>
            <a:off x="3713765" y="2646489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36" name="Rectangle: Rounded Corners 28">
            <a:extLst>
              <a:ext uri="{FF2B5EF4-FFF2-40B4-BE49-F238E27FC236}">
                <a16:creationId xmlns:a16="http://schemas.microsoft.com/office/drawing/2014/main" id="{5CA3C62F-6686-4A67-83CF-200BB54983DB}"/>
              </a:ext>
            </a:extLst>
          </p:cNvPr>
          <p:cNvSpPr/>
          <p:nvPr/>
        </p:nvSpPr>
        <p:spPr>
          <a:xfrm>
            <a:off x="5085365" y="2646489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37" name="Rectangle: Rounded Corners 29">
            <a:extLst>
              <a:ext uri="{FF2B5EF4-FFF2-40B4-BE49-F238E27FC236}">
                <a16:creationId xmlns:a16="http://schemas.microsoft.com/office/drawing/2014/main" id="{E9BCB7CC-6061-4421-9A48-50853899DB79}"/>
              </a:ext>
            </a:extLst>
          </p:cNvPr>
          <p:cNvSpPr/>
          <p:nvPr/>
        </p:nvSpPr>
        <p:spPr>
          <a:xfrm>
            <a:off x="6429256" y="2646489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38" name="Rectangle: Rounded Corners 30">
            <a:extLst>
              <a:ext uri="{FF2B5EF4-FFF2-40B4-BE49-F238E27FC236}">
                <a16:creationId xmlns:a16="http://schemas.microsoft.com/office/drawing/2014/main" id="{25D053A7-E8C0-47AA-86FB-AA7E87AB49C2}"/>
              </a:ext>
            </a:extLst>
          </p:cNvPr>
          <p:cNvSpPr/>
          <p:nvPr/>
        </p:nvSpPr>
        <p:spPr>
          <a:xfrm>
            <a:off x="7800856" y="2646489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39" name="Rectangle: Rounded Corners 31">
            <a:extLst>
              <a:ext uri="{FF2B5EF4-FFF2-40B4-BE49-F238E27FC236}">
                <a16:creationId xmlns:a16="http://schemas.microsoft.com/office/drawing/2014/main" id="{6804EDBA-A47F-40E9-8583-41309DFD0B4A}"/>
              </a:ext>
            </a:extLst>
          </p:cNvPr>
          <p:cNvSpPr/>
          <p:nvPr/>
        </p:nvSpPr>
        <p:spPr>
          <a:xfrm>
            <a:off x="9144746" y="2646489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40" name="Rectangle: Rounded Corners 32">
            <a:extLst>
              <a:ext uri="{FF2B5EF4-FFF2-40B4-BE49-F238E27FC236}">
                <a16:creationId xmlns:a16="http://schemas.microsoft.com/office/drawing/2014/main" id="{2091B0C4-A71C-4A36-832F-B47DF0D405D9}"/>
              </a:ext>
            </a:extLst>
          </p:cNvPr>
          <p:cNvSpPr/>
          <p:nvPr/>
        </p:nvSpPr>
        <p:spPr>
          <a:xfrm>
            <a:off x="2369874" y="4821652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41" name="Rectangle: Rounded Corners 33">
            <a:extLst>
              <a:ext uri="{FF2B5EF4-FFF2-40B4-BE49-F238E27FC236}">
                <a16:creationId xmlns:a16="http://schemas.microsoft.com/office/drawing/2014/main" id="{E628BE9E-29B4-49A4-8C5C-865D44AA8C50}"/>
              </a:ext>
            </a:extLst>
          </p:cNvPr>
          <p:cNvSpPr/>
          <p:nvPr/>
        </p:nvSpPr>
        <p:spPr>
          <a:xfrm>
            <a:off x="3713765" y="4821652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42" name="Rectangle: Rounded Corners 34">
            <a:extLst>
              <a:ext uri="{FF2B5EF4-FFF2-40B4-BE49-F238E27FC236}">
                <a16:creationId xmlns:a16="http://schemas.microsoft.com/office/drawing/2014/main" id="{962BBE75-FA09-48DF-8365-B764FEF91FB1}"/>
              </a:ext>
            </a:extLst>
          </p:cNvPr>
          <p:cNvSpPr/>
          <p:nvPr/>
        </p:nvSpPr>
        <p:spPr>
          <a:xfrm>
            <a:off x="5085365" y="4821652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43" name="Rectangle: Rounded Corners 35">
            <a:extLst>
              <a:ext uri="{FF2B5EF4-FFF2-40B4-BE49-F238E27FC236}">
                <a16:creationId xmlns:a16="http://schemas.microsoft.com/office/drawing/2014/main" id="{02404136-89FE-49B3-BD49-E7EE7F320A68}"/>
              </a:ext>
            </a:extLst>
          </p:cNvPr>
          <p:cNvSpPr/>
          <p:nvPr/>
        </p:nvSpPr>
        <p:spPr>
          <a:xfrm>
            <a:off x="6429256" y="4821652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44" name="Rectangle: Rounded Corners 36">
            <a:extLst>
              <a:ext uri="{FF2B5EF4-FFF2-40B4-BE49-F238E27FC236}">
                <a16:creationId xmlns:a16="http://schemas.microsoft.com/office/drawing/2014/main" id="{D87654F7-5ECD-4FCB-8AEA-368AF31EC176}"/>
              </a:ext>
            </a:extLst>
          </p:cNvPr>
          <p:cNvSpPr/>
          <p:nvPr/>
        </p:nvSpPr>
        <p:spPr>
          <a:xfrm>
            <a:off x="7800856" y="4821652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45" name="Rectangle: Rounded Corners 37">
            <a:extLst>
              <a:ext uri="{FF2B5EF4-FFF2-40B4-BE49-F238E27FC236}">
                <a16:creationId xmlns:a16="http://schemas.microsoft.com/office/drawing/2014/main" id="{0B31FFCD-28AC-45F6-833F-803339D659D7}"/>
              </a:ext>
            </a:extLst>
          </p:cNvPr>
          <p:cNvSpPr/>
          <p:nvPr/>
        </p:nvSpPr>
        <p:spPr>
          <a:xfrm>
            <a:off x="9144746" y="4821652"/>
            <a:ext cx="1145409" cy="1597025"/>
          </a:xfrm>
          <a:prstGeom prst="roundRect">
            <a:avLst>
              <a:gd name="adj" fmla="val 3569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inkl"/>
              <a:ea typeface="+mn-ea"/>
              <a:cs typeface="+mn-cs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03A141AE-A5B1-4E18-B2F9-23CD4BB48E44}"/>
              </a:ext>
            </a:extLst>
          </p:cNvPr>
          <p:cNvSpPr txBox="1"/>
          <p:nvPr/>
        </p:nvSpPr>
        <p:spPr>
          <a:xfrm>
            <a:off x="2369874" y="1533460"/>
            <a:ext cx="114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1C1C1C"/>
                </a:solidFill>
                <a:latin typeface="Twinkl"/>
              </a:rPr>
              <a:t>beans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75158AC5-C332-4B73-A5B2-10DADEC5A785}"/>
              </a:ext>
            </a:extLst>
          </p:cNvPr>
          <p:cNvSpPr txBox="1"/>
          <p:nvPr/>
        </p:nvSpPr>
        <p:spPr>
          <a:xfrm>
            <a:off x="3644490" y="1533460"/>
            <a:ext cx="1246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>
                <a:solidFill>
                  <a:srgbClr val="1C1C1C"/>
                </a:solidFill>
                <a:latin typeface="Twinkl"/>
              </a:rPr>
              <a:t>milk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1EADF84A-459A-4A8A-8B08-45F64C9B247C}"/>
              </a:ext>
            </a:extLst>
          </p:cNvPr>
          <p:cNvSpPr txBox="1"/>
          <p:nvPr/>
        </p:nvSpPr>
        <p:spPr>
          <a:xfrm>
            <a:off x="5085365" y="1533460"/>
            <a:ext cx="114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1C1C1C"/>
                </a:solidFill>
                <a:latin typeface="Twinkl"/>
              </a:rPr>
              <a:t>meat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01B106AB-231D-4249-B52C-278EC9A753A7}"/>
              </a:ext>
            </a:extLst>
          </p:cNvPr>
          <p:cNvSpPr txBox="1"/>
          <p:nvPr/>
        </p:nvSpPr>
        <p:spPr>
          <a:xfrm>
            <a:off x="6383893" y="1533460"/>
            <a:ext cx="1232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>
                <a:solidFill>
                  <a:srgbClr val="1C1C1C"/>
                </a:solidFill>
                <a:latin typeface="Twinkl"/>
              </a:rPr>
              <a:t>bread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70EE28F9-2ECB-41E7-85CB-42EA8E84FECF}"/>
              </a:ext>
            </a:extLst>
          </p:cNvPr>
          <p:cNvSpPr txBox="1"/>
          <p:nvPr/>
        </p:nvSpPr>
        <p:spPr>
          <a:xfrm>
            <a:off x="7755493" y="1533460"/>
            <a:ext cx="1232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1C1C1C"/>
                </a:solidFill>
                <a:latin typeface="Twinkl"/>
              </a:rPr>
              <a:t>juice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8CF04D58-15E7-4B41-B3D8-3D2DD8CCD309}"/>
              </a:ext>
            </a:extLst>
          </p:cNvPr>
          <p:cNvSpPr txBox="1"/>
          <p:nvPr/>
        </p:nvSpPr>
        <p:spPr>
          <a:xfrm>
            <a:off x="9144747" y="1533460"/>
            <a:ext cx="114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1C1C1C"/>
                </a:solidFill>
                <a:latin typeface="Twinkl"/>
              </a:rPr>
              <a:t>eggs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5935C2E8-EDE3-49EF-A0BD-153A511E311E}"/>
              </a:ext>
            </a:extLst>
          </p:cNvPr>
          <p:cNvSpPr txBox="1"/>
          <p:nvPr/>
        </p:nvSpPr>
        <p:spPr>
          <a:xfrm>
            <a:off x="2369874" y="3736335"/>
            <a:ext cx="114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1C1C1C"/>
                </a:solidFill>
                <a:latin typeface="Twinkl"/>
              </a:rPr>
              <a:t>eggs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E444ABD8-F8D5-40E8-A10B-F007B077ABF2}"/>
              </a:ext>
            </a:extLst>
          </p:cNvPr>
          <p:cNvSpPr txBox="1"/>
          <p:nvPr/>
        </p:nvSpPr>
        <p:spPr>
          <a:xfrm>
            <a:off x="5085365" y="3736335"/>
            <a:ext cx="114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1C1C1C"/>
                </a:solidFill>
                <a:latin typeface="Twinkl"/>
              </a:rPr>
              <a:t>fish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ACF168A0-23B2-42E9-9517-B5E6DD54DD8F}"/>
              </a:ext>
            </a:extLst>
          </p:cNvPr>
          <p:cNvSpPr txBox="1"/>
          <p:nvPr/>
        </p:nvSpPr>
        <p:spPr>
          <a:xfrm>
            <a:off x="6429256" y="3736335"/>
            <a:ext cx="114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1C1C1C"/>
                </a:solidFill>
                <a:latin typeface="Twinkl"/>
              </a:rPr>
              <a:t>chicken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099A9BDF-A5F6-4D24-9CD1-0E0A869CE312}"/>
              </a:ext>
            </a:extLst>
          </p:cNvPr>
          <p:cNvSpPr txBox="1"/>
          <p:nvPr/>
        </p:nvSpPr>
        <p:spPr>
          <a:xfrm>
            <a:off x="7800856" y="3736335"/>
            <a:ext cx="114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1C1C1C"/>
                </a:solidFill>
                <a:latin typeface="Twinkl"/>
              </a:rPr>
              <a:t>meat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C526C6AA-7B60-4DC2-BDD1-643AE64D6BA0}"/>
              </a:ext>
            </a:extLst>
          </p:cNvPr>
          <p:cNvSpPr txBox="1"/>
          <p:nvPr/>
        </p:nvSpPr>
        <p:spPr>
          <a:xfrm>
            <a:off x="9144747" y="3736335"/>
            <a:ext cx="114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1C1C1C"/>
                </a:solidFill>
                <a:latin typeface="Twinkl"/>
              </a:rPr>
              <a:t>chicken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FE3C6141-BD8C-45CB-A57D-8DED95C408AE}"/>
              </a:ext>
            </a:extLst>
          </p:cNvPr>
          <p:cNvSpPr txBox="1"/>
          <p:nvPr/>
        </p:nvSpPr>
        <p:spPr>
          <a:xfrm>
            <a:off x="2369874" y="5911498"/>
            <a:ext cx="114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1C1C1C"/>
                </a:solidFill>
                <a:latin typeface="Twinkl"/>
              </a:rPr>
              <a:t>beans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28C22BF3-FD5C-4DE4-AEBD-AEFDECC93B8C}"/>
              </a:ext>
            </a:extLst>
          </p:cNvPr>
          <p:cNvSpPr txBox="1"/>
          <p:nvPr/>
        </p:nvSpPr>
        <p:spPr>
          <a:xfrm>
            <a:off x="3648815" y="6066584"/>
            <a:ext cx="1258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1C1C1C"/>
                </a:solidFill>
                <a:latin typeface="Twinkl"/>
              </a:rPr>
              <a:t>water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4E82A5DF-0550-4E95-A45A-6F2DA9C19115}"/>
              </a:ext>
            </a:extLst>
          </p:cNvPr>
          <p:cNvSpPr txBox="1"/>
          <p:nvPr/>
        </p:nvSpPr>
        <p:spPr>
          <a:xfrm>
            <a:off x="5040002" y="5911498"/>
            <a:ext cx="1232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1C1C1C"/>
                </a:solidFill>
                <a:latin typeface="Twinkl"/>
              </a:rPr>
              <a:t>juice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0CB64390-B1C5-4977-B968-2BB69F684595}"/>
              </a:ext>
            </a:extLst>
          </p:cNvPr>
          <p:cNvSpPr txBox="1"/>
          <p:nvPr/>
        </p:nvSpPr>
        <p:spPr>
          <a:xfrm>
            <a:off x="6415400" y="6065662"/>
            <a:ext cx="1242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1C1C1C"/>
                </a:solidFill>
                <a:latin typeface="Twinkl"/>
              </a:rPr>
              <a:t>water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8EF75F18-736E-471D-BC37-01E84CECC381}"/>
              </a:ext>
            </a:extLst>
          </p:cNvPr>
          <p:cNvSpPr txBox="1"/>
          <p:nvPr/>
        </p:nvSpPr>
        <p:spPr>
          <a:xfrm>
            <a:off x="7717726" y="5911498"/>
            <a:ext cx="1313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>
                <a:solidFill>
                  <a:srgbClr val="1C1C1C"/>
                </a:solidFill>
                <a:latin typeface="Twinkl"/>
              </a:rPr>
              <a:t>bread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1249819B-FB25-4437-9D9B-D65D3C48FAAF}"/>
              </a:ext>
            </a:extLst>
          </p:cNvPr>
          <p:cNvSpPr txBox="1"/>
          <p:nvPr/>
        </p:nvSpPr>
        <p:spPr>
          <a:xfrm>
            <a:off x="9144747" y="5911498"/>
            <a:ext cx="114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rgbClr val="1C1C1C"/>
                </a:solidFill>
                <a:latin typeface="Twinkl"/>
              </a:rPr>
              <a:t>fish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A5033219-6358-4C21-B58E-5E7A8FCFC63E}"/>
              </a:ext>
            </a:extLst>
          </p:cNvPr>
          <p:cNvSpPr txBox="1"/>
          <p:nvPr/>
        </p:nvSpPr>
        <p:spPr>
          <a:xfrm>
            <a:off x="3644490" y="3764042"/>
            <a:ext cx="1246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>
                <a:solidFill>
                  <a:srgbClr val="1C1C1C"/>
                </a:solidFill>
                <a:latin typeface="Twinkl"/>
              </a:rPr>
              <a:t>milk</a:t>
            </a:r>
          </a:p>
        </p:txBody>
      </p:sp>
      <p:pic>
        <p:nvPicPr>
          <p:cNvPr id="200" name="Picture 19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"/>
          <a:stretch/>
        </p:blipFill>
        <p:spPr>
          <a:xfrm>
            <a:off x="3817558" y="513665"/>
            <a:ext cx="1008419" cy="1001505"/>
          </a:xfrm>
          <a:prstGeom prst="rect">
            <a:avLst/>
          </a:prstGeom>
          <a:ln w="28575">
            <a:noFill/>
            <a:prstDash val="sysDot"/>
          </a:ln>
        </p:spPr>
      </p:pic>
      <p:pic>
        <p:nvPicPr>
          <p:cNvPr id="202" name="Picture 20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307" y="568803"/>
            <a:ext cx="1077124" cy="700653"/>
          </a:xfrm>
          <a:prstGeom prst="rect">
            <a:avLst/>
          </a:prstGeom>
          <a:ln w="28575">
            <a:noFill/>
            <a:prstDash val="sysDot"/>
          </a:ln>
        </p:spPr>
      </p:pic>
      <p:pic>
        <p:nvPicPr>
          <p:cNvPr id="203" name="Picture 20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788" y="4933013"/>
            <a:ext cx="619067" cy="928137"/>
          </a:xfrm>
          <a:prstGeom prst="rect">
            <a:avLst/>
          </a:prstGeom>
          <a:ln w="28575">
            <a:noFill/>
            <a:prstDash val="sysDot"/>
          </a:ln>
        </p:spPr>
      </p:pic>
      <p:pic>
        <p:nvPicPr>
          <p:cNvPr id="204" name="Picture 20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97" y="2784346"/>
            <a:ext cx="1042416" cy="829509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313" y="528015"/>
            <a:ext cx="1005816" cy="816415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460" y="446734"/>
            <a:ext cx="1041147" cy="1144398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29" y="544194"/>
            <a:ext cx="1086935" cy="815103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43" y="2802533"/>
            <a:ext cx="1044453" cy="716632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b="30909"/>
          <a:stretch/>
        </p:blipFill>
        <p:spPr>
          <a:xfrm>
            <a:off x="7831654" y="5080585"/>
            <a:ext cx="1080011" cy="607948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b="30909"/>
          <a:stretch/>
        </p:blipFill>
        <p:spPr>
          <a:xfrm>
            <a:off x="6450600" y="683675"/>
            <a:ext cx="1080011" cy="607948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611" y="4817995"/>
            <a:ext cx="1020016" cy="1144398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87" y="4925808"/>
            <a:ext cx="1086935" cy="815103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"/>
          <a:stretch/>
        </p:blipFill>
        <p:spPr>
          <a:xfrm>
            <a:off x="3761183" y="2693129"/>
            <a:ext cx="1008419" cy="1001505"/>
          </a:xfrm>
          <a:prstGeom prst="rect">
            <a:avLst/>
          </a:prstGeom>
          <a:ln w="28575">
            <a:noFill/>
            <a:prstDash val="sysDot"/>
          </a:ln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672" y="2747071"/>
            <a:ext cx="1077124" cy="700653"/>
          </a:xfrm>
          <a:prstGeom prst="rect">
            <a:avLst/>
          </a:prstGeom>
          <a:ln w="28575">
            <a:noFill/>
            <a:prstDash val="sysDot"/>
          </a:ln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924" y="2722277"/>
            <a:ext cx="1005816" cy="816415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461" y="5039861"/>
            <a:ext cx="1044453" cy="716632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461" y="2764264"/>
            <a:ext cx="1042416" cy="829509"/>
          </a:xfrm>
          <a:prstGeom prst="rect">
            <a:avLst/>
          </a:prstGeom>
        </p:spPr>
      </p:pic>
      <p:pic>
        <p:nvPicPr>
          <p:cNvPr id="218" name="Picture 2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409" y="4933013"/>
            <a:ext cx="619067" cy="928137"/>
          </a:xfrm>
          <a:prstGeom prst="rect">
            <a:avLst/>
          </a:prstGeom>
          <a:ln w="28575">
            <a:noFill/>
            <a:prstDash val="sysDot"/>
          </a:ln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11FE0947-282B-485C-88A2-AEF05DDAC1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6228" y="477872"/>
            <a:ext cx="1139663" cy="158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" name="Picture 182">
            <a:extLst>
              <a:ext uri="{FF2B5EF4-FFF2-40B4-BE49-F238E27FC236}">
                <a16:creationId xmlns:a16="http://schemas.microsoft.com/office/drawing/2014/main" id="{D073F618-B4FD-4D0C-BBAD-984CDD3B0C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2620" y="424423"/>
            <a:ext cx="1139663" cy="164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986C7337-4304-4A1D-85E0-774368DAD2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5451" y="432384"/>
            <a:ext cx="1139663" cy="159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" name="Picture 184">
            <a:extLst>
              <a:ext uri="{FF2B5EF4-FFF2-40B4-BE49-F238E27FC236}">
                <a16:creationId xmlns:a16="http://schemas.microsoft.com/office/drawing/2014/main" id="{1A69269B-97B4-4FE3-9256-9DBC4BBBA7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0773" y="422710"/>
            <a:ext cx="1139663" cy="160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" name="Picture 185">
            <a:extLst>
              <a:ext uri="{FF2B5EF4-FFF2-40B4-BE49-F238E27FC236}">
                <a16:creationId xmlns:a16="http://schemas.microsoft.com/office/drawing/2014/main" id="{87CF18F2-4E75-45FC-93CF-75CE0479E7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2398" y="402731"/>
            <a:ext cx="1140797" cy="162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71BE5C77-E84A-473F-A8D3-A9D4CE4D2F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5229" y="374900"/>
            <a:ext cx="1140796" cy="164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EF943143-8384-472B-819B-40E6CF71B6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6337" y="2669430"/>
            <a:ext cx="1139663" cy="159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" name="Picture 188">
            <a:extLst>
              <a:ext uri="{FF2B5EF4-FFF2-40B4-BE49-F238E27FC236}">
                <a16:creationId xmlns:a16="http://schemas.microsoft.com/office/drawing/2014/main" id="{2F6CD197-EB62-4B85-8DAE-F2A3DFDA884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8031" y="2604926"/>
            <a:ext cx="1139663" cy="16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32523D66-632E-40B4-B46E-D0BB2FDAFC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6585" y="2545434"/>
            <a:ext cx="1148583" cy="1670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1B5CACB3-795E-4CE4-B9AB-00A988A343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24481" y="2605440"/>
            <a:ext cx="1139663" cy="161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5CDB68C3-B728-47C9-A01C-E66F7286EE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0855" y="2646996"/>
            <a:ext cx="1140797" cy="160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890DC2F8-1C07-4B2A-A185-C62909B482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0387" y="2616585"/>
            <a:ext cx="1140796" cy="161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" name="Picture 193">
            <a:extLst>
              <a:ext uri="{FF2B5EF4-FFF2-40B4-BE49-F238E27FC236}">
                <a16:creationId xmlns:a16="http://schemas.microsoft.com/office/drawing/2014/main" id="{96B98D89-8B5E-4211-83A5-08B8BEFA6CC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9014" y="4785306"/>
            <a:ext cx="1139663" cy="164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" name="Picture 194">
            <a:extLst>
              <a:ext uri="{FF2B5EF4-FFF2-40B4-BE49-F238E27FC236}">
                <a16:creationId xmlns:a16="http://schemas.microsoft.com/office/drawing/2014/main" id="{FF9EC23B-F803-4389-A8C8-2BD2F45526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8031" y="4812187"/>
            <a:ext cx="1139663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07E57187-3183-4836-945A-F1D219C82B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8370" y="4848397"/>
            <a:ext cx="1139663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1855200E-4D45-46EE-91E8-701657B85E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3797" y="4805022"/>
            <a:ext cx="1139663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658A0ED2-7317-4901-A564-36EA2DD158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5024" y="4815662"/>
            <a:ext cx="1140797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32A2B9D3-25E9-463B-BC1E-8A35FB548E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24232" y="4827722"/>
            <a:ext cx="1140796" cy="159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43746" y="986683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219" name="Rectangle 218"/>
          <p:cNvSpPr/>
          <p:nvPr/>
        </p:nvSpPr>
        <p:spPr>
          <a:xfrm>
            <a:off x="4002197" y="-125767"/>
            <a:ext cx="4427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220" name="Rectangle 219"/>
          <p:cNvSpPr/>
          <p:nvPr/>
        </p:nvSpPr>
        <p:spPr>
          <a:xfrm>
            <a:off x="5382023" y="-125767"/>
            <a:ext cx="44275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221" name="Rectangle 220"/>
          <p:cNvSpPr/>
          <p:nvPr/>
        </p:nvSpPr>
        <p:spPr>
          <a:xfrm>
            <a:off x="6789906" y="-136186"/>
            <a:ext cx="3947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222" name="Rectangle 221"/>
          <p:cNvSpPr/>
          <p:nvPr/>
        </p:nvSpPr>
        <p:spPr>
          <a:xfrm>
            <a:off x="8156433" y="-132666"/>
            <a:ext cx="3947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</a:t>
            </a:r>
          </a:p>
        </p:txBody>
      </p:sp>
      <p:sp>
        <p:nvSpPr>
          <p:cNvPr id="223" name="Rectangle 222"/>
          <p:cNvSpPr/>
          <p:nvPr/>
        </p:nvSpPr>
        <p:spPr>
          <a:xfrm>
            <a:off x="9490833" y="-130627"/>
            <a:ext cx="3947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F</a:t>
            </a:r>
          </a:p>
        </p:txBody>
      </p:sp>
      <p:sp>
        <p:nvSpPr>
          <p:cNvPr id="224" name="Rectangle 223"/>
          <p:cNvSpPr/>
          <p:nvPr/>
        </p:nvSpPr>
        <p:spPr>
          <a:xfrm>
            <a:off x="2630858" y="-102137"/>
            <a:ext cx="4651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225" name="Rectangle 224"/>
          <p:cNvSpPr/>
          <p:nvPr/>
        </p:nvSpPr>
        <p:spPr>
          <a:xfrm>
            <a:off x="1677184" y="3160849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226" name="Rectangle 225"/>
          <p:cNvSpPr/>
          <p:nvPr/>
        </p:nvSpPr>
        <p:spPr>
          <a:xfrm>
            <a:off x="1695129" y="5333359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9659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3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" y="8608"/>
            <a:ext cx="12155734" cy="68375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247650" y="5905046"/>
            <a:ext cx="114871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2399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Website</a:t>
            </a:r>
            <a:r>
              <a:rPr lang="en-US" sz="2399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sz="2399" i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hoclieu.vn</a:t>
            </a:r>
          </a:p>
          <a:p>
            <a:pPr algn="ctr" defTabSz="1218804">
              <a:buClr>
                <a:srgbClr val="000000"/>
              </a:buClr>
            </a:pPr>
            <a:r>
              <a:rPr lang="en-US" sz="2400" b="1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4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4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i="1" kern="0" dirty="0">
                <a:solidFill>
                  <a:srgbClr val="FFFFFF"/>
                </a:solidFill>
                <a:latin typeface="Arial"/>
                <a:cs typeface="Arial"/>
              </a:rPr>
              <a:t>https://www.facebook.com/tienganhglobalsuccess.vn/</a:t>
            </a:r>
            <a:endParaRPr lang="en-GB" sz="2400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15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3 – PERIOD 6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151F3B-66DC-4E41-92A2-DD4F3C76088B}"/>
              </a:ext>
            </a:extLst>
          </p:cNvPr>
          <p:cNvSpPr/>
          <p:nvPr/>
        </p:nvSpPr>
        <p:spPr>
          <a:xfrm>
            <a:off x="2160900" y="336300"/>
            <a:ext cx="9139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At the dining table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766" r="-1"/>
          <a:stretch/>
        </p:blipFill>
        <p:spPr>
          <a:xfrm>
            <a:off x="2729699" y="2770174"/>
            <a:ext cx="6732599" cy="39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Rectangle 79">
            <a:extLst>
              <a:ext uri="{FF2B5EF4-FFF2-40B4-BE49-F238E27FC236}">
                <a16:creationId xmlns:a16="http://schemas.microsoft.com/office/drawing/2014/main" id="{39FE4F1F-F992-4055-A700-E7E18FB8FE9D}"/>
              </a:ext>
            </a:extLst>
          </p:cNvPr>
          <p:cNvSpPr/>
          <p:nvPr/>
        </p:nvSpPr>
        <p:spPr>
          <a:xfrm>
            <a:off x="1585913" y="50021"/>
            <a:ext cx="9139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At the dining table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75" name="Isosceles Triangle 19">
            <a:extLst>
              <a:ext uri="{FF2B5EF4-FFF2-40B4-BE49-F238E27FC236}">
                <a16:creationId xmlns:a16="http://schemas.microsoft.com/office/drawing/2014/main" id="{70B89397-46A6-427B-9A2F-C2E9AF84FD2D}"/>
              </a:ext>
            </a:extLst>
          </p:cNvPr>
          <p:cNvSpPr/>
          <p:nvPr/>
        </p:nvSpPr>
        <p:spPr>
          <a:xfrm rot="5400000">
            <a:off x="5342558" y="-2056572"/>
            <a:ext cx="1396058" cy="12081165"/>
          </a:xfrm>
          <a:custGeom>
            <a:avLst/>
            <a:gdLst>
              <a:gd name="connsiteX0" fmla="*/ 0 w 566224"/>
              <a:gd name="connsiteY0" fmla="*/ 10747719 h 10747719"/>
              <a:gd name="connsiteX1" fmla="*/ 283112 w 566224"/>
              <a:gd name="connsiteY1" fmla="*/ 0 h 10747719"/>
              <a:gd name="connsiteX2" fmla="*/ 566224 w 566224"/>
              <a:gd name="connsiteY2" fmla="*/ 10747719 h 10747719"/>
              <a:gd name="connsiteX3" fmla="*/ 0 w 566224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637759"/>
              <a:gd name="connsiteY0" fmla="*/ 10747719 h 10747719"/>
              <a:gd name="connsiteX1" fmla="*/ 1148381 w 1637759"/>
              <a:gd name="connsiteY1" fmla="*/ 0 h 10747719"/>
              <a:gd name="connsiteX2" fmla="*/ 1431493 w 1637759"/>
              <a:gd name="connsiteY2" fmla="*/ 10747719 h 10747719"/>
              <a:gd name="connsiteX3" fmla="*/ 865269 w 1637759"/>
              <a:gd name="connsiteY3" fmla="*/ 10747719 h 10747719"/>
              <a:gd name="connsiteX0" fmla="*/ 623568 w 1396058"/>
              <a:gd name="connsiteY0" fmla="*/ 10747719 h 10747719"/>
              <a:gd name="connsiteX1" fmla="*/ 906680 w 1396058"/>
              <a:gd name="connsiteY1" fmla="*/ 0 h 10747719"/>
              <a:gd name="connsiteX2" fmla="*/ 1189792 w 1396058"/>
              <a:gd name="connsiteY2" fmla="*/ 10747719 h 10747719"/>
              <a:gd name="connsiteX3" fmla="*/ 623568 w 1396058"/>
              <a:gd name="connsiteY3" fmla="*/ 10747719 h 1074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6058" h="10747719">
                <a:moveTo>
                  <a:pt x="623568" y="10747719"/>
                </a:moveTo>
                <a:cubicBezTo>
                  <a:pt x="-1434415" y="7474635"/>
                  <a:pt x="2387891" y="3455963"/>
                  <a:pt x="906680" y="0"/>
                </a:cubicBezTo>
                <a:cubicBezTo>
                  <a:pt x="2632904" y="3230881"/>
                  <a:pt x="-930327" y="7727854"/>
                  <a:pt x="1189792" y="10747719"/>
                </a:cubicBezTo>
                <a:lnTo>
                  <a:pt x="623568" y="10747719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33">
            <a:extLst>
              <a:ext uri="{FF2B5EF4-FFF2-40B4-BE49-F238E27FC236}">
                <a16:creationId xmlns:a16="http://schemas.microsoft.com/office/drawing/2014/main" id="{07A16E74-ED86-4DBB-BD0A-0DCCE613B98C}"/>
              </a:ext>
            </a:extLst>
          </p:cNvPr>
          <p:cNvSpPr/>
          <p:nvPr/>
        </p:nvSpPr>
        <p:spPr>
          <a:xfrm rot="2476386">
            <a:off x="2785777" y="253715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33">
            <a:extLst>
              <a:ext uri="{FF2B5EF4-FFF2-40B4-BE49-F238E27FC236}">
                <a16:creationId xmlns:a16="http://schemas.microsoft.com/office/drawing/2014/main" id="{677DCB51-FA1E-4C3B-9715-29D64EABAD29}"/>
              </a:ext>
            </a:extLst>
          </p:cNvPr>
          <p:cNvSpPr/>
          <p:nvPr/>
        </p:nvSpPr>
        <p:spPr>
          <a:xfrm rot="19123614" flipV="1">
            <a:off x="1055332" y="3803959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33">
            <a:extLst>
              <a:ext uri="{FF2B5EF4-FFF2-40B4-BE49-F238E27FC236}">
                <a16:creationId xmlns:a16="http://schemas.microsoft.com/office/drawing/2014/main" id="{D3CCEFD5-2434-42EA-B2FB-09200A4D7FE7}"/>
              </a:ext>
            </a:extLst>
          </p:cNvPr>
          <p:cNvSpPr/>
          <p:nvPr/>
        </p:nvSpPr>
        <p:spPr>
          <a:xfrm rot="19123614" flipV="1">
            <a:off x="5238818" y="376031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33">
            <a:extLst>
              <a:ext uri="{FF2B5EF4-FFF2-40B4-BE49-F238E27FC236}">
                <a16:creationId xmlns:a16="http://schemas.microsoft.com/office/drawing/2014/main" id="{C2453799-03F2-47FC-BF5D-5ECDAEFA7BB5}"/>
              </a:ext>
            </a:extLst>
          </p:cNvPr>
          <p:cNvSpPr/>
          <p:nvPr/>
        </p:nvSpPr>
        <p:spPr>
          <a:xfrm rot="19123614" flipV="1">
            <a:off x="8580332" y="4419298"/>
            <a:ext cx="161239" cy="90146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Isosceles Triangle 33">
            <a:extLst>
              <a:ext uri="{FF2B5EF4-FFF2-40B4-BE49-F238E27FC236}">
                <a16:creationId xmlns:a16="http://schemas.microsoft.com/office/drawing/2014/main" id="{ECDC95A2-A9F9-4E84-AF20-DA99CBB56CAB}"/>
              </a:ext>
            </a:extLst>
          </p:cNvPr>
          <p:cNvSpPr/>
          <p:nvPr/>
        </p:nvSpPr>
        <p:spPr>
          <a:xfrm rot="2476386">
            <a:off x="4014223" y="263198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Isosceles Triangle 33">
            <a:extLst>
              <a:ext uri="{FF2B5EF4-FFF2-40B4-BE49-F238E27FC236}">
                <a16:creationId xmlns:a16="http://schemas.microsoft.com/office/drawing/2014/main" id="{A30C66E6-1A01-4F8A-AE1E-768A6217CFA0}"/>
              </a:ext>
            </a:extLst>
          </p:cNvPr>
          <p:cNvSpPr/>
          <p:nvPr/>
        </p:nvSpPr>
        <p:spPr>
          <a:xfrm rot="2476386">
            <a:off x="6988005" y="3250400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Isosceles Triangle 33">
            <a:extLst>
              <a:ext uri="{FF2B5EF4-FFF2-40B4-BE49-F238E27FC236}">
                <a16:creationId xmlns:a16="http://schemas.microsoft.com/office/drawing/2014/main" id="{3EE22C05-6FE8-4A9D-94D9-DC65C2E485D0}"/>
              </a:ext>
            </a:extLst>
          </p:cNvPr>
          <p:cNvSpPr/>
          <p:nvPr/>
        </p:nvSpPr>
        <p:spPr>
          <a:xfrm rot="2476386">
            <a:off x="8029522" y="3745337"/>
            <a:ext cx="257499" cy="78317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178DD59-758C-4C3C-A547-5CDEBD527D81}"/>
              </a:ext>
            </a:extLst>
          </p:cNvPr>
          <p:cNvGrpSpPr/>
          <p:nvPr/>
        </p:nvGrpSpPr>
        <p:grpSpPr>
          <a:xfrm rot="20836786">
            <a:off x="2476299" y="1708940"/>
            <a:ext cx="790278" cy="1257486"/>
            <a:chOff x="3644701" y="634423"/>
            <a:chExt cx="1014192" cy="1613777"/>
          </a:xfrm>
        </p:grpSpPr>
        <p:sp>
          <p:nvSpPr>
            <p:cNvPr id="94" name="Freeform: Shape 40">
              <a:extLst>
                <a:ext uri="{FF2B5EF4-FFF2-40B4-BE49-F238E27FC236}">
                  <a16:creationId xmlns:a16="http://schemas.microsoft.com/office/drawing/2014/main" id="{B05165D6-7FFB-41B2-B368-D9F24F69301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: Shape 43">
              <a:extLst>
                <a:ext uri="{FF2B5EF4-FFF2-40B4-BE49-F238E27FC236}">
                  <a16:creationId xmlns:a16="http://schemas.microsoft.com/office/drawing/2014/main" id="{164AA982-60DA-40A2-92EE-3942FBC6B98A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: Shape 46">
              <a:extLst>
                <a:ext uri="{FF2B5EF4-FFF2-40B4-BE49-F238E27FC236}">
                  <a16:creationId xmlns:a16="http://schemas.microsoft.com/office/drawing/2014/main" id="{40506C55-5BE8-47A4-B8BA-77FE50CBB709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8EFC754-EE40-448C-AA35-84B69306D7E1}"/>
              </a:ext>
            </a:extLst>
          </p:cNvPr>
          <p:cNvGrpSpPr/>
          <p:nvPr/>
        </p:nvGrpSpPr>
        <p:grpSpPr>
          <a:xfrm rot="3026158">
            <a:off x="3206077" y="2041743"/>
            <a:ext cx="569781" cy="906632"/>
            <a:chOff x="3644701" y="634423"/>
            <a:chExt cx="1014192" cy="161377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98" name="Freeform: Shape 49">
              <a:extLst>
                <a:ext uri="{FF2B5EF4-FFF2-40B4-BE49-F238E27FC236}">
                  <a16:creationId xmlns:a16="http://schemas.microsoft.com/office/drawing/2014/main" id="{6180EB02-2897-4325-BF39-784E4FC99ED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50">
              <a:extLst>
                <a:ext uri="{FF2B5EF4-FFF2-40B4-BE49-F238E27FC236}">
                  <a16:creationId xmlns:a16="http://schemas.microsoft.com/office/drawing/2014/main" id="{79346440-0C17-4D37-98EC-6C40049FF08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51">
              <a:extLst>
                <a:ext uri="{FF2B5EF4-FFF2-40B4-BE49-F238E27FC236}">
                  <a16:creationId xmlns:a16="http://schemas.microsoft.com/office/drawing/2014/main" id="{607F6F44-0246-4A92-B6A0-B01F20EC068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E22F341-9A18-4D62-B016-64E4162EE63F}"/>
              </a:ext>
            </a:extLst>
          </p:cNvPr>
          <p:cNvGrpSpPr/>
          <p:nvPr/>
        </p:nvGrpSpPr>
        <p:grpSpPr>
          <a:xfrm rot="8952605">
            <a:off x="1163382" y="4237714"/>
            <a:ext cx="1150122" cy="1830068"/>
            <a:chOff x="3644701" y="634423"/>
            <a:chExt cx="1014192" cy="1613777"/>
          </a:xfrm>
        </p:grpSpPr>
        <p:sp>
          <p:nvSpPr>
            <p:cNvPr id="102" name="Freeform: Shape 53">
              <a:extLst>
                <a:ext uri="{FF2B5EF4-FFF2-40B4-BE49-F238E27FC236}">
                  <a16:creationId xmlns:a16="http://schemas.microsoft.com/office/drawing/2014/main" id="{95AD4355-21D3-4DAA-9ACD-6F242839896F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54">
              <a:extLst>
                <a:ext uri="{FF2B5EF4-FFF2-40B4-BE49-F238E27FC236}">
                  <a16:creationId xmlns:a16="http://schemas.microsoft.com/office/drawing/2014/main" id="{8674F99E-89BB-44BE-A6BB-0579E7D1FB5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55">
              <a:extLst>
                <a:ext uri="{FF2B5EF4-FFF2-40B4-BE49-F238E27FC236}">
                  <a16:creationId xmlns:a16="http://schemas.microsoft.com/office/drawing/2014/main" id="{D0A4E016-B745-4278-9755-DC57B18028B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90CDFC2-42FA-454E-BD61-D727D8FD3654}"/>
              </a:ext>
            </a:extLst>
          </p:cNvPr>
          <p:cNvGrpSpPr/>
          <p:nvPr/>
        </p:nvGrpSpPr>
        <p:grpSpPr>
          <a:xfrm rot="1094539">
            <a:off x="4047426" y="1581174"/>
            <a:ext cx="1006421" cy="1601412"/>
            <a:chOff x="3644701" y="634423"/>
            <a:chExt cx="1014192" cy="1613777"/>
          </a:xfrm>
        </p:grpSpPr>
        <p:sp>
          <p:nvSpPr>
            <p:cNvPr id="106" name="Freeform: Shape 61">
              <a:extLst>
                <a:ext uri="{FF2B5EF4-FFF2-40B4-BE49-F238E27FC236}">
                  <a16:creationId xmlns:a16="http://schemas.microsoft.com/office/drawing/2014/main" id="{68B71CA1-ACD8-4151-8B44-B0DB0A96ABB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: Shape 62">
              <a:extLst>
                <a:ext uri="{FF2B5EF4-FFF2-40B4-BE49-F238E27FC236}">
                  <a16:creationId xmlns:a16="http://schemas.microsoft.com/office/drawing/2014/main" id="{23D65390-A0A7-4B31-AA4F-23221D6EEAF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: Shape 63">
              <a:extLst>
                <a:ext uri="{FF2B5EF4-FFF2-40B4-BE49-F238E27FC236}">
                  <a16:creationId xmlns:a16="http://schemas.microsoft.com/office/drawing/2014/main" id="{A32DE699-3F15-42FD-8A09-09F97F664C9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E6A49EF-72E2-4FC7-B4C3-C8A5FA9BE976}"/>
              </a:ext>
            </a:extLst>
          </p:cNvPr>
          <p:cNvGrpSpPr/>
          <p:nvPr/>
        </p:nvGrpSpPr>
        <p:grpSpPr>
          <a:xfrm rot="8952605">
            <a:off x="5294762" y="4237657"/>
            <a:ext cx="1006421" cy="1601412"/>
            <a:chOff x="3644701" y="634423"/>
            <a:chExt cx="1014192" cy="1613777"/>
          </a:xfrm>
        </p:grpSpPr>
        <p:sp>
          <p:nvSpPr>
            <p:cNvPr id="114" name="Freeform: Shape 57">
              <a:extLst>
                <a:ext uri="{FF2B5EF4-FFF2-40B4-BE49-F238E27FC236}">
                  <a16:creationId xmlns:a16="http://schemas.microsoft.com/office/drawing/2014/main" id="{D9F15B48-14C5-43EE-9A80-C92E2403C2E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: Shape 58">
              <a:extLst>
                <a:ext uri="{FF2B5EF4-FFF2-40B4-BE49-F238E27FC236}">
                  <a16:creationId xmlns:a16="http://schemas.microsoft.com/office/drawing/2014/main" id="{B3B288A4-C1A3-4341-BB92-B3C96260C7D0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eform: Shape 59">
              <a:extLst>
                <a:ext uri="{FF2B5EF4-FFF2-40B4-BE49-F238E27FC236}">
                  <a16:creationId xmlns:a16="http://schemas.microsoft.com/office/drawing/2014/main" id="{F22D3A53-9932-4485-A84E-C1A992BCB6C5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AD35ACF-21EF-4087-8B53-716152BB5BEE}"/>
              </a:ext>
            </a:extLst>
          </p:cNvPr>
          <p:cNvGrpSpPr/>
          <p:nvPr/>
        </p:nvGrpSpPr>
        <p:grpSpPr>
          <a:xfrm rot="1094539">
            <a:off x="7127241" y="2927279"/>
            <a:ext cx="535391" cy="851911"/>
            <a:chOff x="3644701" y="634423"/>
            <a:chExt cx="1014192" cy="1613777"/>
          </a:xfrm>
        </p:grpSpPr>
        <p:sp>
          <p:nvSpPr>
            <p:cNvPr id="124" name="Freeform: Shape 65">
              <a:extLst>
                <a:ext uri="{FF2B5EF4-FFF2-40B4-BE49-F238E27FC236}">
                  <a16:creationId xmlns:a16="http://schemas.microsoft.com/office/drawing/2014/main" id="{835D9D52-CD83-4D7C-B1F7-FB867FDE9F33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: Shape 66">
              <a:extLst>
                <a:ext uri="{FF2B5EF4-FFF2-40B4-BE49-F238E27FC236}">
                  <a16:creationId xmlns:a16="http://schemas.microsoft.com/office/drawing/2014/main" id="{0E3AD5B4-2647-425E-AEC5-62408940E93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67">
              <a:extLst>
                <a:ext uri="{FF2B5EF4-FFF2-40B4-BE49-F238E27FC236}">
                  <a16:creationId xmlns:a16="http://schemas.microsoft.com/office/drawing/2014/main" id="{F3D85385-104D-4BD9-8D4D-6B624195C7A7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7093A71-6F90-44B2-B072-6121F19305B1}"/>
              </a:ext>
            </a:extLst>
          </p:cNvPr>
          <p:cNvGrpSpPr/>
          <p:nvPr/>
        </p:nvGrpSpPr>
        <p:grpSpPr>
          <a:xfrm rot="3765774">
            <a:off x="7418108" y="3032103"/>
            <a:ext cx="535391" cy="851911"/>
            <a:chOff x="3644701" y="634423"/>
            <a:chExt cx="1014192" cy="1613777"/>
          </a:xfrm>
        </p:grpSpPr>
        <p:sp>
          <p:nvSpPr>
            <p:cNvPr id="133" name="Freeform: Shape 69">
              <a:extLst>
                <a:ext uri="{FF2B5EF4-FFF2-40B4-BE49-F238E27FC236}">
                  <a16:creationId xmlns:a16="http://schemas.microsoft.com/office/drawing/2014/main" id="{B6590134-FB6E-4E11-AF3D-81F7B35D3EF2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: Shape 70">
              <a:extLst>
                <a:ext uri="{FF2B5EF4-FFF2-40B4-BE49-F238E27FC236}">
                  <a16:creationId xmlns:a16="http://schemas.microsoft.com/office/drawing/2014/main" id="{674ADB20-1D26-4C5C-A88C-04034D27B1B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: Shape 71">
              <a:extLst>
                <a:ext uri="{FF2B5EF4-FFF2-40B4-BE49-F238E27FC236}">
                  <a16:creationId xmlns:a16="http://schemas.microsoft.com/office/drawing/2014/main" id="{67AC9C68-DDB1-4719-9BA4-E69DDE98A41C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C4071962-D040-4341-91E6-160C3C64E45C}"/>
              </a:ext>
            </a:extLst>
          </p:cNvPr>
          <p:cNvGrpSpPr/>
          <p:nvPr/>
        </p:nvGrpSpPr>
        <p:grpSpPr>
          <a:xfrm rot="8659024">
            <a:off x="8797271" y="4814889"/>
            <a:ext cx="535391" cy="851911"/>
            <a:chOff x="3644701" y="634423"/>
            <a:chExt cx="1014192" cy="1613777"/>
          </a:xfrm>
        </p:grpSpPr>
        <p:sp>
          <p:nvSpPr>
            <p:cNvPr id="146" name="Freeform: Shape 73">
              <a:extLst>
                <a:ext uri="{FF2B5EF4-FFF2-40B4-BE49-F238E27FC236}">
                  <a16:creationId xmlns:a16="http://schemas.microsoft.com/office/drawing/2014/main" id="{8517F02B-0366-4C0F-ADDD-7083F850386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: Shape 74">
              <a:extLst>
                <a:ext uri="{FF2B5EF4-FFF2-40B4-BE49-F238E27FC236}">
                  <a16:creationId xmlns:a16="http://schemas.microsoft.com/office/drawing/2014/main" id="{1B131CC3-65A8-49A2-A46B-942083AFE79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: Shape 75">
              <a:extLst>
                <a:ext uri="{FF2B5EF4-FFF2-40B4-BE49-F238E27FC236}">
                  <a16:creationId xmlns:a16="http://schemas.microsoft.com/office/drawing/2014/main" id="{2C915197-3E09-4B9B-AFDE-48AB79B983E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0F41939-4C02-4534-BD78-6E08EEE34CA5}"/>
              </a:ext>
            </a:extLst>
          </p:cNvPr>
          <p:cNvGrpSpPr/>
          <p:nvPr/>
        </p:nvGrpSpPr>
        <p:grpSpPr>
          <a:xfrm rot="2793101">
            <a:off x="8219067" y="3028168"/>
            <a:ext cx="760005" cy="1209315"/>
            <a:chOff x="3644701" y="634423"/>
            <a:chExt cx="1014192" cy="1613777"/>
          </a:xfrm>
        </p:grpSpPr>
        <p:sp>
          <p:nvSpPr>
            <p:cNvPr id="150" name="Freeform: Shape 77">
              <a:extLst>
                <a:ext uri="{FF2B5EF4-FFF2-40B4-BE49-F238E27FC236}">
                  <a16:creationId xmlns:a16="http://schemas.microsoft.com/office/drawing/2014/main" id="{28878622-72E6-4C9A-8B1A-C40CF8A0C026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reeform: Shape 78">
              <a:extLst>
                <a:ext uri="{FF2B5EF4-FFF2-40B4-BE49-F238E27FC236}">
                  <a16:creationId xmlns:a16="http://schemas.microsoft.com/office/drawing/2014/main" id="{C4087BE3-A08B-4A54-95F8-43B24EC79C9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reeform: Shape 79">
              <a:extLst>
                <a:ext uri="{FF2B5EF4-FFF2-40B4-BE49-F238E27FC236}">
                  <a16:creationId xmlns:a16="http://schemas.microsoft.com/office/drawing/2014/main" id="{55F5FF81-F82A-4842-A24F-BD73F42AEA1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286497B8-5E31-4761-92E6-9788CC95C027}"/>
              </a:ext>
            </a:extLst>
          </p:cNvPr>
          <p:cNvGrpSpPr/>
          <p:nvPr/>
        </p:nvGrpSpPr>
        <p:grpSpPr>
          <a:xfrm rot="3765774">
            <a:off x="11556580" y="3525150"/>
            <a:ext cx="535391" cy="851911"/>
            <a:chOff x="3644701" y="634423"/>
            <a:chExt cx="1014192" cy="1613777"/>
          </a:xfrm>
        </p:grpSpPr>
        <p:sp>
          <p:nvSpPr>
            <p:cNvPr id="154" name="Freeform: Shape 81">
              <a:extLst>
                <a:ext uri="{FF2B5EF4-FFF2-40B4-BE49-F238E27FC236}">
                  <a16:creationId xmlns:a16="http://schemas.microsoft.com/office/drawing/2014/main" id="{4D763CBC-A30A-46A5-9DD9-FBD63F5F9B64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: Shape 82">
              <a:extLst>
                <a:ext uri="{FF2B5EF4-FFF2-40B4-BE49-F238E27FC236}">
                  <a16:creationId xmlns:a16="http://schemas.microsoft.com/office/drawing/2014/main" id="{6E02BA31-9F3D-4509-B404-2C68A3B5FC38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: Shape 83">
              <a:extLst>
                <a:ext uri="{FF2B5EF4-FFF2-40B4-BE49-F238E27FC236}">
                  <a16:creationId xmlns:a16="http://schemas.microsoft.com/office/drawing/2014/main" id="{17FB1619-82AA-4F4A-BBDE-5A0468FCDCC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BA740604-9438-4670-BEEB-65366DD45EFF}"/>
              </a:ext>
            </a:extLst>
          </p:cNvPr>
          <p:cNvGrpSpPr/>
          <p:nvPr/>
        </p:nvGrpSpPr>
        <p:grpSpPr>
          <a:xfrm rot="6992625">
            <a:off x="11662420" y="4228575"/>
            <a:ext cx="535391" cy="851911"/>
            <a:chOff x="3644701" y="634423"/>
            <a:chExt cx="1014192" cy="1613777"/>
          </a:xfrm>
        </p:grpSpPr>
        <p:sp>
          <p:nvSpPr>
            <p:cNvPr id="158" name="Freeform: Shape 85">
              <a:extLst>
                <a:ext uri="{FF2B5EF4-FFF2-40B4-BE49-F238E27FC236}">
                  <a16:creationId xmlns:a16="http://schemas.microsoft.com/office/drawing/2014/main" id="{ACC00A01-8D29-4B75-B20F-45F6693306E0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: Shape 86">
              <a:extLst>
                <a:ext uri="{FF2B5EF4-FFF2-40B4-BE49-F238E27FC236}">
                  <a16:creationId xmlns:a16="http://schemas.microsoft.com/office/drawing/2014/main" id="{A606614C-9656-416C-AC5E-80895D5BB654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: Shape 87">
              <a:extLst>
                <a:ext uri="{FF2B5EF4-FFF2-40B4-BE49-F238E27FC236}">
                  <a16:creationId xmlns:a16="http://schemas.microsoft.com/office/drawing/2014/main" id="{488C8CED-C2F6-4A71-BE22-CB261622EA4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53FD2D98-0946-418C-A5F4-70FF2CF5CCA9}"/>
              </a:ext>
            </a:extLst>
          </p:cNvPr>
          <p:cNvGrpSpPr/>
          <p:nvPr/>
        </p:nvGrpSpPr>
        <p:grpSpPr>
          <a:xfrm>
            <a:off x="44652" y="1311505"/>
            <a:ext cx="2730869" cy="2696846"/>
            <a:chOff x="591881" y="2200513"/>
            <a:chExt cx="1322575" cy="1717754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6DE366DF-5660-4263-ABDF-0FD3408DB1A9}"/>
                </a:ext>
              </a:extLst>
            </p:cNvPr>
            <p:cNvGrpSpPr/>
            <p:nvPr/>
          </p:nvGrpSpPr>
          <p:grpSpPr>
            <a:xfrm>
              <a:off x="591881" y="2200513"/>
              <a:ext cx="1322575" cy="1717754"/>
              <a:chOff x="10471522" y="258882"/>
              <a:chExt cx="1513241" cy="1965390"/>
            </a:xfrm>
          </p:grpSpPr>
          <p:sp>
            <p:nvSpPr>
              <p:cNvPr id="165" name="Freeform: Shape 17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8FC8AE42-9775-4B0D-91B1-570B7690524B}"/>
                  </a:ext>
                </a:extLst>
              </p:cNvPr>
              <p:cNvSpPr/>
              <p:nvPr/>
            </p:nvSpPr>
            <p:spPr>
              <a:xfrm rot="9000000">
                <a:off x="10471522" y="258882"/>
                <a:ext cx="1513241" cy="1965390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25A77B9E-5207-46CD-ABF3-207A3C2AE839}"/>
                  </a:ext>
                </a:extLst>
              </p:cNvPr>
              <p:cNvSpPr/>
              <p:nvPr/>
            </p:nvSpPr>
            <p:spPr>
              <a:xfrm>
                <a:off x="10633473" y="601208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720829" y="2691909"/>
              <a:ext cx="1126823" cy="646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2C50C7F-2E44-4115-BADB-4043B248EA04}"/>
              </a:ext>
            </a:extLst>
          </p:cNvPr>
          <p:cNvGrpSpPr/>
          <p:nvPr/>
        </p:nvGrpSpPr>
        <p:grpSpPr>
          <a:xfrm>
            <a:off x="2211832" y="3381645"/>
            <a:ext cx="2877091" cy="2808114"/>
            <a:chOff x="2390522" y="2922047"/>
            <a:chExt cx="1278862" cy="1826844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215C53DC-9578-4044-809A-0198C271D67E}"/>
                </a:ext>
              </a:extLst>
            </p:cNvPr>
            <p:cNvGrpSpPr/>
            <p:nvPr/>
          </p:nvGrpSpPr>
          <p:grpSpPr>
            <a:xfrm>
              <a:off x="2390664" y="2922047"/>
              <a:ext cx="1274826" cy="1826844"/>
              <a:chOff x="10352114" y="-116617"/>
              <a:chExt cx="1458608" cy="2090206"/>
            </a:xfrm>
          </p:grpSpPr>
          <p:sp>
            <p:nvSpPr>
              <p:cNvPr id="171" name="Freeform: Shape 22">
                <a:hlinkClick r:id="rId29" action="ppaction://hlinksldjump"/>
                <a:extLst>
                  <a:ext uri="{FF2B5EF4-FFF2-40B4-BE49-F238E27FC236}">
                    <a16:creationId xmlns:a16="http://schemas.microsoft.com/office/drawing/2014/main" id="{57BDE34A-ECF9-4293-A301-922471D3E1F1}"/>
                  </a:ext>
                </a:extLst>
              </p:cNvPr>
              <p:cNvSpPr/>
              <p:nvPr/>
            </p:nvSpPr>
            <p:spPr>
              <a:xfrm rot="9000000">
                <a:off x="10352114" y="-116617"/>
                <a:ext cx="1458608" cy="2090206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6CA1427A-4BB0-4B7F-ADAB-3C337CA9C50D}"/>
                  </a:ext>
                </a:extLst>
              </p:cNvPr>
              <p:cNvSpPr/>
              <p:nvPr/>
            </p:nvSpPr>
            <p:spPr>
              <a:xfrm>
                <a:off x="10493935" y="265249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6F0EB021-6CEB-4632-B0EF-1D86389DB683}"/>
                </a:ext>
              </a:extLst>
            </p:cNvPr>
            <p:cNvSpPr txBox="1"/>
            <p:nvPr/>
          </p:nvSpPr>
          <p:spPr>
            <a:xfrm>
              <a:off x="2390522" y="3428725"/>
              <a:ext cx="1278862" cy="660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Read and complete.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41433903-5507-4840-B84E-C5A39FF1CA4E}"/>
              </a:ext>
            </a:extLst>
          </p:cNvPr>
          <p:cNvGrpSpPr/>
          <p:nvPr/>
        </p:nvGrpSpPr>
        <p:grpSpPr>
          <a:xfrm>
            <a:off x="4589089" y="1476156"/>
            <a:ext cx="2922536" cy="2720321"/>
            <a:chOff x="4306165" y="2185672"/>
            <a:chExt cx="1455005" cy="2029319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B3A22B67-AC04-4960-8C07-8ECA2C53D44D}"/>
                </a:ext>
              </a:extLst>
            </p:cNvPr>
            <p:cNvGrpSpPr/>
            <p:nvPr/>
          </p:nvGrpSpPr>
          <p:grpSpPr>
            <a:xfrm>
              <a:off x="4306165" y="2185672"/>
              <a:ext cx="1455005" cy="2029319"/>
              <a:chOff x="10210112" y="-123083"/>
              <a:chExt cx="1664763" cy="2321871"/>
            </a:xfrm>
          </p:grpSpPr>
          <p:sp>
            <p:nvSpPr>
              <p:cNvPr id="177" name="Freeform: Shape 25">
                <a:hlinkClick r:id="rId30" action="ppaction://hlinksldjump"/>
                <a:extLst>
                  <a:ext uri="{FF2B5EF4-FFF2-40B4-BE49-F238E27FC236}">
                    <a16:creationId xmlns:a16="http://schemas.microsoft.com/office/drawing/2014/main" id="{A210ECB8-19BA-4550-BCBC-C810C26B41CF}"/>
                  </a:ext>
                </a:extLst>
              </p:cNvPr>
              <p:cNvSpPr/>
              <p:nvPr/>
            </p:nvSpPr>
            <p:spPr>
              <a:xfrm rot="9000000">
                <a:off x="10210112" y="-123083"/>
                <a:ext cx="1664763" cy="2321871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1F564DF5-D1F7-4058-97F4-1526D4B67C5A}"/>
                  </a:ext>
                </a:extLst>
              </p:cNvPr>
              <p:cNvSpPr/>
              <p:nvPr/>
            </p:nvSpPr>
            <p:spPr>
              <a:xfrm>
                <a:off x="10443846" y="473167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511E3D9A-8073-40B7-A099-AAF5C486E07B}"/>
                </a:ext>
              </a:extLst>
            </p:cNvPr>
            <p:cNvSpPr txBox="1"/>
            <p:nvPr/>
          </p:nvSpPr>
          <p:spPr>
            <a:xfrm>
              <a:off x="4488742" y="3018126"/>
              <a:ext cx="1126823" cy="413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write.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3E48D4B2-8CC1-488A-A0DA-18C78D309A30}"/>
              </a:ext>
            </a:extLst>
          </p:cNvPr>
          <p:cNvGrpSpPr/>
          <p:nvPr/>
        </p:nvGrpSpPr>
        <p:grpSpPr>
          <a:xfrm>
            <a:off x="5908736" y="4207538"/>
            <a:ext cx="2738177" cy="2311463"/>
            <a:chOff x="5891884" y="3693914"/>
            <a:chExt cx="1536899" cy="1662263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9112960C-16BB-4D3C-BF92-F4A7757EFAC9}"/>
                </a:ext>
              </a:extLst>
            </p:cNvPr>
            <p:cNvGrpSpPr/>
            <p:nvPr/>
          </p:nvGrpSpPr>
          <p:grpSpPr>
            <a:xfrm>
              <a:off x="5891884" y="3693914"/>
              <a:ext cx="1536899" cy="1662263"/>
              <a:chOff x="10231861" y="42217"/>
              <a:chExt cx="1758462" cy="1901899"/>
            </a:xfrm>
          </p:grpSpPr>
          <p:sp>
            <p:nvSpPr>
              <p:cNvPr id="183" name="Freeform: Shape 28">
                <a:hlinkClick r:id="rId31" action="ppaction://hlinksldjump"/>
                <a:extLst>
                  <a:ext uri="{FF2B5EF4-FFF2-40B4-BE49-F238E27FC236}">
                    <a16:creationId xmlns:a16="http://schemas.microsoft.com/office/drawing/2014/main" id="{9026DF13-7A4F-4010-966C-0A65F08FD954}"/>
                  </a:ext>
                </a:extLst>
              </p:cNvPr>
              <p:cNvSpPr/>
              <p:nvPr/>
            </p:nvSpPr>
            <p:spPr>
              <a:xfrm rot="9000000">
                <a:off x="10231861" y="42217"/>
                <a:ext cx="1758462" cy="190189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AAB24A7B-6F95-4F69-8557-B1EF6DB37FC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49734463-D443-40C0-97D3-8CDFAE3897E4}"/>
                </a:ext>
              </a:extLst>
            </p:cNvPr>
            <p:cNvSpPr txBox="1"/>
            <p:nvPr/>
          </p:nvSpPr>
          <p:spPr>
            <a:xfrm>
              <a:off x="6118188" y="4346866"/>
              <a:ext cx="1126823" cy="39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Project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9EA09405-676E-42E2-A778-37483AE236C0}"/>
              </a:ext>
            </a:extLst>
          </p:cNvPr>
          <p:cNvGrpSpPr/>
          <p:nvPr/>
        </p:nvGrpSpPr>
        <p:grpSpPr>
          <a:xfrm>
            <a:off x="8761874" y="2341547"/>
            <a:ext cx="3001262" cy="2814400"/>
            <a:chOff x="8213952" y="3207922"/>
            <a:chExt cx="1536899" cy="1819357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3BDB6D21-5506-4223-A1AB-59FF13838808}"/>
                </a:ext>
              </a:extLst>
            </p:cNvPr>
            <p:cNvGrpSpPr/>
            <p:nvPr/>
          </p:nvGrpSpPr>
          <p:grpSpPr>
            <a:xfrm>
              <a:off x="8213952" y="3207922"/>
              <a:ext cx="1536899" cy="1819357"/>
              <a:chOff x="10217533" y="-46705"/>
              <a:chExt cx="1758462" cy="2081639"/>
            </a:xfrm>
          </p:grpSpPr>
          <p:sp>
            <p:nvSpPr>
              <p:cNvPr id="189" name="Freeform: Shape 31">
                <a:hlinkClick r:id="rId32" action="ppaction://hlinksldjump"/>
                <a:extLst>
                  <a:ext uri="{FF2B5EF4-FFF2-40B4-BE49-F238E27FC236}">
                    <a16:creationId xmlns:a16="http://schemas.microsoft.com/office/drawing/2014/main" id="{3A0ECD93-D96D-4277-A9CD-157FA028AEAE}"/>
                  </a:ext>
                </a:extLst>
              </p:cNvPr>
              <p:cNvSpPr/>
              <p:nvPr/>
            </p:nvSpPr>
            <p:spPr>
              <a:xfrm rot="9000000">
                <a:off x="10217533" y="-46705"/>
                <a:ext cx="1758462" cy="208163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7F184C5A-9438-41BA-8F77-0B1D1143DB2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D0C28B98-ED86-4926-AF76-8A609CBAD269}"/>
                </a:ext>
              </a:extLst>
            </p:cNvPr>
            <p:cNvSpPr txBox="1"/>
            <p:nvPr/>
          </p:nvSpPr>
          <p:spPr>
            <a:xfrm>
              <a:off x="8438208" y="3760786"/>
              <a:ext cx="1126823" cy="656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66FF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0348" y="0"/>
            <a:ext cx="2927355" cy="2926080"/>
            <a:chOff x="4539875" y="-356106"/>
            <a:chExt cx="2338690" cy="3403178"/>
          </a:xfrm>
        </p:grpSpPr>
        <p:sp>
          <p:nvSpPr>
            <p:cNvPr id="89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39875" y="798410"/>
              <a:ext cx="2326678" cy="1109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lvl="0"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pic>
        <p:nvPicPr>
          <p:cNvPr id="1097" name="Picture 73" descr="Cartoon Home Toy Colored Button Icon Signs And Symbols Can Be Used For Web  Logo Mobile App Ui Ux Stock Illustration - Download Image Now - iStock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0" y="5547015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5587" y="2242908"/>
            <a:ext cx="3102718" cy="4281752"/>
          </a:xfrm>
          <a:prstGeom prst="rect">
            <a:avLst/>
          </a:prstGeom>
        </p:spPr>
      </p:pic>
      <p:pic>
        <p:nvPicPr>
          <p:cNvPr id="21" name="next slide">
            <a:hlinkClick r:id="" action="ppaction://hlinkshowjump?jump=nextslide">
              <a:snd r:embed="rId3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83867" y="5607703"/>
            <a:ext cx="1579124" cy="11896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38946" y="53778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6000" b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lgerian" panose="04020705040A02060702" pitchFamily="82" charset="0"/>
              </a:rPr>
              <a:t>HANGMAN</a:t>
            </a:r>
          </a:p>
        </p:txBody>
      </p:sp>
    </p:spTree>
    <p:extLst>
      <p:ext uri="{BB962C8B-B14F-4D97-AF65-F5344CB8AC3E}">
        <p14:creationId xmlns:p14="http://schemas.microsoft.com/office/powerpoint/2010/main" val="173142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66FF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2868" y="180931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30800" y="1572011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RICE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9006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4123426" y="241454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506918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6143601" y="2399890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118932" y="1617049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244" name="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282969" y="1634337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5" name="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5129450" y="1609556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6" name="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6176898" y="1609555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44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500"/>
                            </p:stCondLst>
                            <p:childTnLst>
                              <p:par>
                                <p:cTn id="2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000"/>
                            </p:stCondLst>
                            <p:childTnLst>
                              <p:par>
                                <p:cTn id="2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3500"/>
                            </p:stCondLst>
                            <p:childTnLst>
                              <p:par>
                                <p:cTn id="2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4000"/>
                            </p:stCondLst>
                            <p:childTnLst>
                              <p:par>
                                <p:cTn id="30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4500"/>
                            </p:stCondLst>
                            <p:childTnLst>
                              <p:par>
                                <p:cTn id="30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000"/>
                            </p:stCondLst>
                            <p:childTnLst>
                              <p:par>
                                <p:cTn id="39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500"/>
                            </p:stCondLst>
                            <p:childTnLst>
                              <p:par>
                                <p:cTn id="397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2000"/>
                            </p:stCondLst>
                            <p:childTnLst>
                              <p:par>
                                <p:cTn id="404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000"/>
                            </p:stCondLst>
                            <p:childTnLst>
                              <p:par>
                                <p:cTn id="4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3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1" fill="hold">
                      <p:stCondLst>
                        <p:cond delay="0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3" fill="hold">
                      <p:stCondLst>
                        <p:cond delay="0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000"/>
                            </p:stCondLst>
                            <p:childTnLst>
                              <p:par>
                                <p:cTn id="4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2" fill="hold">
                      <p:stCondLst>
                        <p:cond delay="0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1" fill="hold">
                      <p:stCondLst>
                        <p:cond delay="0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3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6" fill="hold">
                      <p:stCondLst>
                        <p:cond delay="0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5" fill="hold">
                      <p:stCondLst>
                        <p:cond delay="0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3" fill="hold">
                      <p:stCondLst>
                        <p:cond delay="0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7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2" fill="hold">
                      <p:stCondLst>
                        <p:cond delay="0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000"/>
                            </p:stCondLst>
                            <p:childTnLst>
                              <p:par>
                                <p:cTn id="5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1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0" fill="hold">
                      <p:stCondLst>
                        <p:cond delay="0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2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9" fill="hold">
                      <p:stCondLst>
                        <p:cond delay="0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4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7" fill="hold">
                      <p:stCondLst>
                        <p:cond delay="0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5" fill="hold">
                      <p:stCondLst>
                        <p:cond delay="0"/>
                      </p:stCondLst>
                      <p:childTnLst>
                        <p:par>
                          <p:cTn id="666" fill="hold">
                            <p:stCondLst>
                              <p:cond delay="0"/>
                            </p:stCondLst>
                            <p:childTnLst>
                              <p:par>
                                <p:cTn id="66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73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4" fill="hold">
                      <p:stCondLst>
                        <p:cond delay="0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243" grpId="0"/>
      <p:bldP spid="244" grpId="0"/>
      <p:bldP spid="245" grpId="0"/>
      <p:bldP spid="2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66FF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2868" y="180931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7949020" y="782380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BEANS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397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4123426" y="241454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506918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6032852" y="2412779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2290927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2301419" y="1649109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71" name="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4131431" y="1616794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72" name="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3194856" y="160750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73" name="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071072" y="1614352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74" name="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6122579" y="1614351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68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500"/>
                            </p:stCondLst>
                            <p:childTnLst>
                              <p:par>
                                <p:cTn id="2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000"/>
                            </p:stCondLst>
                            <p:childTnLst>
                              <p:par>
                                <p:cTn id="3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3500"/>
                            </p:stCondLst>
                            <p:childTnLst>
                              <p:par>
                                <p:cTn id="3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4000"/>
                            </p:stCondLst>
                            <p:childTnLst>
                              <p:par>
                                <p:cTn id="30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4500"/>
                            </p:stCondLst>
                            <p:childTnLst>
                              <p:par>
                                <p:cTn id="3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500"/>
                            </p:stCondLst>
                            <p:childTnLst>
                              <p:par>
                                <p:cTn id="404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1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000"/>
                            </p:stCondLst>
                            <p:childTnLst>
                              <p:par>
                                <p:cTn id="4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1000"/>
                            </p:stCondLst>
                            <p:childTnLst>
                              <p:par>
                                <p:cTn id="4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0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7" fill="hold">
                      <p:stCondLst>
                        <p:cond delay="0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2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5" fill="hold">
                      <p:stCondLst>
                        <p:cond delay="0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000"/>
                            </p:stCondLst>
                            <p:childTnLst>
                              <p:par>
                                <p:cTn id="5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8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2" fill="hold">
                      <p:stCondLst>
                        <p:cond delay="0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9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0" fill="hold">
                      <p:stCondLst>
                        <p:cond delay="0"/>
                      </p:stCondLst>
                      <p:childTnLst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8" fill="hold">
                      <p:stCondLst>
                        <p:cond delay="indefinite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2" fill="hold">
                      <p:stCondLst>
                        <p:cond delay="0"/>
                      </p:stCondLst>
                      <p:childTnLst>
                        <p:par>
                          <p:cTn id="623" fill="hold">
                            <p:stCondLst>
                              <p:cond delay="0"/>
                            </p:stCondLst>
                            <p:childTnLst>
                              <p:par>
                                <p:cTn id="62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3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1" fill="hold">
                      <p:stCondLst>
                        <p:cond delay="0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0" fill="hold">
                      <p:stCondLst>
                        <p:cond delay="0"/>
                      </p:stCondLst>
                      <p:childTnLst>
                        <p:par>
                          <p:cTn id="641" fill="hold">
                            <p:stCondLst>
                              <p:cond delay="0"/>
                            </p:stCondLst>
                            <p:childTnLst>
                              <p:par>
                                <p:cTn id="64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4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9" fill="hold">
                      <p:stCondLst>
                        <p:cond delay="0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6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7" fill="hold">
                      <p:stCondLst>
                        <p:cond delay="0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5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6" fill="hold">
                      <p:stCondLst>
                        <p:cond delay="0"/>
                      </p:stCondLst>
                      <p:childTnLst>
                        <p:par>
                          <p:cTn id="677" fill="hold">
                            <p:stCondLst>
                              <p:cond delay="0"/>
                            </p:stCondLst>
                            <p:childTnLst>
                              <p:par>
                                <p:cTn id="67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2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84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5" fill="hold">
                      <p:stCondLst>
                        <p:cond delay="0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1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693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4" fill="hold">
                      <p:stCondLst>
                        <p:cond delay="0"/>
                      </p:stCondLst>
                      <p:childTnLst>
                        <p:par>
                          <p:cTn id="695" fill="hold">
                            <p:stCondLst>
                              <p:cond delay="0"/>
                            </p:stCondLst>
                            <p:childTnLst>
                              <p:par>
                                <p:cTn id="69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9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0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68" grpId="0" animBg="1"/>
      <p:bldP spid="68" grpId="1" animBg="1"/>
      <p:bldP spid="68" grpId="2" animBg="1"/>
      <p:bldP spid="69" grpId="0"/>
      <p:bldP spid="71" grpId="0"/>
      <p:bldP spid="72" grpId="0"/>
      <p:bldP spid="73" grpId="0"/>
      <p:bldP spid="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66FF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2868" y="180931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30800" y="1572011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MILK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9006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4123426" y="241454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506918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6143601" y="2399890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m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05119" y="1617049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</a:p>
        </p:txBody>
      </p:sp>
      <p:sp>
        <p:nvSpPr>
          <p:cNvPr id="244" name="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282969" y="1634337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5" name="l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5222424" y="1609556"/>
            <a:ext cx="39465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6" name="k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6176898" y="1609555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04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500"/>
                            </p:stCondLst>
                            <p:childTnLst>
                              <p:par>
                                <p:cTn id="2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000"/>
                            </p:stCondLst>
                            <p:childTnLst>
                              <p:par>
                                <p:cTn id="2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3500"/>
                            </p:stCondLst>
                            <p:childTnLst>
                              <p:par>
                                <p:cTn id="2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4000"/>
                            </p:stCondLst>
                            <p:childTnLst>
                              <p:par>
                                <p:cTn id="30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4500"/>
                            </p:stCondLst>
                            <p:childTnLst>
                              <p:par>
                                <p:cTn id="30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000"/>
                            </p:stCondLst>
                            <p:childTnLst>
                              <p:par>
                                <p:cTn id="39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500"/>
                            </p:stCondLst>
                            <p:childTnLst>
                              <p:par>
                                <p:cTn id="397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2000"/>
                            </p:stCondLst>
                            <p:childTnLst>
                              <p:par>
                                <p:cTn id="404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4" fill="hold">
                      <p:stCondLst>
                        <p:cond delay="0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1000"/>
                            </p:stCondLst>
                            <p:childTnLst>
                              <p:par>
                                <p:cTn id="5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2" fill="hold">
                            <p:stCondLst>
                              <p:cond delay="1000"/>
                            </p:stCondLst>
                            <p:childTnLst>
                              <p:par>
                                <p:cTn id="5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4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6" fill="hold">
                      <p:stCondLst>
                        <p:cond delay="0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7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6" fill="hold">
                      <p:stCondLst>
                        <p:cond delay="0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8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5" fill="hold">
                      <p:stCondLst>
                        <p:cond delay="0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1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2" fill="hold">
                      <p:stCondLst>
                        <p:cond delay="0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0" fill="hold">
                      <p:stCondLst>
                        <p:cond delay="0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3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9" fill="hold">
                      <p:stCondLst>
                        <p:cond delay="0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7" fill="hold">
                      <p:stCondLst>
                        <p:cond delay="0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2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1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683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4" fill="hold">
                      <p:stCondLst>
                        <p:cond delay="0"/>
                      </p:stCondLst>
                      <p:childTnLst>
                        <p:par>
                          <p:cTn id="685" fill="hold">
                            <p:stCondLst>
                              <p:cond delay="0"/>
                            </p:stCondLst>
                            <p:childTnLst>
                              <p:par>
                                <p:cTn id="68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0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243" grpId="0"/>
      <p:bldP spid="244" grpId="0"/>
      <p:bldP spid="245" grpId="0"/>
      <p:bldP spid="2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66FF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2868" y="180931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30800" y="1572011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MEAT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9006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4123426" y="241454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506918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6143601" y="2399890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m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05119" y="1617049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</a:p>
        </p:txBody>
      </p:sp>
      <p:sp>
        <p:nvSpPr>
          <p:cNvPr id="244" name="t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6163628" y="1603103"/>
            <a:ext cx="54694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5" name="a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5129450" y="1609556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6" name="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198412" y="1609556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89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500"/>
                            </p:stCondLst>
                            <p:childTnLst>
                              <p:par>
                                <p:cTn id="28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500"/>
                            </p:stCondLst>
                            <p:childTnLst>
                              <p:par>
                                <p:cTn id="2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000"/>
                            </p:stCondLst>
                            <p:childTnLst>
                              <p:par>
                                <p:cTn id="2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3500"/>
                            </p:stCondLst>
                            <p:childTnLst>
                              <p:par>
                                <p:cTn id="2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4000"/>
                            </p:stCondLst>
                            <p:childTnLst>
                              <p:par>
                                <p:cTn id="30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4500"/>
                            </p:stCondLst>
                            <p:childTnLst>
                              <p:par>
                                <p:cTn id="30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000"/>
                            </p:stCondLst>
                            <p:childTnLst>
                              <p:par>
                                <p:cTn id="39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500"/>
                            </p:stCondLst>
                            <p:childTnLst>
                              <p:par>
                                <p:cTn id="397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2000"/>
                            </p:stCondLst>
                            <p:childTnLst>
                              <p:par>
                                <p:cTn id="404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0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0" fill="hold">
                      <p:stCondLst>
                        <p:cond delay="0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000"/>
                            </p:stCondLst>
                            <p:childTnLst>
                              <p:par>
                                <p:cTn id="4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2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2" fill="hold">
                      <p:stCondLst>
                        <p:cond delay="0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000"/>
                            </p:stCondLst>
                            <p:childTnLst>
                              <p:par>
                                <p:cTn id="4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>
                      <p:stCondLst>
                        <p:cond delay="0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3" fill="hold">
                      <p:stCondLst>
                        <p:cond delay="0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9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7" fill="hold">
                      <p:stCondLst>
                        <p:cond delay="0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3" fill="hold">
                      <p:stCondLst>
                        <p:cond delay="0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7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2" fill="hold">
                      <p:stCondLst>
                        <p:cond delay="0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8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0" fill="hold">
                      <p:stCondLst>
                        <p:cond delay="0"/>
                      </p:stCondLst>
                      <p:childTnLst>
                        <p:par>
                          <p:cTn id="591" fill="hold">
                            <p:stCondLst>
                              <p:cond delay="0"/>
                            </p:stCondLst>
                            <p:childTnLst>
                              <p:par>
                                <p:cTn id="59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9" fill="hold">
                      <p:stCondLst>
                        <p:cond delay="0"/>
                      </p:stCondLst>
                      <p:childTnLst>
                        <p:par>
                          <p:cTn id="600" fill="hold">
                            <p:stCondLst>
                              <p:cond delay="0"/>
                            </p:stCondLst>
                            <p:childTnLst>
                              <p:par>
                                <p:cTn id="6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000"/>
                            </p:stCondLst>
                            <p:childTnLst>
                              <p:par>
                                <p:cTn id="6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1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0" fill="hold">
                      <p:stCondLst>
                        <p:cond delay="0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2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9" fill="hold">
                      <p:stCondLst>
                        <p:cond delay="0"/>
                      </p:stCondLst>
                      <p:childTnLst>
                        <p:par>
                          <p:cTn id="630" fill="hold">
                            <p:stCondLst>
                              <p:cond delay="0"/>
                            </p:stCondLst>
                            <p:childTnLst>
                              <p:par>
                                <p:cTn id="6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4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7" fill="hold">
                      <p:stCondLst>
                        <p:cond delay="0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5" fill="hold">
                      <p:stCondLst>
                        <p:cond delay="0"/>
                      </p:stCondLst>
                      <p:childTnLst>
                        <p:par>
                          <p:cTn id="666" fill="hold">
                            <p:stCondLst>
                              <p:cond delay="0"/>
                            </p:stCondLst>
                            <p:childTnLst>
                              <p:par>
                                <p:cTn id="66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73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4" fill="hold">
                      <p:stCondLst>
                        <p:cond delay="0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243" grpId="0"/>
      <p:bldP spid="244" grpId="0"/>
      <p:bldP spid="245" grpId="0"/>
      <p:bldP spid="2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66FF"/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angman background">
            <a:extLst>
              <a:ext uri="{FF2B5EF4-FFF2-40B4-BE49-F238E27FC236}">
                <a16:creationId xmlns:a16="http://schemas.microsoft.com/office/drawing/2014/main" id="{A162D278-B76D-1F4E-A9B0-CBB02C2AAC42}"/>
              </a:ext>
            </a:extLst>
          </p:cNvPr>
          <p:cNvSpPr/>
          <p:nvPr/>
        </p:nvSpPr>
        <p:spPr>
          <a:xfrm>
            <a:off x="8544005" y="1901371"/>
            <a:ext cx="3550726" cy="48332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hangman 1">
            <a:extLst>
              <a:ext uri="{FF2B5EF4-FFF2-40B4-BE49-F238E27FC236}">
                <a16:creationId xmlns:a16="http://schemas.microsoft.com/office/drawing/2014/main" id="{99B8C594-0921-1041-ABC2-203612322F01}"/>
              </a:ext>
            </a:extLst>
          </p:cNvPr>
          <p:cNvCxnSpPr>
            <a:cxnSpLocks/>
          </p:cNvCxnSpPr>
          <p:nvPr/>
        </p:nvCxnSpPr>
        <p:spPr>
          <a:xfrm>
            <a:off x="8967802" y="6293278"/>
            <a:ext cx="2776928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hangman 2">
            <a:extLst>
              <a:ext uri="{FF2B5EF4-FFF2-40B4-BE49-F238E27FC236}">
                <a16:creationId xmlns:a16="http://schemas.microsoft.com/office/drawing/2014/main" id="{C9508B70-D540-6248-A447-3EEC0BBDA88A}"/>
              </a:ext>
            </a:extLst>
          </p:cNvPr>
          <p:cNvCxnSpPr>
            <a:cxnSpLocks/>
          </p:cNvCxnSpPr>
          <p:nvPr/>
        </p:nvCxnSpPr>
        <p:spPr>
          <a:xfrm flipV="1">
            <a:off x="8967802" y="2445176"/>
            <a:ext cx="0" cy="3848103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hangman 3">
            <a:extLst>
              <a:ext uri="{FF2B5EF4-FFF2-40B4-BE49-F238E27FC236}">
                <a16:creationId xmlns:a16="http://schemas.microsoft.com/office/drawing/2014/main" id="{8F954FC0-6B32-004F-AA33-2116BBD6816B}"/>
              </a:ext>
            </a:extLst>
          </p:cNvPr>
          <p:cNvCxnSpPr>
            <a:cxnSpLocks/>
          </p:cNvCxnSpPr>
          <p:nvPr/>
        </p:nvCxnSpPr>
        <p:spPr>
          <a:xfrm flipH="1" flipV="1">
            <a:off x="8967802" y="5561758"/>
            <a:ext cx="762000" cy="73152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hangman 4">
            <a:extLst>
              <a:ext uri="{FF2B5EF4-FFF2-40B4-BE49-F238E27FC236}">
                <a16:creationId xmlns:a16="http://schemas.microsoft.com/office/drawing/2014/main" id="{37EDC338-6E9D-4140-8F33-A24D9362E785}"/>
              </a:ext>
            </a:extLst>
          </p:cNvPr>
          <p:cNvCxnSpPr>
            <a:cxnSpLocks/>
          </p:cNvCxnSpPr>
          <p:nvPr/>
        </p:nvCxnSpPr>
        <p:spPr>
          <a:xfrm flipH="1">
            <a:off x="8967801" y="2445176"/>
            <a:ext cx="1699260" cy="0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hangman 5">
            <a:extLst>
              <a:ext uri="{FF2B5EF4-FFF2-40B4-BE49-F238E27FC236}">
                <a16:creationId xmlns:a16="http://schemas.microsoft.com/office/drawing/2014/main" id="{65961CC1-2496-9B47-A7B1-783AB09D6404}"/>
              </a:ext>
            </a:extLst>
          </p:cNvPr>
          <p:cNvCxnSpPr>
            <a:cxnSpLocks/>
          </p:cNvCxnSpPr>
          <p:nvPr/>
        </p:nvCxnSpPr>
        <p:spPr>
          <a:xfrm flipV="1">
            <a:off x="10667061" y="2445176"/>
            <a:ext cx="0" cy="609599"/>
          </a:xfrm>
          <a:prstGeom prst="line">
            <a:avLst/>
          </a:prstGeom>
          <a:ln w="1905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angman 6">
            <a:extLst>
              <a:ext uri="{FF2B5EF4-FFF2-40B4-BE49-F238E27FC236}">
                <a16:creationId xmlns:a16="http://schemas.microsoft.com/office/drawing/2014/main" id="{5B665474-1F9C-8749-8636-3AEADFCA03B9}"/>
              </a:ext>
            </a:extLst>
          </p:cNvPr>
          <p:cNvSpPr/>
          <p:nvPr/>
        </p:nvSpPr>
        <p:spPr>
          <a:xfrm>
            <a:off x="10181550" y="3054775"/>
            <a:ext cx="971021" cy="944878"/>
          </a:xfrm>
          <a:prstGeom prst="don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1" name="hangman 7">
            <a:extLst>
              <a:ext uri="{FF2B5EF4-FFF2-40B4-BE49-F238E27FC236}">
                <a16:creationId xmlns:a16="http://schemas.microsoft.com/office/drawing/2014/main" id="{76D65946-3ACA-F444-A175-628B81D323B6}"/>
              </a:ext>
            </a:extLst>
          </p:cNvPr>
          <p:cNvCxnSpPr>
            <a:cxnSpLocks/>
          </p:cNvCxnSpPr>
          <p:nvPr/>
        </p:nvCxnSpPr>
        <p:spPr>
          <a:xfrm flipV="1">
            <a:off x="10667060" y="3999654"/>
            <a:ext cx="0" cy="1219202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hangman 8">
            <a:extLst>
              <a:ext uri="{FF2B5EF4-FFF2-40B4-BE49-F238E27FC236}">
                <a16:creationId xmlns:a16="http://schemas.microsoft.com/office/drawing/2014/main" id="{27808005-D47E-3746-ADF2-C78C1863FC30}"/>
              </a:ext>
            </a:extLst>
          </p:cNvPr>
          <p:cNvCxnSpPr>
            <a:cxnSpLocks/>
          </p:cNvCxnSpPr>
          <p:nvPr/>
        </p:nvCxnSpPr>
        <p:spPr>
          <a:xfrm flipV="1">
            <a:off x="10181550" y="5240671"/>
            <a:ext cx="485510" cy="625886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hangman9">
            <a:extLst>
              <a:ext uri="{FF2B5EF4-FFF2-40B4-BE49-F238E27FC236}">
                <a16:creationId xmlns:a16="http://schemas.microsoft.com/office/drawing/2014/main" id="{DD178BD9-3938-8B4E-9F19-FF429F254818}"/>
              </a:ext>
            </a:extLst>
          </p:cNvPr>
          <p:cNvCxnSpPr>
            <a:cxnSpLocks/>
          </p:cNvCxnSpPr>
          <p:nvPr/>
        </p:nvCxnSpPr>
        <p:spPr>
          <a:xfrm>
            <a:off x="10667060" y="5263685"/>
            <a:ext cx="486000" cy="6264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hangman 10">
            <a:extLst>
              <a:ext uri="{FF2B5EF4-FFF2-40B4-BE49-F238E27FC236}">
                <a16:creationId xmlns:a16="http://schemas.microsoft.com/office/drawing/2014/main" id="{FDFD0B7D-691D-5040-84CB-51B649B3FE7B}"/>
              </a:ext>
            </a:extLst>
          </p:cNvPr>
          <p:cNvCxnSpPr>
            <a:cxnSpLocks/>
          </p:cNvCxnSpPr>
          <p:nvPr/>
        </p:nvCxnSpPr>
        <p:spPr>
          <a:xfrm>
            <a:off x="10004313" y="4085235"/>
            <a:ext cx="662747" cy="237561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hangman 11">
            <a:extLst>
              <a:ext uri="{FF2B5EF4-FFF2-40B4-BE49-F238E27FC236}">
                <a16:creationId xmlns:a16="http://schemas.microsoft.com/office/drawing/2014/main" id="{88C9C4D2-1441-9941-B768-17338A0028E8}"/>
              </a:ext>
            </a:extLst>
          </p:cNvPr>
          <p:cNvCxnSpPr>
            <a:cxnSpLocks/>
          </p:cNvCxnSpPr>
          <p:nvPr/>
        </p:nvCxnSpPr>
        <p:spPr>
          <a:xfrm flipV="1">
            <a:off x="10667060" y="4077700"/>
            <a:ext cx="662747" cy="237600"/>
          </a:xfrm>
          <a:prstGeom prst="line">
            <a:avLst/>
          </a:prstGeom>
          <a:ln w="1905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wrong answer" descr="Free Clipart: No button. Boton No | Ehecatl1138">
            <a:extLst>
              <a:ext uri="{FF2B5EF4-FFF2-40B4-BE49-F238E27FC236}">
                <a16:creationId xmlns:a16="http://schemas.microsoft.com/office/drawing/2014/main" id="{5895AEA4-FC77-8746-AF57-87C91787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0" y="32"/>
            <a:ext cx="1371370" cy="137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C21F3C0-2378-8B4A-AF3A-E9446FBBCCA8}"/>
              </a:ext>
            </a:extLst>
          </p:cNvPr>
          <p:cNvSpPr/>
          <p:nvPr/>
        </p:nvSpPr>
        <p:spPr>
          <a:xfrm>
            <a:off x="10401589" y="3265553"/>
            <a:ext cx="530942" cy="53094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Multiply 38">
            <a:extLst>
              <a:ext uri="{FF2B5EF4-FFF2-40B4-BE49-F238E27FC236}">
                <a16:creationId xmlns:a16="http://schemas.microsoft.com/office/drawing/2014/main" id="{44BEDCFC-1EB8-1E4F-827E-1EA5BA908429}"/>
              </a:ext>
            </a:extLst>
          </p:cNvPr>
          <p:cNvSpPr/>
          <p:nvPr/>
        </p:nvSpPr>
        <p:spPr>
          <a:xfrm>
            <a:off x="10265218" y="3179588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ultiply 39">
            <a:extLst>
              <a:ext uri="{FF2B5EF4-FFF2-40B4-BE49-F238E27FC236}">
                <a16:creationId xmlns:a16="http://schemas.microsoft.com/office/drawing/2014/main" id="{9D6FFF49-1959-844F-99A8-9287228D0630}"/>
              </a:ext>
            </a:extLst>
          </p:cNvPr>
          <p:cNvSpPr/>
          <p:nvPr/>
        </p:nvSpPr>
        <p:spPr>
          <a:xfrm>
            <a:off x="10667060" y="3170800"/>
            <a:ext cx="412955" cy="412955"/>
          </a:xfrm>
          <a:prstGeom prst="mathMultipl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Block Arc 40">
            <a:extLst>
              <a:ext uri="{FF2B5EF4-FFF2-40B4-BE49-F238E27FC236}">
                <a16:creationId xmlns:a16="http://schemas.microsoft.com/office/drawing/2014/main" id="{AA76A724-D96E-634A-B517-B3AFECDDCCEF}"/>
              </a:ext>
            </a:extLst>
          </p:cNvPr>
          <p:cNvSpPr/>
          <p:nvPr/>
        </p:nvSpPr>
        <p:spPr>
          <a:xfrm>
            <a:off x="10450367" y="3591159"/>
            <a:ext cx="459693" cy="381491"/>
          </a:xfrm>
          <a:prstGeom prst="blockArc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page a">
            <a:extLst>
              <a:ext uri="{FF2B5EF4-FFF2-40B4-BE49-F238E27FC236}">
                <a16:creationId xmlns:a16="http://schemas.microsoft.com/office/drawing/2014/main" id="{5C791CE2-3BA0-E043-934E-1485860536FA}"/>
              </a:ext>
            </a:extLst>
          </p:cNvPr>
          <p:cNvSpPr/>
          <p:nvPr/>
        </p:nvSpPr>
        <p:spPr>
          <a:xfrm>
            <a:off x="250875" y="2960621"/>
            <a:ext cx="57900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a</a:t>
            </a:r>
          </a:p>
        </p:txBody>
      </p:sp>
      <p:sp>
        <p:nvSpPr>
          <p:cNvPr id="43" name="page 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4219237" y="3021128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4" name="page 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19667" y="3964254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5" name="page o">
            <a:extLst>
              <a:ext uri="{FF2B5EF4-FFF2-40B4-BE49-F238E27FC236}">
                <a16:creationId xmlns:a16="http://schemas.microsoft.com/office/drawing/2014/main" id="{B3943B06-BA06-714D-ADC6-56E90C0FC35D}"/>
              </a:ext>
            </a:extLst>
          </p:cNvPr>
          <p:cNvSpPr/>
          <p:nvPr/>
        </p:nvSpPr>
        <p:spPr>
          <a:xfrm>
            <a:off x="6420533" y="3832065"/>
            <a:ext cx="5886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o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6" name="page u">
            <a:extLst>
              <a:ext uri="{FF2B5EF4-FFF2-40B4-BE49-F238E27FC236}">
                <a16:creationId xmlns:a16="http://schemas.microsoft.com/office/drawing/2014/main" id="{DBFBD176-9D57-A84A-A27C-864DB329C6D9}"/>
              </a:ext>
            </a:extLst>
          </p:cNvPr>
          <p:cNvSpPr/>
          <p:nvPr/>
        </p:nvSpPr>
        <p:spPr>
          <a:xfrm>
            <a:off x="4258233" y="4800646"/>
            <a:ext cx="5854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7" name="page b">
            <a:extLst>
              <a:ext uri="{FF2B5EF4-FFF2-40B4-BE49-F238E27FC236}">
                <a16:creationId xmlns:a16="http://schemas.microsoft.com/office/drawing/2014/main" id="{EE15F072-B3E3-5C4C-A894-7A45F953BD46}"/>
              </a:ext>
            </a:extLst>
          </p:cNvPr>
          <p:cNvSpPr/>
          <p:nvPr/>
        </p:nvSpPr>
        <p:spPr>
          <a:xfrm>
            <a:off x="1138338" y="3021128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b</a:t>
            </a:r>
          </a:p>
        </p:txBody>
      </p:sp>
      <p:sp>
        <p:nvSpPr>
          <p:cNvPr id="48" name="page 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1983131" y="3021128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49" name="page d">
            <a:extLst>
              <a:ext uri="{FF2B5EF4-FFF2-40B4-BE49-F238E27FC236}">
                <a16:creationId xmlns:a16="http://schemas.microsoft.com/office/drawing/2014/main" id="{0C6FBEF8-CA6E-7941-86FA-B85CD558E749}"/>
              </a:ext>
            </a:extLst>
          </p:cNvPr>
          <p:cNvSpPr/>
          <p:nvPr/>
        </p:nvSpPr>
        <p:spPr>
          <a:xfrm>
            <a:off x="3063131" y="3021128"/>
            <a:ext cx="63671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d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0" name="page f">
            <a:extLst>
              <a:ext uri="{FF2B5EF4-FFF2-40B4-BE49-F238E27FC236}">
                <a16:creationId xmlns:a16="http://schemas.microsoft.com/office/drawing/2014/main" id="{E0D4E68C-F9F8-1D46-9B08-73873674302D}"/>
              </a:ext>
            </a:extLst>
          </p:cNvPr>
          <p:cNvSpPr/>
          <p:nvPr/>
        </p:nvSpPr>
        <p:spPr>
          <a:xfrm>
            <a:off x="5179850" y="3106011"/>
            <a:ext cx="57579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f</a:t>
            </a:r>
          </a:p>
        </p:txBody>
      </p:sp>
      <p:sp>
        <p:nvSpPr>
          <p:cNvPr id="51" name="page g">
            <a:extLst>
              <a:ext uri="{FF2B5EF4-FFF2-40B4-BE49-F238E27FC236}">
                <a16:creationId xmlns:a16="http://schemas.microsoft.com/office/drawing/2014/main" id="{7284707F-5527-034C-828B-F4E4A217A615}"/>
              </a:ext>
            </a:extLst>
          </p:cNvPr>
          <p:cNvSpPr/>
          <p:nvPr/>
        </p:nvSpPr>
        <p:spPr>
          <a:xfrm>
            <a:off x="6372682" y="2881130"/>
            <a:ext cx="59343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g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2" name="page h">
            <a:extLst>
              <a:ext uri="{FF2B5EF4-FFF2-40B4-BE49-F238E27FC236}">
                <a16:creationId xmlns:a16="http://schemas.microsoft.com/office/drawing/2014/main" id="{2D60F904-0EF2-F746-A156-AF456D81EBD1}"/>
              </a:ext>
            </a:extLst>
          </p:cNvPr>
          <p:cNvSpPr/>
          <p:nvPr/>
        </p:nvSpPr>
        <p:spPr>
          <a:xfrm>
            <a:off x="7384121" y="2969687"/>
            <a:ext cx="64152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h</a:t>
            </a:r>
          </a:p>
        </p:txBody>
      </p:sp>
      <p:sp>
        <p:nvSpPr>
          <p:cNvPr id="53" name="page j">
            <a:extLst>
              <a:ext uri="{FF2B5EF4-FFF2-40B4-BE49-F238E27FC236}">
                <a16:creationId xmlns:a16="http://schemas.microsoft.com/office/drawing/2014/main" id="{F854FE88-81F8-924C-B78F-FB4DE1FB3C74}"/>
              </a:ext>
            </a:extLst>
          </p:cNvPr>
          <p:cNvSpPr/>
          <p:nvPr/>
        </p:nvSpPr>
        <p:spPr>
          <a:xfrm>
            <a:off x="1149173" y="3873908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4" name="page k">
            <a:extLst>
              <a:ext uri="{FF2B5EF4-FFF2-40B4-BE49-F238E27FC236}">
                <a16:creationId xmlns:a16="http://schemas.microsoft.com/office/drawing/2014/main" id="{D0E0AC8A-B8F3-DF4D-9982-072DDB6A2DAC}"/>
              </a:ext>
            </a:extLst>
          </p:cNvPr>
          <p:cNvSpPr/>
          <p:nvPr/>
        </p:nvSpPr>
        <p:spPr>
          <a:xfrm>
            <a:off x="2080498" y="3932249"/>
            <a:ext cx="599843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k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5" name="page l">
            <a:extLst>
              <a:ext uri="{FF2B5EF4-FFF2-40B4-BE49-F238E27FC236}">
                <a16:creationId xmlns:a16="http://schemas.microsoft.com/office/drawing/2014/main" id="{B7029FBA-A36B-3D45-B8A1-3BBB1AC7D144}"/>
              </a:ext>
            </a:extLst>
          </p:cNvPr>
          <p:cNvSpPr/>
          <p:nvPr/>
        </p:nvSpPr>
        <p:spPr>
          <a:xfrm>
            <a:off x="3243909" y="4014975"/>
            <a:ext cx="3946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l</a:t>
            </a:r>
          </a:p>
        </p:txBody>
      </p:sp>
      <p:sp>
        <p:nvSpPr>
          <p:cNvPr id="56" name="page m">
            <a:extLst>
              <a:ext uri="{FF2B5EF4-FFF2-40B4-BE49-F238E27FC236}">
                <a16:creationId xmlns:a16="http://schemas.microsoft.com/office/drawing/2014/main" id="{12B73EAD-AC55-2A4B-90BA-FDDD91BBABDE}"/>
              </a:ext>
            </a:extLst>
          </p:cNvPr>
          <p:cNvSpPr/>
          <p:nvPr/>
        </p:nvSpPr>
        <p:spPr>
          <a:xfrm>
            <a:off x="4175521" y="3896793"/>
            <a:ext cx="78258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m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7" name="page n">
            <a:extLst>
              <a:ext uri="{FF2B5EF4-FFF2-40B4-BE49-F238E27FC236}">
                <a16:creationId xmlns:a16="http://schemas.microsoft.com/office/drawing/2014/main" id="{DA23C221-E96E-0D4B-83E8-A75DDA25FE2C}"/>
              </a:ext>
            </a:extLst>
          </p:cNvPr>
          <p:cNvSpPr/>
          <p:nvPr/>
        </p:nvSpPr>
        <p:spPr>
          <a:xfrm>
            <a:off x="5223672" y="3942209"/>
            <a:ext cx="58702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n</a:t>
            </a:r>
          </a:p>
        </p:txBody>
      </p:sp>
      <p:sp>
        <p:nvSpPr>
          <p:cNvPr id="58" name="page p">
            <a:extLst>
              <a:ext uri="{FF2B5EF4-FFF2-40B4-BE49-F238E27FC236}">
                <a16:creationId xmlns:a16="http://schemas.microsoft.com/office/drawing/2014/main" id="{9F419AF3-A3F2-ED48-9318-AD0F02B7FE78}"/>
              </a:ext>
            </a:extLst>
          </p:cNvPr>
          <p:cNvSpPr/>
          <p:nvPr/>
        </p:nvSpPr>
        <p:spPr>
          <a:xfrm>
            <a:off x="7397600" y="3708481"/>
            <a:ext cx="59663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p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59" name="page q">
            <a:extLst>
              <a:ext uri="{FF2B5EF4-FFF2-40B4-BE49-F238E27FC236}">
                <a16:creationId xmlns:a16="http://schemas.microsoft.com/office/drawing/2014/main" id="{36C607E4-E50B-2B44-A51C-56668D5FFC9F}"/>
              </a:ext>
            </a:extLst>
          </p:cNvPr>
          <p:cNvSpPr/>
          <p:nvPr/>
        </p:nvSpPr>
        <p:spPr>
          <a:xfrm>
            <a:off x="1171742" y="4800645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q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0" name="page r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08125" y="4826991"/>
            <a:ext cx="554960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r</a:t>
            </a:r>
          </a:p>
        </p:txBody>
      </p:sp>
      <p:sp>
        <p:nvSpPr>
          <p:cNvPr id="61" name="page s">
            <a:extLst>
              <a:ext uri="{FF2B5EF4-FFF2-40B4-BE49-F238E27FC236}">
                <a16:creationId xmlns:a16="http://schemas.microsoft.com/office/drawing/2014/main" id="{D1ACA504-1E83-594C-A017-152C4885A956}"/>
              </a:ext>
            </a:extLst>
          </p:cNvPr>
          <p:cNvSpPr/>
          <p:nvPr/>
        </p:nvSpPr>
        <p:spPr>
          <a:xfrm>
            <a:off x="2137181" y="4800645"/>
            <a:ext cx="5597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s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2" name="page t">
            <a:extLst>
              <a:ext uri="{FF2B5EF4-FFF2-40B4-BE49-F238E27FC236}">
                <a16:creationId xmlns:a16="http://schemas.microsoft.com/office/drawing/2014/main" id="{B939F272-81E3-C447-9121-1D994A37F6D9}"/>
              </a:ext>
            </a:extLst>
          </p:cNvPr>
          <p:cNvSpPr/>
          <p:nvPr/>
        </p:nvSpPr>
        <p:spPr>
          <a:xfrm>
            <a:off x="3190058" y="4847728"/>
            <a:ext cx="546945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t</a:t>
            </a:r>
          </a:p>
        </p:txBody>
      </p:sp>
      <p:sp>
        <p:nvSpPr>
          <p:cNvPr id="63" name="page v">
            <a:extLst>
              <a:ext uri="{FF2B5EF4-FFF2-40B4-BE49-F238E27FC236}">
                <a16:creationId xmlns:a16="http://schemas.microsoft.com/office/drawing/2014/main" id="{8D53DE08-2464-354E-8B5C-04DD5D7DD881}"/>
              </a:ext>
            </a:extLst>
          </p:cNvPr>
          <p:cNvSpPr/>
          <p:nvPr/>
        </p:nvSpPr>
        <p:spPr>
          <a:xfrm>
            <a:off x="5252526" y="4778407"/>
            <a:ext cx="55816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v</a:t>
            </a:r>
          </a:p>
        </p:txBody>
      </p:sp>
      <p:sp>
        <p:nvSpPr>
          <p:cNvPr id="64" name="page w">
            <a:extLst>
              <a:ext uri="{FF2B5EF4-FFF2-40B4-BE49-F238E27FC236}">
                <a16:creationId xmlns:a16="http://schemas.microsoft.com/office/drawing/2014/main" id="{AD77007C-1C6F-484C-9B94-0A292DD5DD77}"/>
              </a:ext>
            </a:extLst>
          </p:cNvPr>
          <p:cNvSpPr/>
          <p:nvPr/>
        </p:nvSpPr>
        <p:spPr>
          <a:xfrm>
            <a:off x="6331922" y="4711024"/>
            <a:ext cx="710452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w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5" name="page x">
            <a:extLst>
              <a:ext uri="{FF2B5EF4-FFF2-40B4-BE49-F238E27FC236}">
                <a16:creationId xmlns:a16="http://schemas.microsoft.com/office/drawing/2014/main" id="{5E790CE5-11E2-7145-895D-A0E4116E73B8}"/>
              </a:ext>
            </a:extLst>
          </p:cNvPr>
          <p:cNvSpPr/>
          <p:nvPr/>
        </p:nvSpPr>
        <p:spPr>
          <a:xfrm>
            <a:off x="7260941" y="4721084"/>
            <a:ext cx="638316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x</a:t>
            </a:r>
          </a:p>
        </p:txBody>
      </p:sp>
      <p:sp>
        <p:nvSpPr>
          <p:cNvPr id="66" name="page y">
            <a:extLst>
              <a:ext uri="{FF2B5EF4-FFF2-40B4-BE49-F238E27FC236}">
                <a16:creationId xmlns:a16="http://schemas.microsoft.com/office/drawing/2014/main" id="{F1CE8097-8970-4C48-B908-BC1A89EA5BB5}"/>
              </a:ext>
            </a:extLst>
          </p:cNvPr>
          <p:cNvSpPr/>
          <p:nvPr/>
        </p:nvSpPr>
        <p:spPr>
          <a:xfrm>
            <a:off x="5065436" y="5550298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y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7" name="page z">
            <a:extLst>
              <a:ext uri="{FF2B5EF4-FFF2-40B4-BE49-F238E27FC236}">
                <a16:creationId xmlns:a16="http://schemas.microsoft.com/office/drawing/2014/main" id="{405373D4-7DAB-5449-92D5-11C78B572904}"/>
              </a:ext>
            </a:extLst>
          </p:cNvPr>
          <p:cNvSpPr/>
          <p:nvPr/>
        </p:nvSpPr>
        <p:spPr>
          <a:xfrm>
            <a:off x="6276162" y="5576885"/>
            <a:ext cx="598241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z</a:t>
            </a:r>
          </a:p>
        </p:txBody>
      </p:sp>
      <p:pic>
        <p:nvPicPr>
          <p:cNvPr id="70" name="win button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D4EBA85-B208-FD42-A84C-5D84D915A9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85" y="-74608"/>
            <a:ext cx="1592548" cy="1592548"/>
          </a:xfrm>
          <a:prstGeom prst="rect">
            <a:avLst/>
          </a:prstGeom>
        </p:spPr>
      </p:pic>
      <p:pic>
        <p:nvPicPr>
          <p:cNvPr id="81" name="trophy win">
            <a:extLst>
              <a:ext uri="{FF2B5EF4-FFF2-40B4-BE49-F238E27FC236}">
                <a16:creationId xmlns:a16="http://schemas.microsoft.com/office/drawing/2014/main" id="{45603EAE-E8C7-FC4E-9405-1EBD8DC2D1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2868" y="180931"/>
            <a:ext cx="2243682" cy="1293857"/>
          </a:xfrm>
          <a:prstGeom prst="rect">
            <a:avLst/>
          </a:prstGeom>
        </p:spPr>
      </p:pic>
      <p:pic>
        <p:nvPicPr>
          <p:cNvPr id="82" name="next slide">
            <a:hlinkClick r:id="" action="ppaction://hlinkshowjump?jump=nextslide">
              <a:snd r:embed="rId6" name="chimes.wav"/>
            </a:hlinkClick>
            <a:extLst>
              <a:ext uri="{FF2B5EF4-FFF2-40B4-BE49-F238E27FC236}">
                <a16:creationId xmlns:a16="http://schemas.microsoft.com/office/drawing/2014/main" id="{3F97273A-C3BA-244B-9815-6224FE13A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1473" y="1530313"/>
            <a:ext cx="1579124" cy="1189607"/>
          </a:xfrm>
          <a:prstGeom prst="rect">
            <a:avLst/>
          </a:prstGeom>
        </p:spPr>
      </p:pic>
      <p:sp>
        <p:nvSpPr>
          <p:cNvPr id="239" name="TextBox 238">
            <a:extLst>
              <a:ext uri="{FF2B5EF4-FFF2-40B4-BE49-F238E27FC236}">
                <a16:creationId xmlns:a16="http://schemas.microsoft.com/office/drawing/2014/main" id="{92E70CB0-9A0B-FE4D-B933-8EE2AEA49371}"/>
              </a:ext>
            </a:extLst>
          </p:cNvPr>
          <p:cNvSpPr txBox="1"/>
          <p:nvPr/>
        </p:nvSpPr>
        <p:spPr>
          <a:xfrm>
            <a:off x="8830800" y="1572011"/>
            <a:ext cx="3049413" cy="574439"/>
          </a:xfrm>
          <a:prstGeom prst="rect">
            <a:avLst/>
          </a:prstGeom>
          <a:solidFill>
            <a:srgbClr val="FFFF66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000" dirty="0">
                <a:latin typeface="Comic Sans MS" panose="030F0902030302020204" pitchFamily="66" charset="0"/>
              </a:rPr>
              <a:t>JUICE</a:t>
            </a:r>
            <a:endParaRPr lang="en-US" sz="3000" dirty="0">
              <a:latin typeface="Comic Sans MS" panose="030F0902030302020204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9006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4123426" y="2414544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5069181" y="2411601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Rectangle 241"/>
          <p:cNvSpPr/>
          <p:nvPr/>
        </p:nvSpPr>
        <p:spPr>
          <a:xfrm>
            <a:off x="6143601" y="2399890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u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3127059" y="1636764"/>
            <a:ext cx="585417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u</a:t>
            </a:r>
          </a:p>
        </p:txBody>
      </p:sp>
      <p:sp>
        <p:nvSpPr>
          <p:cNvPr id="244" name="i">
            <a:extLst>
              <a:ext uri="{FF2B5EF4-FFF2-40B4-BE49-F238E27FC236}">
                <a16:creationId xmlns:a16="http://schemas.microsoft.com/office/drawing/2014/main" id="{827EB0B0-DB54-6244-B35F-BE2AF65E1457}"/>
              </a:ext>
            </a:extLst>
          </p:cNvPr>
          <p:cNvSpPr/>
          <p:nvPr/>
        </p:nvSpPr>
        <p:spPr>
          <a:xfrm>
            <a:off x="4282969" y="1634337"/>
            <a:ext cx="40107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i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5" name="C">
            <a:extLst>
              <a:ext uri="{FF2B5EF4-FFF2-40B4-BE49-F238E27FC236}">
                <a16:creationId xmlns:a16="http://schemas.microsoft.com/office/drawing/2014/main" id="{057B8758-7F77-1445-A6E1-F691CCE99C18}"/>
              </a:ext>
            </a:extLst>
          </p:cNvPr>
          <p:cNvSpPr/>
          <p:nvPr/>
        </p:nvSpPr>
        <p:spPr>
          <a:xfrm>
            <a:off x="5129450" y="1609556"/>
            <a:ext cx="580608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c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246" name="E">
            <a:extLst>
              <a:ext uri="{FF2B5EF4-FFF2-40B4-BE49-F238E27FC236}">
                <a16:creationId xmlns:a16="http://schemas.microsoft.com/office/drawing/2014/main" id="{9219A064-0FF0-A543-8C09-D1B4EB3C0776}"/>
              </a:ext>
            </a:extLst>
          </p:cNvPr>
          <p:cNvSpPr/>
          <p:nvPr/>
        </p:nvSpPr>
        <p:spPr>
          <a:xfrm>
            <a:off x="6176898" y="1609555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e</a:t>
            </a:r>
            <a:endParaRPr lang="en-GB" sz="6000" b="0" cap="none" spc="0" dirty="0">
              <a:ln w="0">
                <a:solidFill>
                  <a:sysClr val="windowText" lastClr="000000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902030302020204" pitchFamily="66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037864" y="2426255"/>
            <a:ext cx="701146" cy="124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j">
            <a:extLst>
              <a:ext uri="{FF2B5EF4-FFF2-40B4-BE49-F238E27FC236}">
                <a16:creationId xmlns:a16="http://schemas.microsoft.com/office/drawing/2014/main" id="{A0D3E5C6-FED7-7243-BDB4-E30C24A984FE}"/>
              </a:ext>
            </a:extLst>
          </p:cNvPr>
          <p:cNvSpPr/>
          <p:nvPr/>
        </p:nvSpPr>
        <p:spPr>
          <a:xfrm>
            <a:off x="2176473" y="1634336"/>
            <a:ext cx="49564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0" cap="none" spc="0" dirty="0">
                <a:ln w="0">
                  <a:solidFill>
                    <a:sysClr val="windowText" lastClr="000000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902030302020204" pitchFamily="66" charset="0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146721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5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500"/>
                            </p:stCondLst>
                            <p:childTnLst>
                              <p:par>
                                <p:cTn id="2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000"/>
                            </p:stCondLst>
                            <p:childTnLst>
                              <p:par>
                                <p:cTn id="3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3500"/>
                            </p:stCondLst>
                            <p:childTnLst>
                              <p:par>
                                <p:cTn id="3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4000"/>
                            </p:stCondLst>
                            <p:childTnLst>
                              <p:par>
                                <p:cTn id="30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4500"/>
                            </p:stCondLst>
                            <p:childTnLst>
                              <p:par>
                                <p:cTn id="3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500"/>
                            </p:stCondLst>
                            <p:childTnLst>
                              <p:par>
                                <p:cTn id="404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1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7" fill="hold">
                      <p:stCondLst>
                        <p:cond delay="0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1000"/>
                            </p:stCondLst>
                            <p:childTnLst>
                              <p:par>
                                <p:cTn id="4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5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9" fill="hold">
                      <p:stCondLst>
                        <p:cond delay="0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1000"/>
                            </p:stCondLst>
                            <p:childTnLst>
                              <p:par>
                                <p:cTn id="4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1" fill="hold">
                      <p:stCondLst>
                        <p:cond delay="0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1000"/>
                            </p:stCondLst>
                            <p:childTnLst>
                              <p:par>
                                <p:cTn id="4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0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0" fill="hold">
                      <p:stCondLst>
                        <p:cond delay="0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3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1000"/>
                            </p:stCondLst>
                            <p:childTnLst>
                              <p:par>
                                <p:cTn id="5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3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7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6" fill="hold">
                      <p:stCondLst>
                        <p:cond delay="0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9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8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5" fill="hold">
                      <p:stCondLst>
                        <p:cond delay="0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8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9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1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2" fill="hold">
                      <p:stCondLst>
                        <p:cond delay="0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1" fill="hold">
                      <p:stCondLst>
                        <p:cond delay="0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2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0" fill="hold">
                      <p:stCondLst>
                        <p:cond delay="0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9" fill="hold">
                      <p:stCondLst>
                        <p:cond delay="0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7" fill="hold">
                      <p:stCondLst>
                        <p:cond delay="0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8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1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683" restart="whenNotActive" fill="hold" evtFilter="cancelBubble" nodeType="interactiveSeq">
                <p:stCondLst>
                  <p:cond evt="onClick" delay="0">
                    <p:tgtEl>
                      <p:spTgt spid="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4" fill="hold">
                      <p:stCondLst>
                        <p:cond delay="0"/>
                      </p:stCondLst>
                      <p:childTnLst>
                        <p:par>
                          <p:cTn id="685" fill="hold">
                            <p:stCondLst>
                              <p:cond delay="0"/>
                            </p:stCondLst>
                            <p:childTnLst>
                              <p:par>
                                <p:cTn id="686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1"/>
                  </p:tgtEl>
                </p:cond>
              </p:nextCondLst>
            </p:seq>
            <p:seq concurrent="1" nextAc="seek">
              <p:cTn id="692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3" fill="hold">
                      <p:stCondLst>
                        <p:cond delay="0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6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9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70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2" fill="hold">
                      <p:stCondLst>
                        <p:cond delay="0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3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2" grpId="2"/>
      <p:bldP spid="43" grpId="0"/>
      <p:bldP spid="43" grpId="1"/>
      <p:bldP spid="43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  <p:bldP spid="47" grpId="0"/>
      <p:bldP spid="47" grpId="1"/>
      <p:bldP spid="47" grpId="2"/>
      <p:bldP spid="48" grpId="0"/>
      <p:bldP spid="48" grpId="1"/>
      <p:bldP spid="48" grpId="2"/>
      <p:bldP spid="49" grpId="0"/>
      <p:bldP spid="49" grpId="1"/>
      <p:bldP spid="49" grpId="2"/>
      <p:bldP spid="50" grpId="0"/>
      <p:bldP spid="50" grpId="1"/>
      <p:bldP spid="50" grpId="2"/>
      <p:bldP spid="51" grpId="0"/>
      <p:bldP spid="51" grpId="1"/>
      <p:bldP spid="51" grpId="2"/>
      <p:bldP spid="52" grpId="0"/>
      <p:bldP spid="52" grpId="1"/>
      <p:bldP spid="52" grpId="2"/>
      <p:bldP spid="53" grpId="0"/>
      <p:bldP spid="53" grpId="1"/>
      <p:bldP spid="53" grpId="2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  <p:bldP spid="57" grpId="0"/>
      <p:bldP spid="57" grpId="1"/>
      <p:bldP spid="57" grpId="2"/>
      <p:bldP spid="58" grpId="0"/>
      <p:bldP spid="58" grpId="1"/>
      <p:bldP spid="58" grpId="2"/>
      <p:bldP spid="59" grpId="0"/>
      <p:bldP spid="59" grpId="1"/>
      <p:bldP spid="59" grpId="2"/>
      <p:bldP spid="60" grpId="0"/>
      <p:bldP spid="60" grpId="1"/>
      <p:bldP spid="60" grpId="2"/>
      <p:bldP spid="61" grpId="0"/>
      <p:bldP spid="61" grpId="1"/>
      <p:bldP spid="61" grpId="2"/>
      <p:bldP spid="62" grpId="0"/>
      <p:bldP spid="62" grpId="1"/>
      <p:bldP spid="62" grpId="2"/>
      <p:bldP spid="63" grpId="0"/>
      <p:bldP spid="63" grpId="1"/>
      <p:bldP spid="63" grpId="2"/>
      <p:bldP spid="64" grpId="0"/>
      <p:bldP spid="64" grpId="1"/>
      <p:bldP spid="64" grpId="2"/>
      <p:bldP spid="65" grpId="0"/>
      <p:bldP spid="65" grpId="1"/>
      <p:bldP spid="65" grpId="2"/>
      <p:bldP spid="66" grpId="0"/>
      <p:bldP spid="66" grpId="1"/>
      <p:bldP spid="66" grpId="2"/>
      <p:bldP spid="67" grpId="0"/>
      <p:bldP spid="67" grpId="1"/>
      <p:bldP spid="67" grpId="2"/>
      <p:bldP spid="239" grpId="0" animBg="1"/>
      <p:bldP spid="239" grpId="1" animBg="1"/>
      <p:bldP spid="3" grpId="0" animBg="1"/>
      <p:bldP spid="3" grpId="1" animBg="1"/>
      <p:bldP spid="3" grpId="2" animBg="1"/>
      <p:bldP spid="240" grpId="0" animBg="1"/>
      <p:bldP spid="240" grpId="1" animBg="1"/>
      <p:bldP spid="240" grpId="2" animBg="1"/>
      <p:bldP spid="241" grpId="0" animBg="1"/>
      <p:bldP spid="241" grpId="1" animBg="1"/>
      <p:bldP spid="241" grpId="2" animBg="1"/>
      <p:bldP spid="242" grpId="0" animBg="1"/>
      <p:bldP spid="242" grpId="1" animBg="1"/>
      <p:bldP spid="242" grpId="2" animBg="1"/>
      <p:bldP spid="243" grpId="0"/>
      <p:bldP spid="244" grpId="0"/>
      <p:bldP spid="245" grpId="0"/>
      <p:bldP spid="246" grpId="0"/>
      <p:bldP spid="68" grpId="0" animBg="1"/>
      <p:bldP spid="68" grpId="1" animBg="1"/>
      <p:bldP spid="68" grpId="2" animBg="1"/>
      <p:bldP spid="6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3918</TotalTime>
  <Words>593</Words>
  <Application>Microsoft Office PowerPoint</Application>
  <PresentationFormat>Widescreen</PresentationFormat>
  <Paragraphs>283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Algerian</vt:lpstr>
      <vt:lpstr>Amasis MT Pro Black</vt:lpstr>
      <vt:lpstr>Arial</vt:lpstr>
      <vt:lpstr>Barlow</vt:lpstr>
      <vt:lpstr>Calibri</vt:lpstr>
      <vt:lpstr>Calibri Light</vt:lpstr>
      <vt:lpstr>Comic Sans MS</vt:lpstr>
      <vt:lpstr>Hind</vt:lpstr>
      <vt:lpstr>Montserrat</vt:lpstr>
      <vt:lpstr>Sport Day</vt:lpstr>
      <vt:lpstr>Times New Roman</vt:lpstr>
      <vt:lpstr>Twinkl</vt:lpstr>
      <vt:lpstr>Office Theme</vt:lpstr>
      <vt:lpstr>Over The Rainbow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Ngan-BanNgoaiNgu</cp:lastModifiedBy>
  <cp:revision>210</cp:revision>
  <dcterms:created xsi:type="dcterms:W3CDTF">2022-01-25T11:05:41Z</dcterms:created>
  <dcterms:modified xsi:type="dcterms:W3CDTF">2024-08-09T10:27:43Z</dcterms:modified>
</cp:coreProperties>
</file>