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25"/>
  </p:notesMasterIdLst>
  <p:sldIdLst>
    <p:sldId id="347" r:id="rId3"/>
    <p:sldId id="256" r:id="rId4"/>
    <p:sldId id="352" r:id="rId5"/>
    <p:sldId id="262" r:id="rId6"/>
    <p:sldId id="351" r:id="rId7"/>
    <p:sldId id="266" r:id="rId8"/>
    <p:sldId id="260" r:id="rId9"/>
    <p:sldId id="309" r:id="rId10"/>
    <p:sldId id="308" r:id="rId11"/>
    <p:sldId id="310" r:id="rId12"/>
    <p:sldId id="354" r:id="rId13"/>
    <p:sldId id="342" r:id="rId14"/>
    <p:sldId id="343" r:id="rId15"/>
    <p:sldId id="345" r:id="rId16"/>
    <p:sldId id="344" r:id="rId17"/>
    <p:sldId id="346" r:id="rId18"/>
    <p:sldId id="312" r:id="rId19"/>
    <p:sldId id="277" r:id="rId20"/>
    <p:sldId id="337" r:id="rId21"/>
    <p:sldId id="282" r:id="rId22"/>
    <p:sldId id="355" r:id="rId23"/>
    <p:sldId id="272" r:id="rId24"/>
  </p:sldIdLst>
  <p:sldSz cx="9144000" cy="5143500" type="screen16x9"/>
  <p:notesSz cx="6858000" cy="9144000"/>
  <p:embeddedFontLst>
    <p:embeddedFont>
      <p:font typeface=".VnCourier" panose="020B7200000000000000" pitchFamily="34" charset="0"/>
      <p:regular r:id="rId26"/>
    </p:embeddedFont>
    <p:embeddedFont>
      <p:font typeface=".VnCourier New" panose="02027200000000000000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tamaran" panose="020B0604020202020204" charset="0"/>
      <p:regular r:id="rId35"/>
      <p:bold r:id="rId36"/>
    </p:embeddedFont>
    <p:embeddedFont>
      <p:font typeface="Comfortaa" panose="020B0604020202020204" charset="0"/>
      <p:regular r:id="rId37"/>
      <p:bold r:id="rId38"/>
    </p:embeddedFont>
    <p:embeddedFont>
      <p:font typeface="Comfortaa Medium" panose="020B0604020202020204" charset="0"/>
      <p:regular r:id="rId39"/>
      <p:bold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  <p:embeddedFont>
      <p:font typeface="Roboto Slab Light" pitchFamily="2" charset="0"/>
      <p:regular r:id="rId45"/>
      <p:bold r:id="rId46"/>
    </p:embeddedFont>
    <p:embeddedFont>
      <p:font typeface="Script MT Bold" panose="03040602040607080904" pitchFamily="66" charset="0"/>
      <p:bold r:id="rId47"/>
    </p:embeddedFont>
    <p:embeddedFont>
      <p:font typeface="Sport Day" panose="020B0604020202020204" charset="0"/>
      <p:regular r:id="rId48"/>
      <p:bold r:id="rId49"/>
      <p:italic r:id="rId50"/>
      <p:boldItalic r:id="rId51"/>
    </p:embeddedFont>
    <p:embeddedFont>
      <p:font typeface="Ubuntu" panose="020B0504030602030204" pitchFamily="34" charset="0"/>
      <p:regular r:id="rId52"/>
      <p:bold r:id="rId53"/>
      <p:italic r:id="rId54"/>
      <p:boldItalic r:id="rId55"/>
    </p:embeddedFont>
    <p:embeddedFont>
      <p:font typeface="Vibur" panose="020B0604020202020204" charset="0"/>
      <p:regular r:id="rId56"/>
    </p:embeddedFont>
    <p:embeddedFont>
      <p:font typeface="Work Sans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35" autoAdjust="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1978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12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d4d592a5c7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d4d592a5c7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910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181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21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47725DD-D384-A841-9F9D-E0B85465AF8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05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35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05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033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48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358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16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97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531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22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15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6742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5341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755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4225363" y="953200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4225375" y="1637850"/>
            <a:ext cx="2624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034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22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86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9" r:id="rId5"/>
    <p:sldLayoutId id="2147483660" r:id="rId6"/>
    <p:sldLayoutId id="2147483663" r:id="rId7"/>
    <p:sldLayoutId id="2147483679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563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wmf"/><Relationship Id="rId3" Type="http://schemas.microsoft.com/office/2007/relationships/media" Target="../media/media5.mp3"/><Relationship Id="rId21" Type="http://schemas.openxmlformats.org/officeDocument/2006/relationships/image" Target="../media/image34.gif"/><Relationship Id="rId7" Type="http://schemas.openxmlformats.org/officeDocument/2006/relationships/slideLayout" Target="../slideLayouts/slideLayout3.xml"/><Relationship Id="rId12" Type="http://schemas.openxmlformats.org/officeDocument/2006/relationships/audio" Target="../media/audio4.wav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2" Type="http://schemas.openxmlformats.org/officeDocument/2006/relationships/audio" Target="../media/media4.mp3"/><Relationship Id="rId16" Type="http://schemas.openxmlformats.org/officeDocument/2006/relationships/image" Target="../media/image29.png"/><Relationship Id="rId20" Type="http://schemas.openxmlformats.org/officeDocument/2006/relationships/image" Target="../media/image33.gif"/><Relationship Id="rId1" Type="http://schemas.microsoft.com/office/2007/relationships/media" Target="../media/media4.mp3"/><Relationship Id="rId6" Type="http://schemas.openxmlformats.org/officeDocument/2006/relationships/control" Target="../activeX/activeX2.xml"/><Relationship Id="rId11" Type="http://schemas.openxmlformats.org/officeDocument/2006/relationships/audio" Target="../media/audio3.wav"/><Relationship Id="rId24" Type="http://schemas.openxmlformats.org/officeDocument/2006/relationships/image" Target="../media/image37.png"/><Relationship Id="rId5" Type="http://schemas.openxmlformats.org/officeDocument/2006/relationships/control" Target="../activeX/activeX1.xml"/><Relationship Id="rId15" Type="http://schemas.openxmlformats.org/officeDocument/2006/relationships/image" Target="../media/image28.png"/><Relationship Id="rId23" Type="http://schemas.openxmlformats.org/officeDocument/2006/relationships/image" Target="../media/image36.gif"/><Relationship Id="rId10" Type="http://schemas.openxmlformats.org/officeDocument/2006/relationships/audio" Target="../media/audio2.wav"/><Relationship Id="rId19" Type="http://schemas.openxmlformats.org/officeDocument/2006/relationships/image" Target="../media/image32.png"/><Relationship Id="rId4" Type="http://schemas.openxmlformats.org/officeDocument/2006/relationships/audio" Target="../media/media5.mp3"/><Relationship Id="rId9" Type="http://schemas.openxmlformats.org/officeDocument/2006/relationships/audio" Target="../media/audio1.wav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49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9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1" y="1389759"/>
              <a:ext cx="1153077" cy="1827397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649914" y="470454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Act and say.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68" y="1452856"/>
            <a:ext cx="4205317" cy="2724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385" y="1435974"/>
            <a:ext cx="4278655" cy="30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p68"/>
          <p:cNvSpPr txBox="1">
            <a:spLocks noGrp="1"/>
          </p:cNvSpPr>
          <p:nvPr>
            <p:ph type="ctrTitle"/>
          </p:nvPr>
        </p:nvSpPr>
        <p:spPr>
          <a:xfrm>
            <a:off x="2406469" y="1032645"/>
            <a:ext cx="6342629" cy="1173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" panose="020B7200000000000000" pitchFamily="34" charset="0"/>
              </a:rPr>
              <a:t>Listen, point </a:t>
            </a:r>
            <a:br>
              <a:rPr lang="en-US" sz="3600" dirty="0">
                <a:latin typeface=".VnCourier" panose="020B7200000000000000" pitchFamily="34" charset="0"/>
              </a:rPr>
            </a:br>
            <a:r>
              <a:rPr lang="en-US" sz="3600" dirty="0">
                <a:latin typeface=".VnCourier" panose="020B7200000000000000" pitchFamily="34" charset="0"/>
              </a:rPr>
              <a:t>and say.</a:t>
            </a:r>
          </a:p>
        </p:txBody>
      </p:sp>
      <p:sp>
        <p:nvSpPr>
          <p:cNvPr id="4074" name="Google Shape;4074;p68"/>
          <p:cNvSpPr txBox="1">
            <a:spLocks noGrp="1"/>
          </p:cNvSpPr>
          <p:nvPr>
            <p:ph type="title" idx="2"/>
          </p:nvPr>
        </p:nvSpPr>
        <p:spPr>
          <a:xfrm>
            <a:off x="831572" y="947087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075" name="Google Shape;4075;p68"/>
          <p:cNvGrpSpPr/>
          <p:nvPr/>
        </p:nvGrpSpPr>
        <p:grpSpPr>
          <a:xfrm>
            <a:off x="2632022" y="2771879"/>
            <a:ext cx="3531147" cy="2444777"/>
            <a:chOff x="2775176" y="3037174"/>
            <a:chExt cx="2941152" cy="2036296"/>
          </a:xfrm>
        </p:grpSpPr>
        <p:sp>
          <p:nvSpPr>
            <p:cNvPr id="4076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7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8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9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0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1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2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3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4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5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6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7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8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9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0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1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2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3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4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5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6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097" name="Google Shape;4097;p6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98" name="Google Shape;4098;p6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99" name="Google Shape;4099;p6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00" name="Google Shape;4100;p6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ee Birds Clipart, Download Free Birds Clipart png images, Free ClipArts  on Clipart Librar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48" y="1313786"/>
            <a:ext cx="2688709" cy="211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76051" y="371735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bird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uple birds in love - Clipart Worl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56" y="655769"/>
            <a:ext cx="3999259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26982" y="3790983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 bird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ur Blue Birds Flying Around Branch Stock Vector (Royalty Free) 16523329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"/>
          <a:stretch/>
        </p:blipFill>
        <p:spPr bwMode="auto">
          <a:xfrm>
            <a:off x="2270124" y="270669"/>
            <a:ext cx="4716463" cy="33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1771" y="388499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some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bird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20 Gold And Blue Macaw Illustrations &amp;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1039"/>
          <a:stretch/>
        </p:blipFill>
        <p:spPr bwMode="auto">
          <a:xfrm>
            <a:off x="1100139" y="333376"/>
            <a:ext cx="3581662" cy="36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20 Gold And Blue Macaw Illustrations &amp;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1039"/>
          <a:stretch/>
        </p:blipFill>
        <p:spPr bwMode="auto">
          <a:xfrm>
            <a:off x="4607720" y="269082"/>
            <a:ext cx="3581662" cy="36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10307" y="4043363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many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bird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8" y="626039"/>
            <a:ext cx="787604" cy="1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tty Clipart Pet Cat - Cat Png Clip Art PNG Image | Transparent PNG Free  Download on Seek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73" y="759833"/>
            <a:ext cx="1934069" cy="11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t Clipart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9"/>
          <a:stretch/>
        </p:blipFill>
        <p:spPr bwMode="auto">
          <a:xfrm>
            <a:off x="5622110" y="353603"/>
            <a:ext cx="3436825" cy="16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ector Illustration of Two Cats in Love. Stock Vector - Illustration of  kitty, concept: 17423076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40" y="353604"/>
            <a:ext cx="1798766" cy="17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g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1" y="2702751"/>
            <a:ext cx="1207579" cy="14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oup Of Dogs Cartoon , Free Transparent Clipart - ClipartKe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93" y="2394773"/>
            <a:ext cx="3562737" cy="217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te Mother Dog With Her Puppy Royalty Free Cliparts, Vectors, And Stock  Illustration. Image 102626424.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78" y="2592551"/>
            <a:ext cx="1683965" cy="16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Mother Dog With Her Cute Puppies Royalty Free Cliparts, Vectors,  And Stock Illustration. Image 102626291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81" y="2394773"/>
            <a:ext cx="181813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30157" y="1848065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cat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65633" y="4269432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many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dog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49872" y="1875988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many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8126" y="1790639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some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3430" y="4281462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some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dog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9636" y="1825267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87350" y="4269432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dog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38237" y="4258664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dog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2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493" y="664784"/>
            <a:ext cx="6604508" cy="4478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4784"/>
            <a:ext cx="2539492" cy="2197735"/>
          </a:xfrm>
          <a:prstGeom prst="rect">
            <a:avLst/>
          </a:prstGeom>
        </p:spPr>
      </p:pic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976" y="5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3991151" y="1465191"/>
            <a:ext cx="3279180" cy="11124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>
                <a:latin typeface=".VnCourier" panose="020B7200000000000000" pitchFamily="34" charset="0"/>
              </a:rPr>
              <a:t>Let’s talk.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2128731" y="1035938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14"/>
          <a:stretch/>
        </p:blipFill>
        <p:spPr>
          <a:xfrm>
            <a:off x="352539" y="809229"/>
            <a:ext cx="8536481" cy="34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168991" y="1329750"/>
            <a:ext cx="6706608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dirty="0">
                <a:latin typeface="Calibri" panose="020F0502020204030204" pitchFamily="34" charset="0"/>
                <a:cs typeface="Calibri" panose="020F0502020204030204" pitchFamily="34" charset="0"/>
              </a:rPr>
              <a:t>My pets</a:t>
            </a:r>
            <a:br>
              <a:rPr lang="en" sz="6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6300" dirty="0">
                <a:latin typeface="Calibri" panose="020F0502020204030204" pitchFamily="34" charset="0"/>
                <a:cs typeface="Calibri" panose="020F0502020204030204" pitchFamily="34" charset="0"/>
              </a:rPr>
              <a:t>Lesson 2 - Period 3</a:t>
            </a:r>
            <a:endParaRPr sz="6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323995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6B4030DE-EBAD-3D44-9B22-51F9F4000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779063"/>
              </p:ext>
            </p:extLst>
          </p:nvPr>
        </p:nvGraphicFramePr>
        <p:xfrm>
          <a:off x="748066" y="1018629"/>
          <a:ext cx="4102556" cy="377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39">
                  <a:extLst>
                    <a:ext uri="{9D8B030D-6E8A-4147-A177-3AD203B41FA5}">
                      <a16:colId xmlns:a16="http://schemas.microsoft.com/office/drawing/2014/main" val="1757279033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395041811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1110079973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393349965"/>
                    </a:ext>
                  </a:extLst>
                </a:gridCol>
              </a:tblGrid>
              <a:tr h="942974"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0715687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3980400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8475909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169242"/>
                  </a:ext>
                </a:extLst>
              </a:tr>
            </a:tbl>
          </a:graphicData>
        </a:graphic>
      </p:graphicFrame>
      <p:sp>
        <p:nvSpPr>
          <p:cNvPr id="4" name="1">
            <a:extLst>
              <a:ext uri="{FF2B5EF4-FFF2-40B4-BE49-F238E27FC236}">
                <a16:creationId xmlns:a16="http://schemas.microsoft.com/office/drawing/2014/main" id="{2C55E80A-ECF8-0A47-ACE0-A1B4D4DD9D16}"/>
              </a:ext>
            </a:extLst>
          </p:cNvPr>
          <p:cNvSpPr>
            <a:spLocks/>
          </p:cNvSpPr>
          <p:nvPr/>
        </p:nvSpPr>
        <p:spPr>
          <a:xfrm>
            <a:off x="741630" y="250809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1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DA10ECC0-1905-264D-81F7-21E67CE7E3F3}"/>
              </a:ext>
            </a:extLst>
          </p:cNvPr>
          <p:cNvSpPr>
            <a:spLocks/>
          </p:cNvSpPr>
          <p:nvPr/>
        </p:nvSpPr>
        <p:spPr>
          <a:xfrm>
            <a:off x="1743058" y="259928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2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87BC8E51-E256-8248-BAD6-F383B528D98C}"/>
              </a:ext>
            </a:extLst>
          </p:cNvPr>
          <p:cNvSpPr>
            <a:spLocks/>
          </p:cNvSpPr>
          <p:nvPr/>
        </p:nvSpPr>
        <p:spPr>
          <a:xfrm>
            <a:off x="2686547" y="250809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3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F0CDD3B7-CF7B-A144-AAA7-1E98464A361C}"/>
              </a:ext>
            </a:extLst>
          </p:cNvPr>
          <p:cNvSpPr>
            <a:spLocks/>
          </p:cNvSpPr>
          <p:nvPr/>
        </p:nvSpPr>
        <p:spPr>
          <a:xfrm>
            <a:off x="3658766" y="246790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4</a:t>
            </a: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354F1F4B-5925-E54C-85F0-33C6044C9113}"/>
              </a:ext>
            </a:extLst>
          </p:cNvPr>
          <p:cNvSpPr>
            <a:spLocks/>
          </p:cNvSpPr>
          <p:nvPr/>
        </p:nvSpPr>
        <p:spPr>
          <a:xfrm>
            <a:off x="-26063" y="1014735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-42308" y="1883678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98DB8E-3C55-944A-A4F2-90498CFCE176}"/>
              </a:ext>
            </a:extLst>
          </p:cNvPr>
          <p:cNvSpPr txBox="1"/>
          <p:nvPr/>
        </p:nvSpPr>
        <p:spPr>
          <a:xfrm>
            <a:off x="3817635" y="2093988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D928BE-9FA0-5B45-B48D-B6EC12D9AEF9}"/>
              </a:ext>
            </a:extLst>
          </p:cNvPr>
          <p:cNvSpPr txBox="1"/>
          <p:nvPr/>
        </p:nvSpPr>
        <p:spPr>
          <a:xfrm>
            <a:off x="2856594" y="3989437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0C1219-3EF3-7247-9D49-D56FA424C920}"/>
              </a:ext>
            </a:extLst>
          </p:cNvPr>
          <p:cNvSpPr txBox="1"/>
          <p:nvPr/>
        </p:nvSpPr>
        <p:spPr>
          <a:xfrm>
            <a:off x="1799973" y="2904577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-5</a:t>
            </a:r>
          </a:p>
        </p:txBody>
      </p:sp>
      <p:pic>
        <p:nvPicPr>
          <p:cNvPr id="13" name="A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3B2F4E01-FEC8-154E-9585-A117CA8793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2744" y="1097293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A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B0896F6A-CEA8-CF4A-849F-082BB54101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0667" y="204434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7B7D7C2E-4880-164C-89A8-154F8F09A9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1770" y="2024175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A4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51498D24-F2B2-B242-BDB6-DCF84BCDBA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1804" y="1056995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B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1BF021BC-A51E-9B40-9DE8-DDA6BCCB00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053" y="2019570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B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EFD7ED7C-9FA5-6143-BB1C-2D4B1CB864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8874" y="2933418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B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447A097C-371B-7B4C-A871-F33DAA22D5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4393" y="2007323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C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9BC68445-605E-0244-B577-086A434AD8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053" y="2967036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C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2BAB8DDD-8937-2646-BE6A-17F70DD54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018" y="1098835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C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78E12E66-42BE-1648-A9F4-EF1DBC0B87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4393" y="295478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4" name="C4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BE0C5A37-4324-EF46-BCD0-3126E2F157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1804" y="295478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D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FC6EB1E1-4041-4B4C-B1B7-1B1772F6FD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053" y="391530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D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F63A9DE0-1952-FD48-AD97-F5592130F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3464" y="391530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D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C9E1823D-748D-864D-A0DA-27863A5CF0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9830" y="389789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D4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1702F7E6-FDFD-824C-A686-0D2E1FABEA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9454" y="3903063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Dynamite">
            <a:extLst>
              <a:ext uri="{FF2B5EF4-FFF2-40B4-BE49-F238E27FC236}">
                <a16:creationId xmlns:a16="http://schemas.microsoft.com/office/drawing/2014/main" id="{0303EADC-0B95-134F-9911-23524187B4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000" t="11428" r="9785" b="12381"/>
          <a:stretch/>
        </p:blipFill>
        <p:spPr>
          <a:xfrm>
            <a:off x="1824985" y="3001729"/>
            <a:ext cx="822960" cy="754380"/>
          </a:xfrm>
          <a:prstGeom prst="rect">
            <a:avLst/>
          </a:prstGeom>
        </p:spPr>
      </p:pic>
      <p:grpSp>
        <p:nvGrpSpPr>
          <p:cNvPr id="40" name="Rules">
            <a:extLst>
              <a:ext uri="{FF2B5EF4-FFF2-40B4-BE49-F238E27FC236}">
                <a16:creationId xmlns:a16="http://schemas.microsoft.com/office/drawing/2014/main" id="{35A9EEA1-2A28-B648-BCB7-02A640DF8BFA}"/>
              </a:ext>
            </a:extLst>
          </p:cNvPr>
          <p:cNvGrpSpPr/>
          <p:nvPr/>
        </p:nvGrpSpPr>
        <p:grpSpPr>
          <a:xfrm>
            <a:off x="5855823" y="2278519"/>
            <a:ext cx="2880360" cy="2566128"/>
            <a:chOff x="7301900" y="1920240"/>
            <a:chExt cx="3840480" cy="30175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101D495C-AC7F-FE48-B345-F899D4A144FB}"/>
                </a:ext>
              </a:extLst>
            </p:cNvPr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/>
            </a:prstGeom>
            <a:gradFill>
              <a:gsLst>
                <a:gs pos="0">
                  <a:srgbClr val="C24CD1">
                    <a:alpha val="30000"/>
                  </a:srgbClr>
                </a:gs>
                <a:gs pos="50000">
                  <a:srgbClr val="A96CAD">
                    <a:alpha val="50000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Choose 1 box to open. Beware of bombs or dynamites.</a:t>
              </a:r>
            </a:p>
            <a:p>
              <a:pPr algn="ctr" defTabSz="914378"/>
              <a:endParaRPr lang="en-US" sz="1800" dirty="0">
                <a:ln>
                  <a:solidFill>
                    <a:srgbClr val="A578DA"/>
                  </a:solidFill>
                </a:ln>
                <a:solidFill>
                  <a:srgbClr val="FFDED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Nougat" panose="02000B06020000020004" pitchFamily="2" charset="0"/>
              </a:endParaRPr>
            </a:p>
            <a:p>
              <a:pPr algn="ctr" defTabSz="914378"/>
              <a:endParaRPr lang="en-US" sz="1800" dirty="0">
                <a:ln>
                  <a:solidFill>
                    <a:srgbClr val="A578DA"/>
                  </a:solidFill>
                </a:ln>
                <a:solidFill>
                  <a:srgbClr val="FFDED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Nougat" panose="02000B06020000020004" pitchFamily="2" charset="0"/>
              </a:endParaRP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Green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Gem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+1pt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9368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Purple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9368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Gem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+5pts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AFF22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Trophy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+10pts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Crying face -3 pts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71C900D-FAC3-204F-BAD2-113A4D696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B1E9198-4511-DC4A-8016-CDC137F5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C0A4BA2-A2C0-8048-9B0C-D67C97A9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</p:spPr>
        </p:pic>
      </p:grpSp>
      <p:pic>
        <p:nvPicPr>
          <p:cNvPr id="44" name="Purple gem">
            <a:extLst>
              <a:ext uri="{FF2B5EF4-FFF2-40B4-BE49-F238E27FC236}">
                <a16:creationId xmlns:a16="http://schemas.microsoft.com/office/drawing/2014/main" id="{28F39574-E50A-1A47-BA05-25E262C37E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180" y="2079184"/>
            <a:ext cx="618822" cy="685800"/>
          </a:xfrm>
          <a:prstGeom prst="rect">
            <a:avLst/>
          </a:prstGeom>
        </p:spPr>
      </p:pic>
      <p:pic>
        <p:nvPicPr>
          <p:cNvPr id="46" name="Green gem">
            <a:extLst>
              <a:ext uri="{FF2B5EF4-FFF2-40B4-BE49-F238E27FC236}">
                <a16:creationId xmlns:a16="http://schemas.microsoft.com/office/drawing/2014/main" id="{EF34DE9E-23E5-324D-A133-D3B1811E5D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71292" y="1131659"/>
            <a:ext cx="685800" cy="685800"/>
          </a:xfrm>
          <a:prstGeom prst="rect">
            <a:avLst/>
          </a:prstGeom>
        </p:spPr>
      </p:pic>
      <p:pic>
        <p:nvPicPr>
          <p:cNvPr id="47" name="Dynamite">
            <a:extLst>
              <a:ext uri="{FF2B5EF4-FFF2-40B4-BE49-F238E27FC236}">
                <a16:creationId xmlns:a16="http://schemas.microsoft.com/office/drawing/2014/main" id="{19240B7C-2CE6-D04B-A07E-7B09C8B970D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476" t="11688" r="10061" b="15703"/>
          <a:stretch/>
        </p:blipFill>
        <p:spPr>
          <a:xfrm>
            <a:off x="3856625" y="2037662"/>
            <a:ext cx="960120" cy="822960"/>
          </a:xfrm>
          <a:prstGeom prst="rect">
            <a:avLst/>
          </a:prstGeom>
        </p:spPr>
      </p:pic>
      <p:pic>
        <p:nvPicPr>
          <p:cNvPr id="51" name="Purple gem">
            <a:extLst>
              <a:ext uri="{FF2B5EF4-FFF2-40B4-BE49-F238E27FC236}">
                <a16:creationId xmlns:a16="http://schemas.microsoft.com/office/drawing/2014/main" id="{07843FF9-F983-FD48-AE95-A250BB2189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2501" y="3017262"/>
            <a:ext cx="618822" cy="685800"/>
          </a:xfrm>
          <a:prstGeom prst="rect">
            <a:avLst/>
          </a:prstGeom>
        </p:spPr>
      </p:pic>
      <p:pic>
        <p:nvPicPr>
          <p:cNvPr id="52" name="Purple gem">
            <a:extLst>
              <a:ext uri="{FF2B5EF4-FFF2-40B4-BE49-F238E27FC236}">
                <a16:creationId xmlns:a16="http://schemas.microsoft.com/office/drawing/2014/main" id="{2E6E87A1-46B7-1145-85A7-0E01CED43D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0611" y="3971643"/>
            <a:ext cx="618822" cy="685800"/>
          </a:xfrm>
          <a:prstGeom prst="rect">
            <a:avLst/>
          </a:prstGeom>
        </p:spPr>
      </p:pic>
      <p:pic>
        <p:nvPicPr>
          <p:cNvPr id="54" name="Green gem">
            <a:extLst>
              <a:ext uri="{FF2B5EF4-FFF2-40B4-BE49-F238E27FC236}">
                <a16:creationId xmlns:a16="http://schemas.microsoft.com/office/drawing/2014/main" id="{E06D51FB-F324-E74C-A9D2-D189CC13D7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906" y="2081709"/>
            <a:ext cx="685800" cy="685800"/>
          </a:xfrm>
          <a:prstGeom prst="rect">
            <a:avLst/>
          </a:prstGeom>
        </p:spPr>
      </p:pic>
      <p:pic>
        <p:nvPicPr>
          <p:cNvPr id="55" name="Green gem">
            <a:extLst>
              <a:ext uri="{FF2B5EF4-FFF2-40B4-BE49-F238E27FC236}">
                <a16:creationId xmlns:a16="http://schemas.microsoft.com/office/drawing/2014/main" id="{7276126E-030C-0C41-9E8C-B6B1EDECE0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8796" y="1149636"/>
            <a:ext cx="685800" cy="685800"/>
          </a:xfrm>
          <a:prstGeom prst="rect">
            <a:avLst/>
          </a:prstGeom>
        </p:spPr>
      </p:pic>
      <p:pic>
        <p:nvPicPr>
          <p:cNvPr id="56" name="Green gem">
            <a:extLst>
              <a:ext uri="{FF2B5EF4-FFF2-40B4-BE49-F238E27FC236}">
                <a16:creationId xmlns:a16="http://schemas.microsoft.com/office/drawing/2014/main" id="{39EEEB0C-E708-EF48-85E6-348CDDA07A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59516" y="3958510"/>
            <a:ext cx="685800" cy="685800"/>
          </a:xfrm>
          <a:prstGeom prst="rect">
            <a:avLst/>
          </a:prstGeom>
        </p:spPr>
      </p:pic>
      <p:pic>
        <p:nvPicPr>
          <p:cNvPr id="57" name="Green gem">
            <a:extLst>
              <a:ext uri="{FF2B5EF4-FFF2-40B4-BE49-F238E27FC236}">
                <a16:creationId xmlns:a16="http://schemas.microsoft.com/office/drawing/2014/main" id="{34079EFB-65BA-B541-9642-A19E310F1F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8372" y="3982062"/>
            <a:ext cx="685800" cy="685800"/>
          </a:xfrm>
          <a:prstGeom prst="rect">
            <a:avLst/>
          </a:prstGeom>
        </p:spPr>
      </p:pic>
      <p:pic>
        <p:nvPicPr>
          <p:cNvPr id="58" name="Dynamite">
            <a:extLst>
              <a:ext uri="{FF2B5EF4-FFF2-40B4-BE49-F238E27FC236}">
                <a16:creationId xmlns:a16="http://schemas.microsoft.com/office/drawing/2014/main" id="{36F7EB84-1456-7848-B985-C96F8C881E9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087" t="11087" r="13719" b="8438"/>
          <a:stretch/>
        </p:blipFill>
        <p:spPr>
          <a:xfrm>
            <a:off x="2948565" y="4001712"/>
            <a:ext cx="685800" cy="685800"/>
          </a:xfrm>
          <a:prstGeom prst="rect">
            <a:avLst/>
          </a:prstGeom>
        </p:spPr>
      </p:pic>
      <p:pic>
        <p:nvPicPr>
          <p:cNvPr id="61" name="Green gem">
            <a:extLst>
              <a:ext uri="{FF2B5EF4-FFF2-40B4-BE49-F238E27FC236}">
                <a16:creationId xmlns:a16="http://schemas.microsoft.com/office/drawing/2014/main" id="{1C3D3230-075E-0E4E-B85A-9728857CF1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9593" y="1143077"/>
            <a:ext cx="685800" cy="685800"/>
          </a:xfrm>
          <a:prstGeom prst="rect">
            <a:avLst/>
          </a:prstGeom>
        </p:spPr>
      </p:pic>
      <p:pic>
        <p:nvPicPr>
          <p:cNvPr id="12" name="Trophy">
            <a:extLst>
              <a:ext uri="{FF2B5EF4-FFF2-40B4-BE49-F238E27FC236}">
                <a16:creationId xmlns:a16="http://schemas.microsoft.com/office/drawing/2014/main" id="{F3665C97-A558-FE43-B26C-EBF352EE6E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3412" y="2078691"/>
            <a:ext cx="922523" cy="685800"/>
          </a:xfrm>
          <a:prstGeom prst="rect">
            <a:avLst/>
          </a:prstGeom>
        </p:spPr>
      </p:pic>
      <p:pic>
        <p:nvPicPr>
          <p:cNvPr id="31" name="Crow cry">
            <a:extLst>
              <a:ext uri="{FF2B5EF4-FFF2-40B4-BE49-F238E27FC236}">
                <a16:creationId xmlns:a16="http://schemas.microsoft.com/office/drawing/2014/main" id="{57CE01D6-6524-2045-9084-B8407258BA1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2798864" y="2856904"/>
            <a:ext cx="1028700" cy="1028700"/>
          </a:xfrm>
          <a:prstGeom prst="rect">
            <a:avLst/>
          </a:prstGeom>
        </p:spPr>
      </p:pic>
      <p:pic>
        <p:nvPicPr>
          <p:cNvPr id="36" name="Spike cry">
            <a:extLst>
              <a:ext uri="{FF2B5EF4-FFF2-40B4-BE49-F238E27FC236}">
                <a16:creationId xmlns:a16="http://schemas.microsoft.com/office/drawing/2014/main" id="{69297A36-6437-F049-8F28-ED44B2DF42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0939" y="2849860"/>
            <a:ext cx="1028700" cy="1028700"/>
          </a:xfrm>
          <a:prstGeom prst="rect">
            <a:avLst/>
          </a:prstGeom>
        </p:spPr>
      </p:pic>
      <p:pic>
        <p:nvPicPr>
          <p:cNvPr id="38" name="Oh No 2 sfx" descr="Cartoon Oh No 1.mp3">
            <a:hlinkClick r:id="" action="ppaction://media"/>
            <a:extLst>
              <a:ext uri="{FF2B5EF4-FFF2-40B4-BE49-F238E27FC236}">
                <a16:creationId xmlns:a16="http://schemas.microsoft.com/office/drawing/2014/main" id="{617FCCBE-6521-BE47-8E64-9FE1B5895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95109" y="-1697301"/>
            <a:ext cx="609600" cy="609600"/>
          </a:xfrm>
          <a:prstGeom prst="rect">
            <a:avLst/>
          </a:prstGeom>
        </p:spPr>
      </p:pic>
      <p:pic>
        <p:nvPicPr>
          <p:cNvPr id="41" name="Oh No 1 sfx" descr="Cartoon Oh No 2.mp3">
            <a:hlinkClick r:id="" action="ppaction://media"/>
            <a:extLst>
              <a:ext uri="{FF2B5EF4-FFF2-40B4-BE49-F238E27FC236}">
                <a16:creationId xmlns:a16="http://schemas.microsoft.com/office/drawing/2014/main" id="{B07DEE84-64F7-D645-9352-10F33EBFE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41122" y="-1708282"/>
            <a:ext cx="609600" cy="609600"/>
          </a:xfrm>
          <a:prstGeom prst="rect">
            <a:avLst/>
          </a:prstGeom>
        </p:spPr>
      </p:pic>
      <p:pic>
        <p:nvPicPr>
          <p:cNvPr id="29" name="El Primo cry">
            <a:extLst>
              <a:ext uri="{FF2B5EF4-FFF2-40B4-BE49-F238E27FC236}">
                <a16:creationId xmlns:a16="http://schemas.microsoft.com/office/drawing/2014/main" id="{2DB913BA-D699-A749-ACC8-D8D8BA09D0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7093" y="957494"/>
            <a:ext cx="1028700" cy="1028700"/>
          </a:xfrm>
          <a:prstGeom prst="rect">
            <a:avLst/>
          </a:prstGeom>
        </p:spPr>
      </p:pic>
      <p:pic>
        <p:nvPicPr>
          <p:cNvPr id="63" name="Oh No 2 sfx" descr="Cartoon Oh No 1.mp3">
            <a:hlinkClick r:id="" action="ppaction://media"/>
            <a:extLst>
              <a:ext uri="{FF2B5EF4-FFF2-40B4-BE49-F238E27FC236}">
                <a16:creationId xmlns:a16="http://schemas.microsoft.com/office/drawing/2014/main" id="{81CCF2DA-E2AA-FB4D-9C35-5A6F28B9C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22339" y="-1701662"/>
            <a:ext cx="609600" cy="609600"/>
          </a:xfrm>
          <a:prstGeom prst="rect">
            <a:avLst/>
          </a:prstGeom>
        </p:spPr>
      </p:pic>
      <p:pic>
        <p:nvPicPr>
          <p:cNvPr id="48" name="Green explosion">
            <a:extLst>
              <a:ext uri="{FF2B5EF4-FFF2-40B4-BE49-F238E27FC236}">
                <a16:creationId xmlns:a16="http://schemas.microsoft.com/office/drawing/2014/main" id="{23850C44-91D2-BF4C-8D03-0C2D38A03B6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085" t="3723" r="4031" b="15344"/>
          <a:stretch/>
        </p:blipFill>
        <p:spPr>
          <a:xfrm>
            <a:off x="307380" y="1252963"/>
            <a:ext cx="3116419" cy="2775169"/>
          </a:xfrm>
          <a:prstGeom prst="rect">
            <a:avLst/>
          </a:prstGeom>
        </p:spPr>
      </p:pic>
      <p:pic>
        <p:nvPicPr>
          <p:cNvPr id="32" name="Green explosion">
            <a:extLst>
              <a:ext uri="{FF2B5EF4-FFF2-40B4-BE49-F238E27FC236}">
                <a16:creationId xmlns:a16="http://schemas.microsoft.com/office/drawing/2014/main" id="{E1B5ED6B-E891-7F48-A211-3C3FA046D3E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085" t="3723" r="4031" b="15344"/>
          <a:stretch/>
        </p:blipFill>
        <p:spPr>
          <a:xfrm>
            <a:off x="2881259" y="691106"/>
            <a:ext cx="3116419" cy="2775169"/>
          </a:xfrm>
          <a:prstGeom prst="rect">
            <a:avLst/>
          </a:prstGeom>
        </p:spPr>
      </p:pic>
      <p:pic>
        <p:nvPicPr>
          <p:cNvPr id="59" name="Green explosion">
            <a:extLst>
              <a:ext uri="{FF2B5EF4-FFF2-40B4-BE49-F238E27FC236}">
                <a16:creationId xmlns:a16="http://schemas.microsoft.com/office/drawing/2014/main" id="{7B75B6F6-E4E8-314D-A59F-0B0478FC301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085" t="3723" r="4031" b="15344"/>
          <a:stretch/>
        </p:blipFill>
        <p:spPr>
          <a:xfrm>
            <a:off x="2086994" y="2355863"/>
            <a:ext cx="3116419" cy="2775169"/>
          </a:xfrm>
          <a:prstGeom prst="rect">
            <a:avLst/>
          </a:prstGeom>
        </p:spPr>
      </p:pic>
      <p:pic>
        <p:nvPicPr>
          <p:cNvPr id="68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E4255096-9E30-45D0-B44A-533071667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46758"/>
          <a:stretch/>
        </p:blipFill>
        <p:spPr bwMode="auto">
          <a:xfrm>
            <a:off x="8037523" y="976284"/>
            <a:ext cx="766982" cy="676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9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34FAAD48-3C5C-4512-950B-F40A8FB5C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0" b="50000"/>
          <a:stretch/>
        </p:blipFill>
        <p:spPr bwMode="auto">
          <a:xfrm>
            <a:off x="6408152" y="989628"/>
            <a:ext cx="670917" cy="687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2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-42308" y="2912764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C</a:t>
            </a:r>
          </a:p>
        </p:txBody>
      </p:sp>
      <p:sp>
        <p:nvSpPr>
          <p:cNvPr id="73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-16583" y="3952862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D</a:t>
            </a:r>
          </a:p>
        </p:txBody>
      </p:sp>
      <p:pic>
        <p:nvPicPr>
          <p:cNvPr id="66" name="A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3B2F4E01-FEC8-154E-9585-A117CA8793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7272" y="1065671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FCAA68-0C92-6DE1-C061-D3FDB29155E1}"/>
              </a:ext>
            </a:extLst>
          </p:cNvPr>
          <p:cNvSpPr/>
          <p:nvPr/>
        </p:nvSpPr>
        <p:spPr>
          <a:xfrm>
            <a:off x="3827139" y="37286"/>
            <a:ext cx="56840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How many …. do you have?</a:t>
            </a:r>
          </a:p>
          <a:p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-  I have ….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5" imgW="990720" imgH="380880"/>
        </mc:Choice>
        <mc:Fallback>
          <p:control name="TextBox1" r:id="rId5" imgW="990720" imgH="380880">
            <p:pic>
              <p:nvPicPr>
                <p:cNvPr id="70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6282018" y="176929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6" imgW="990720" imgH="380880"/>
        </mc:Choice>
        <mc:Fallback>
          <p:control name="TextBox3" r:id="rId6" imgW="990720" imgH="380880">
            <p:pic>
              <p:nvPicPr>
                <p:cNvPr id="71" name="TextBox3">
                  <a:extLst>
                    <a:ext uri="{FF2B5EF4-FFF2-40B4-BE49-F238E27FC236}">
                      <a16:creationId xmlns:a16="http://schemas.microsoft.com/office/drawing/2014/main" id="{58537D3C-A81B-4D14-9BA6-CE02F398355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7895139" y="178824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866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8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18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1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0" grpId="0"/>
      <p:bldP spid="60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9"/>
            <a:ext cx="9119614" cy="51297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E9CF4-FE0E-B36E-C627-39FFF4C4697D}"/>
              </a:ext>
            </a:extLst>
          </p:cNvPr>
          <p:cNvSpPr txBox="1"/>
          <p:nvPr/>
        </p:nvSpPr>
        <p:spPr>
          <a:xfrm>
            <a:off x="1750424" y="4324533"/>
            <a:ext cx="595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271583" y="2016792"/>
            <a:ext cx="2600833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en-US" sz="2000" dirty="0">
                <a:latin typeface=".VnCourier" panose="020B7200000000000000" pitchFamily="34" charset="0"/>
              </a:rPr>
              <a:t>Look, listen and repeat.</a:t>
            </a: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678762" y="2001152"/>
            <a:ext cx="2479718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.VnCourier" panose="020B7200000000000000" pitchFamily="34" charset="0"/>
              </a:rPr>
              <a:t>Listen, point and say.</a:t>
            </a: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.VnCourier" panose="020B7200000000000000" pitchFamily="34" charset="0"/>
              </a:rPr>
              <a:t>Let’s talk.</a:t>
            </a: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2"/>
            <a:ext cx="1841400" cy="401700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wrap-up.</a:t>
            </a:r>
          </a:p>
        </p:txBody>
      </p:sp>
    </p:spTree>
    <p:extLst>
      <p:ext uri="{BB962C8B-B14F-4D97-AF65-F5344CB8AC3E}">
        <p14:creationId xmlns:p14="http://schemas.microsoft.com/office/powerpoint/2010/main" val="178221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3041665" y="2515016"/>
            <a:ext cx="3055325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23" y="837789"/>
            <a:ext cx="8360673" cy="4305711"/>
          </a:xfrm>
          <a:prstGeom prst="rect">
            <a:avLst/>
          </a:prstGeom>
        </p:spPr>
      </p:pic>
      <p:pic>
        <p:nvPicPr>
          <p:cNvPr id="2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769" y="140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47"/>
          <p:cNvSpPr txBox="1">
            <a:spLocks noGrp="1"/>
          </p:cNvSpPr>
          <p:nvPr>
            <p:ph type="title"/>
          </p:nvPr>
        </p:nvSpPr>
        <p:spPr>
          <a:xfrm>
            <a:off x="4768223" y="2495963"/>
            <a:ext cx="385064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" panose="020B7200000000000000" pitchFamily="34" charset="0"/>
              </a:rPr>
              <a:t>Look, listen and repeat.</a:t>
            </a:r>
            <a:endParaRPr dirty="0"/>
          </a:p>
        </p:txBody>
      </p:sp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90372" y="28608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Ben and Lucy.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43205" y="240091"/>
            <a:ext cx="65035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pets does Ben have?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30577" y="4078074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He has 2 rabbits.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23471" y="244006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260" y="1036003"/>
            <a:ext cx="4878200" cy="316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133584" y="436881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Linh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and Bill.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13456" y="415699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pets can you see?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820867" y="4053718"/>
            <a:ext cx="59393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 can see ….goldfish.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258003" y="371121"/>
            <a:ext cx="7108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Whose goldfish are they?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62347" y="4079903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 are Linh’s.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912" y="1130659"/>
            <a:ext cx="4699572" cy="30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995354" y="4501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again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68" y="1452856"/>
            <a:ext cx="4205317" cy="2724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385" y="1435974"/>
            <a:ext cx="4278655" cy="3002465"/>
          </a:xfrm>
          <a:prstGeom prst="rect">
            <a:avLst/>
          </a:prstGeom>
        </p:spPr>
      </p:pic>
      <p:pic>
        <p:nvPicPr>
          <p:cNvPr id="3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8342" y="609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233</Words>
  <Application>Microsoft Office PowerPoint</Application>
  <PresentationFormat>On-screen Show (16:9)</PresentationFormat>
  <Paragraphs>70</Paragraphs>
  <Slides>22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Comfortaa Medium</vt:lpstr>
      <vt:lpstr>Ubuntu</vt:lpstr>
      <vt:lpstr>.VnCourier New</vt:lpstr>
      <vt:lpstr>.VnCourier</vt:lpstr>
      <vt:lpstr>Nougat</vt:lpstr>
      <vt:lpstr>Script MT Bold</vt:lpstr>
      <vt:lpstr>Comfortaa</vt:lpstr>
      <vt:lpstr>Sport Day</vt:lpstr>
      <vt:lpstr>Arial</vt:lpstr>
      <vt:lpstr>Work Sans</vt:lpstr>
      <vt:lpstr>Catamaran</vt:lpstr>
      <vt:lpstr>Fira Sans Extra Condensed Medium</vt:lpstr>
      <vt:lpstr>Calibri</vt:lpstr>
      <vt:lpstr>Vibur</vt:lpstr>
      <vt:lpstr>Roboto Slab Light</vt:lpstr>
      <vt:lpstr>Learning the Days of the Week by Slidesgo </vt:lpstr>
      <vt:lpstr>1_Learning the Days of the Week by Slidesgo </vt:lpstr>
      <vt:lpstr>PowerPoint Presentation</vt:lpstr>
      <vt:lpstr>My pets Lesson 2 - Period 3</vt:lpstr>
      <vt:lpstr>5</vt:lpstr>
      <vt:lpstr>Warm-up and review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PowerPoint Presentation</vt:lpstr>
      <vt:lpstr>Listen, point 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Administrator</cp:lastModifiedBy>
  <cp:revision>73</cp:revision>
  <dcterms:modified xsi:type="dcterms:W3CDTF">2023-04-23T11:15:33Z</dcterms:modified>
</cp:coreProperties>
</file>