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6"/>
  </p:notesMasterIdLst>
  <p:sldIdLst>
    <p:sldId id="352" r:id="rId2"/>
    <p:sldId id="256" r:id="rId3"/>
    <p:sldId id="362" r:id="rId4"/>
    <p:sldId id="262" r:id="rId5"/>
    <p:sldId id="355" r:id="rId6"/>
    <p:sldId id="266" r:id="rId7"/>
    <p:sldId id="356" r:id="rId8"/>
    <p:sldId id="272" r:id="rId9"/>
    <p:sldId id="357" r:id="rId10"/>
    <p:sldId id="277" r:id="rId11"/>
    <p:sldId id="358" r:id="rId12"/>
    <p:sldId id="282" r:id="rId13"/>
    <p:sldId id="363" r:id="rId14"/>
    <p:sldId id="364" r:id="rId15"/>
  </p:sldIdLst>
  <p:sldSz cx="9144000" cy="5143500" type="screen16x9"/>
  <p:notesSz cx="6858000" cy="9144000"/>
  <p:embeddedFontLst>
    <p:embeddedFont>
      <p:font typeface=".VnCourier" panose="020B7200000000000000" pitchFamily="34" charset="0"/>
      <p:regular r:id="rId17"/>
    </p:embeddedFont>
    <p:embeddedFont>
      <p:font typeface=".VnCourier New" panose="02027200000000000000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tamaran" panose="020B0604020202020204" charset="0"/>
      <p:regular r:id="rId26"/>
      <p:bold r:id="rId27"/>
    </p:embeddedFont>
    <p:embeddedFont>
      <p:font typeface="Comfortaa" panose="020B0604020202020204" charset="0"/>
      <p:regular r:id="rId28"/>
      <p:bold r:id="rId29"/>
    </p:embeddedFont>
    <p:embeddedFont>
      <p:font typeface="Comfortaa Medium" panose="020B0604020202020204" charset="0"/>
      <p:regular r:id="rId30"/>
      <p:bold r:id="rId31"/>
    </p:embeddedFont>
    <p:embeddedFont>
      <p:font typeface="Fira Sans Extra Condensed Medium" panose="020B0604020202020204" charset="0"/>
      <p:regular r:id="rId32"/>
      <p:bold r:id="rId33"/>
      <p:italic r:id="rId34"/>
      <p:boldItalic r:id="rId35"/>
    </p:embeddedFont>
    <p:embeddedFont>
      <p:font typeface="Impact" panose="020B0806030902050204" pitchFamily="34" charset="0"/>
      <p:regular r:id="rId36"/>
    </p:embeddedFont>
    <p:embeddedFont>
      <p:font typeface="Roboto Slab Light" pitchFamily="2" charset="0"/>
      <p:regular r:id="rId37"/>
      <p:bold r:id="rId38"/>
    </p:embeddedFont>
    <p:embeddedFont>
      <p:font typeface="Sport Day" panose="020B0604020202020204" charset="0"/>
      <p:regular r:id="rId39"/>
      <p:bold r:id="rId40"/>
      <p:italic r:id="rId41"/>
      <p:boldItalic r:id="rId42"/>
    </p:embeddedFont>
    <p:embeddedFont>
      <p:font typeface="Ubuntu" panose="020B0504030602030204" pitchFamily="34" charset="0"/>
      <p:regular r:id="rId43"/>
      <p:bold r:id="rId44"/>
      <p:italic r:id="rId45"/>
      <p:boldItalic r:id="rId46"/>
    </p:embeddedFont>
    <p:embeddedFont>
      <p:font typeface="Vibur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75" autoAdjust="0"/>
  </p:normalViewPr>
  <p:slideViewPr>
    <p:cSldViewPr snapToGrid="0">
      <p:cViewPr varScale="1">
        <p:scale>
          <a:sx n="68" d="100"/>
          <a:sy n="68" d="100"/>
        </p:scale>
        <p:origin x="12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font" Target="fonts/font3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57196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76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638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568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93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398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590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922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2 teams.</a:t>
            </a:r>
          </a:p>
          <a:p>
            <a:pPr eaLnBrk="0" hangingPunct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Each team chooses a number, answer the questions in relevant number(s). (Giáo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viên chuẩn bị câu hỏi riêng về bài cũ ở ngoài)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eaLnBrk="0" hangingPunct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Each player takes a turn to add either an O or a X to the board. The first player to line up three of their symbols in a row wins.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8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454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6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0" r:id="rId4"/>
    <p:sldLayoutId id="2147483661" r:id="rId5"/>
    <p:sldLayoutId id="2147483663" r:id="rId6"/>
    <p:sldLayoutId id="2147483683" r:id="rId7"/>
    <p:sldLayoutId id="214748368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18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3486938" y="1835681"/>
            <a:ext cx="2143121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>
                <a:latin typeface=".VnCourier" panose="020B7200000000000000" pitchFamily="34" charset="0"/>
              </a:rPr>
              <a:t>Project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355348"/>
            <a:ext cx="6705600" cy="459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6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63"/>
          <p:cNvSpPr txBox="1">
            <a:spLocks noGrp="1"/>
          </p:cNvSpPr>
          <p:nvPr>
            <p:ph type="title"/>
          </p:nvPr>
        </p:nvSpPr>
        <p:spPr>
          <a:xfrm>
            <a:off x="5440547" y="2986778"/>
            <a:ext cx="3465375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6346575" y="1607078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BEFFDC5B-3CC2-4DF0-B007-33966E943078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0"/>
            <a:ext cx="6858000" cy="5143500"/>
            <a:chOff x="0" y="0"/>
            <a:chExt cx="5760" cy="4320"/>
          </a:xfrm>
        </p:grpSpPr>
        <p:sp>
          <p:nvSpPr>
            <p:cNvPr id="27697" name="Rectangle 3">
              <a:extLst>
                <a:ext uri="{FF2B5EF4-FFF2-40B4-BE49-F238E27FC236}">
                  <a16:creationId xmlns:a16="http://schemas.microsoft.com/office/drawing/2014/main" id="{B4050B87-8189-4318-9249-19A8A1117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7698" name="Group 4">
              <a:extLst>
                <a:ext uri="{FF2B5EF4-FFF2-40B4-BE49-F238E27FC236}">
                  <a16:creationId xmlns:a16="http://schemas.microsoft.com/office/drawing/2014/main" id="{5EBE6A5D-9C81-4963-B493-36CBF4C8B3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0"/>
              <a:ext cx="4608" cy="4311"/>
              <a:chOff x="768" y="144"/>
              <a:chExt cx="4464" cy="4464"/>
            </a:xfrm>
          </p:grpSpPr>
          <p:sp>
            <p:nvSpPr>
              <p:cNvPr id="27699" name="Rectangle 5">
                <a:extLst>
                  <a:ext uri="{FF2B5EF4-FFF2-40B4-BE49-F238E27FC236}">
                    <a16:creationId xmlns:a16="http://schemas.microsoft.com/office/drawing/2014/main" id="{FF19EA97-5677-410D-8505-952A85786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0" name="Rectangle 6">
                <a:extLst>
                  <a:ext uri="{FF2B5EF4-FFF2-40B4-BE49-F238E27FC236}">
                    <a16:creationId xmlns:a16="http://schemas.microsoft.com/office/drawing/2014/main" id="{A325F896-0DF9-4FE4-909F-37CE04237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1" name="Rectangle 7">
                <a:extLst>
                  <a:ext uri="{FF2B5EF4-FFF2-40B4-BE49-F238E27FC236}">
                    <a16:creationId xmlns:a16="http://schemas.microsoft.com/office/drawing/2014/main" id="{EC201B61-0CC1-45D8-B3FF-17411143E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2" name="Rectangle 8">
                <a:extLst>
                  <a:ext uri="{FF2B5EF4-FFF2-40B4-BE49-F238E27FC236}">
                    <a16:creationId xmlns:a16="http://schemas.microsoft.com/office/drawing/2014/main" id="{CE50021F-ADF9-47AA-AE03-2250BE7DF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3" name="Rectangle 9">
                <a:extLst>
                  <a:ext uri="{FF2B5EF4-FFF2-40B4-BE49-F238E27FC236}">
                    <a16:creationId xmlns:a16="http://schemas.microsoft.com/office/drawing/2014/main" id="{6B61CD54-54AF-4F0A-BAAC-31F98C812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4" name="Rectangle 10">
                <a:extLst>
                  <a:ext uri="{FF2B5EF4-FFF2-40B4-BE49-F238E27FC236}">
                    <a16:creationId xmlns:a16="http://schemas.microsoft.com/office/drawing/2014/main" id="{A9054F65-3417-48B1-817E-4A5FBF9E6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5" name="Rectangle 11">
                <a:extLst>
                  <a:ext uri="{FF2B5EF4-FFF2-40B4-BE49-F238E27FC236}">
                    <a16:creationId xmlns:a16="http://schemas.microsoft.com/office/drawing/2014/main" id="{DE9EE5D2-5F9B-4A8A-A20B-7BAECBC22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6" name="Rectangle 12">
                <a:extLst>
                  <a:ext uri="{FF2B5EF4-FFF2-40B4-BE49-F238E27FC236}">
                    <a16:creationId xmlns:a16="http://schemas.microsoft.com/office/drawing/2014/main" id="{C4ED5F88-F9CD-432C-806F-5210CA619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7" name="Rectangle 13">
                <a:extLst>
                  <a:ext uri="{FF2B5EF4-FFF2-40B4-BE49-F238E27FC236}">
                    <a16:creationId xmlns:a16="http://schemas.microsoft.com/office/drawing/2014/main" id="{6E9A9DB2-7886-424E-8EA7-E25635A06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6990" name="WordArt 14">
            <a:extLst>
              <a:ext uri="{FF2B5EF4-FFF2-40B4-BE49-F238E27FC236}">
                <a16:creationId xmlns:a16="http://schemas.microsoft.com/office/drawing/2014/main" id="{84198B31-439E-407D-8A37-563E04C83B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1" name="WordArt 15">
            <a:extLst>
              <a:ext uri="{FF2B5EF4-FFF2-40B4-BE49-F238E27FC236}">
                <a16:creationId xmlns:a16="http://schemas.microsoft.com/office/drawing/2014/main" id="{78431AEF-6C6B-4707-B336-9B82587DF5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92" name="AutoShape 16">
            <a:extLst>
              <a:ext uri="{FF2B5EF4-FFF2-40B4-BE49-F238E27FC236}">
                <a16:creationId xmlns:a16="http://schemas.microsoft.com/office/drawing/2014/main" id="{5A184A97-2C7E-48C5-98CD-86BF1C2B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3" name="AutoShape 17">
            <a:extLst>
              <a:ext uri="{FF2B5EF4-FFF2-40B4-BE49-F238E27FC236}">
                <a16:creationId xmlns:a16="http://schemas.microsoft.com/office/drawing/2014/main" id="{8542CB95-6D03-459D-97E1-D0365E4CD95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994" name="WordArt 18">
            <a:hlinkClick r:id="" action="ppaction://noaction"/>
            <a:extLst>
              <a:ext uri="{FF2B5EF4-FFF2-40B4-BE49-F238E27FC236}">
                <a16:creationId xmlns:a16="http://schemas.microsoft.com/office/drawing/2014/main" id="{A0EFCEA9-8D72-4D41-B07A-E942825D3E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3150" y="3429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6995" name="WordArt 19">
            <a:extLst>
              <a:ext uri="{FF2B5EF4-FFF2-40B4-BE49-F238E27FC236}">
                <a16:creationId xmlns:a16="http://schemas.microsoft.com/office/drawing/2014/main" id="{254B1BB7-A248-494C-8C74-6FDC7E3186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6" name="WordArt 20">
            <a:extLst>
              <a:ext uri="{FF2B5EF4-FFF2-40B4-BE49-F238E27FC236}">
                <a16:creationId xmlns:a16="http://schemas.microsoft.com/office/drawing/2014/main" id="{A8380D5F-4242-4FEC-BF17-A3A5F8129F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97" name="AutoShape 21">
            <a:extLst>
              <a:ext uri="{FF2B5EF4-FFF2-40B4-BE49-F238E27FC236}">
                <a16:creationId xmlns:a16="http://schemas.microsoft.com/office/drawing/2014/main" id="{EFD2FBA3-C3B3-4BA6-A836-4AC7A5B28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8" name="AutoShape 22">
            <a:extLst>
              <a:ext uri="{FF2B5EF4-FFF2-40B4-BE49-F238E27FC236}">
                <a16:creationId xmlns:a16="http://schemas.microsoft.com/office/drawing/2014/main" id="{487FF083-B4D8-40F7-A32E-02DD914F970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999" name="WordArt 23">
            <a:hlinkClick r:id="" action="ppaction://noaction"/>
            <a:extLst>
              <a:ext uri="{FF2B5EF4-FFF2-40B4-BE49-F238E27FC236}">
                <a16:creationId xmlns:a16="http://schemas.microsoft.com/office/drawing/2014/main" id="{91053B2D-3CD9-4F48-9339-B4D03D92A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7000" name="WordArt 24">
            <a:extLst>
              <a:ext uri="{FF2B5EF4-FFF2-40B4-BE49-F238E27FC236}">
                <a16:creationId xmlns:a16="http://schemas.microsoft.com/office/drawing/2014/main" id="{8B374938-BBEC-4205-B19D-07A8E7DAF6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1" name="WordArt 25">
            <a:extLst>
              <a:ext uri="{FF2B5EF4-FFF2-40B4-BE49-F238E27FC236}">
                <a16:creationId xmlns:a16="http://schemas.microsoft.com/office/drawing/2014/main" id="{3A6C6622-4E0F-4670-80AB-A2BEED11D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02" name="AutoShape 26">
            <a:extLst>
              <a:ext uri="{FF2B5EF4-FFF2-40B4-BE49-F238E27FC236}">
                <a16:creationId xmlns:a16="http://schemas.microsoft.com/office/drawing/2014/main" id="{432DB96A-1B8D-4624-8367-D2A56C6BC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3" name="AutoShape 27">
            <a:extLst>
              <a:ext uri="{FF2B5EF4-FFF2-40B4-BE49-F238E27FC236}">
                <a16:creationId xmlns:a16="http://schemas.microsoft.com/office/drawing/2014/main" id="{9A9014E1-F652-401A-916E-65AD6A462D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04" name="WordArt 28">
            <a:hlinkClick r:id="" action="ppaction://noaction"/>
            <a:extLst>
              <a:ext uri="{FF2B5EF4-FFF2-40B4-BE49-F238E27FC236}">
                <a16:creationId xmlns:a16="http://schemas.microsoft.com/office/drawing/2014/main" id="{DD715ED6-ECF2-419C-89D2-0C6ED3E590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7005" name="WordArt 29">
            <a:extLst>
              <a:ext uri="{FF2B5EF4-FFF2-40B4-BE49-F238E27FC236}">
                <a16:creationId xmlns:a16="http://schemas.microsoft.com/office/drawing/2014/main" id="{3B014DE9-D7F2-4E95-8546-2FD29A1639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6" name="WordArt 30">
            <a:extLst>
              <a:ext uri="{FF2B5EF4-FFF2-40B4-BE49-F238E27FC236}">
                <a16:creationId xmlns:a16="http://schemas.microsoft.com/office/drawing/2014/main" id="{BCEEF08A-8B59-49FE-BE63-AB5AC6E078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07" name="AutoShape 31">
            <a:extLst>
              <a:ext uri="{FF2B5EF4-FFF2-40B4-BE49-F238E27FC236}">
                <a16:creationId xmlns:a16="http://schemas.microsoft.com/office/drawing/2014/main" id="{9E1C89C9-DC73-4920-8F34-1FC6AE6C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8" name="AutoShape 32">
            <a:extLst>
              <a:ext uri="{FF2B5EF4-FFF2-40B4-BE49-F238E27FC236}">
                <a16:creationId xmlns:a16="http://schemas.microsoft.com/office/drawing/2014/main" id="{BD3F10E0-8064-4671-A0A4-1F2FA532DEA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09" name="WordArt 33">
            <a:hlinkClick r:id="" action="ppaction://noaction"/>
            <a:extLst>
              <a:ext uri="{FF2B5EF4-FFF2-40B4-BE49-F238E27FC236}">
                <a16:creationId xmlns:a16="http://schemas.microsoft.com/office/drawing/2014/main" id="{BF2980BE-01B7-4AB6-B276-A57ECB1350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7010" name="WordArt 34">
            <a:extLst>
              <a:ext uri="{FF2B5EF4-FFF2-40B4-BE49-F238E27FC236}">
                <a16:creationId xmlns:a16="http://schemas.microsoft.com/office/drawing/2014/main" id="{0FA8F329-F11A-4232-B8DC-D6700D139D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1" name="WordArt 35">
            <a:extLst>
              <a:ext uri="{FF2B5EF4-FFF2-40B4-BE49-F238E27FC236}">
                <a16:creationId xmlns:a16="http://schemas.microsoft.com/office/drawing/2014/main" id="{83A7A8D7-6039-402D-B3DC-FD744153F1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12" name="AutoShape 36">
            <a:extLst>
              <a:ext uri="{FF2B5EF4-FFF2-40B4-BE49-F238E27FC236}">
                <a16:creationId xmlns:a16="http://schemas.microsoft.com/office/drawing/2014/main" id="{2E5085DB-80CE-45AD-B363-B0AB5611D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3" name="AutoShape 37">
            <a:extLst>
              <a:ext uri="{FF2B5EF4-FFF2-40B4-BE49-F238E27FC236}">
                <a16:creationId xmlns:a16="http://schemas.microsoft.com/office/drawing/2014/main" id="{52094270-231C-4618-8F2B-B8FE7B4EC5C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14" name="WordArt 38">
            <a:hlinkClick r:id="" action="ppaction://noaction"/>
            <a:extLst>
              <a:ext uri="{FF2B5EF4-FFF2-40B4-BE49-F238E27FC236}">
                <a16:creationId xmlns:a16="http://schemas.microsoft.com/office/drawing/2014/main" id="{1518CD15-2D52-4690-9B2A-122D19E5C1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7015" name="WordArt 39">
            <a:extLst>
              <a:ext uri="{FF2B5EF4-FFF2-40B4-BE49-F238E27FC236}">
                <a16:creationId xmlns:a16="http://schemas.microsoft.com/office/drawing/2014/main" id="{6B416FEB-17D1-411F-8F43-7FE4EB45E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6" name="WordArt 40">
            <a:extLst>
              <a:ext uri="{FF2B5EF4-FFF2-40B4-BE49-F238E27FC236}">
                <a16:creationId xmlns:a16="http://schemas.microsoft.com/office/drawing/2014/main" id="{1AC65A6F-484D-4CCF-969B-A54FC3CFED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17" name="AutoShape 41">
            <a:extLst>
              <a:ext uri="{FF2B5EF4-FFF2-40B4-BE49-F238E27FC236}">
                <a16:creationId xmlns:a16="http://schemas.microsoft.com/office/drawing/2014/main" id="{A28E83F5-70CA-479E-8CF9-6E98CD6A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8" name="AutoShape 42">
            <a:extLst>
              <a:ext uri="{FF2B5EF4-FFF2-40B4-BE49-F238E27FC236}">
                <a16:creationId xmlns:a16="http://schemas.microsoft.com/office/drawing/2014/main" id="{0DEB836D-600B-4F46-BA64-711D1B1256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19" name="WordArt 43">
            <a:hlinkClick r:id="" action="ppaction://noaction"/>
            <a:extLst>
              <a:ext uri="{FF2B5EF4-FFF2-40B4-BE49-F238E27FC236}">
                <a16:creationId xmlns:a16="http://schemas.microsoft.com/office/drawing/2014/main" id="{21ABA83E-09A9-4535-BB3B-1E894599CF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7020" name="WordArt 44">
            <a:extLst>
              <a:ext uri="{FF2B5EF4-FFF2-40B4-BE49-F238E27FC236}">
                <a16:creationId xmlns:a16="http://schemas.microsoft.com/office/drawing/2014/main" id="{9F15891E-1DA1-4850-AFE9-BE2C1D078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1" name="WordArt 45">
            <a:extLst>
              <a:ext uri="{FF2B5EF4-FFF2-40B4-BE49-F238E27FC236}">
                <a16:creationId xmlns:a16="http://schemas.microsoft.com/office/drawing/2014/main" id="{E560D5A4-37F8-4DB6-80BC-069A0EF58D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22" name="AutoShape 46">
            <a:extLst>
              <a:ext uri="{FF2B5EF4-FFF2-40B4-BE49-F238E27FC236}">
                <a16:creationId xmlns:a16="http://schemas.microsoft.com/office/drawing/2014/main" id="{321C4304-B326-4843-B165-22A841E87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3" name="AutoShape 47">
            <a:extLst>
              <a:ext uri="{FF2B5EF4-FFF2-40B4-BE49-F238E27FC236}">
                <a16:creationId xmlns:a16="http://schemas.microsoft.com/office/drawing/2014/main" id="{C9DA2E69-3004-4DFA-B376-B5F640CB1E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24" name="WordArt 48">
            <a:hlinkClick r:id="" action="ppaction://noaction"/>
            <a:extLst>
              <a:ext uri="{FF2B5EF4-FFF2-40B4-BE49-F238E27FC236}">
                <a16:creationId xmlns:a16="http://schemas.microsoft.com/office/drawing/2014/main" id="{EB506D0E-2959-43B6-A417-01D227D51B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7025" name="WordArt 49">
            <a:extLst>
              <a:ext uri="{FF2B5EF4-FFF2-40B4-BE49-F238E27FC236}">
                <a16:creationId xmlns:a16="http://schemas.microsoft.com/office/drawing/2014/main" id="{C38F2D30-2EB8-44BD-BB78-334199217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6" name="WordArt 50">
            <a:extLst>
              <a:ext uri="{FF2B5EF4-FFF2-40B4-BE49-F238E27FC236}">
                <a16:creationId xmlns:a16="http://schemas.microsoft.com/office/drawing/2014/main" id="{C63A2E76-FD99-46FA-B368-0DFF688C8F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27" name="AutoShape 51">
            <a:extLst>
              <a:ext uri="{FF2B5EF4-FFF2-40B4-BE49-F238E27FC236}">
                <a16:creationId xmlns:a16="http://schemas.microsoft.com/office/drawing/2014/main" id="{504C8714-40BF-480A-8846-C808015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8" name="AutoShape 52">
            <a:extLst>
              <a:ext uri="{FF2B5EF4-FFF2-40B4-BE49-F238E27FC236}">
                <a16:creationId xmlns:a16="http://schemas.microsoft.com/office/drawing/2014/main" id="{EF5F001F-B2EA-4F6B-A440-7DC452B4BF2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29" name="WordArt 53">
            <a:hlinkClick r:id="" action="ppaction://noaction"/>
            <a:extLst>
              <a:ext uri="{FF2B5EF4-FFF2-40B4-BE49-F238E27FC236}">
                <a16:creationId xmlns:a16="http://schemas.microsoft.com/office/drawing/2014/main" id="{09AEAF99-3E95-41C2-995C-F4B444010E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7030" name="WordArt 54">
            <a:extLst>
              <a:ext uri="{FF2B5EF4-FFF2-40B4-BE49-F238E27FC236}">
                <a16:creationId xmlns:a16="http://schemas.microsoft.com/office/drawing/2014/main" id="{4621280F-40CE-41DA-8B9C-480832DB3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31" name="WordArt 55">
            <a:extLst>
              <a:ext uri="{FF2B5EF4-FFF2-40B4-BE49-F238E27FC236}">
                <a16:creationId xmlns:a16="http://schemas.microsoft.com/office/drawing/2014/main" id="{C244BDC8-59FA-4608-9CC0-4F980DA7AC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32" name="AutoShape 56">
            <a:extLst>
              <a:ext uri="{FF2B5EF4-FFF2-40B4-BE49-F238E27FC236}">
                <a16:creationId xmlns:a16="http://schemas.microsoft.com/office/drawing/2014/main" id="{4AEF1F0A-6239-46EB-85A4-6F46D9A15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33" name="AutoShape 57">
            <a:extLst>
              <a:ext uri="{FF2B5EF4-FFF2-40B4-BE49-F238E27FC236}">
                <a16:creationId xmlns:a16="http://schemas.microsoft.com/office/drawing/2014/main" id="{5AFEB958-D01A-4685-AC4F-5720A31288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34" name="WordArt 58">
            <a:hlinkClick r:id="" action="ppaction://noaction"/>
            <a:extLst>
              <a:ext uri="{FF2B5EF4-FFF2-40B4-BE49-F238E27FC236}">
                <a16:creationId xmlns:a16="http://schemas.microsoft.com/office/drawing/2014/main" id="{A1AA5BA6-DEC8-444B-8AF2-74FA726D4C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681996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6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6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6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7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7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7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7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7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27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7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27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27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27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 nodeType="clickPar">
                      <p:stCondLst>
                        <p:cond delay="0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27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 nodeType="clickPar">
                      <p:stCondLst>
                        <p:cond delay="0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27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27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 nodeType="clickPar">
                      <p:stCondLst>
                        <p:cond delay="0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2"/>
                  </p:tgtEl>
                </p:cond>
              </p:nextCondLst>
            </p:seq>
          </p:childTnLst>
        </p:cTn>
      </p:par>
    </p:tnLst>
    <p:bldLst>
      <p:bldP spid="126992" grpId="0" animBg="1"/>
      <p:bldP spid="126992" grpId="1" animBg="1"/>
      <p:bldP spid="126993" grpId="0" animBg="1"/>
      <p:bldP spid="126993" grpId="1" animBg="1"/>
      <p:bldP spid="126997" grpId="0" animBg="1"/>
      <p:bldP spid="126997" grpId="1" animBg="1"/>
      <p:bldP spid="126998" grpId="0" animBg="1"/>
      <p:bldP spid="126998" grpId="1" animBg="1"/>
      <p:bldP spid="127002" grpId="0" animBg="1"/>
      <p:bldP spid="127002" grpId="1" animBg="1"/>
      <p:bldP spid="127003" grpId="0" animBg="1"/>
      <p:bldP spid="127003" grpId="1" animBg="1"/>
      <p:bldP spid="127007" grpId="0" animBg="1"/>
      <p:bldP spid="127007" grpId="1" animBg="1"/>
      <p:bldP spid="127008" grpId="0" animBg="1"/>
      <p:bldP spid="127008" grpId="1" animBg="1"/>
      <p:bldP spid="127012" grpId="0" animBg="1"/>
      <p:bldP spid="127012" grpId="1" animBg="1"/>
      <p:bldP spid="127013" grpId="0" animBg="1"/>
      <p:bldP spid="127013" grpId="1" animBg="1"/>
      <p:bldP spid="127017" grpId="0" animBg="1"/>
      <p:bldP spid="127017" grpId="1" animBg="1"/>
      <p:bldP spid="127018" grpId="0" animBg="1"/>
      <p:bldP spid="127018" grpId="1" animBg="1"/>
      <p:bldP spid="127022" grpId="0" animBg="1"/>
      <p:bldP spid="127022" grpId="1" animBg="1"/>
      <p:bldP spid="127023" grpId="0" animBg="1"/>
      <p:bldP spid="127023" grpId="1" animBg="1"/>
      <p:bldP spid="127027" grpId="0" animBg="1"/>
      <p:bldP spid="127027" grpId="1" animBg="1"/>
      <p:bldP spid="127028" grpId="0" animBg="1"/>
      <p:bldP spid="127028" grpId="1" animBg="1"/>
      <p:bldP spid="127032" grpId="0" animBg="1"/>
      <p:bldP spid="127032" grpId="1" animBg="1"/>
      <p:bldP spid="127033" grpId="0" animBg="1"/>
      <p:bldP spid="1270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5664"/>
            <a:ext cx="9119614" cy="512978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E9CF4-FE0E-B36E-C627-39FFF4C4697D}"/>
              </a:ext>
            </a:extLst>
          </p:cNvPr>
          <p:cNvSpPr txBox="1"/>
          <p:nvPr/>
        </p:nvSpPr>
        <p:spPr>
          <a:xfrm>
            <a:off x="1750424" y="4324533"/>
            <a:ext cx="5956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8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780649" y="1329750"/>
            <a:ext cx="6047643" cy="24475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My pets</a:t>
            </a:r>
            <a:b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Lesson 3 Period 6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704999" y="1294522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4216295" y="1275938"/>
            <a:ext cx="711411" cy="696759"/>
            <a:chOff x="1497832" y="2531913"/>
            <a:chExt cx="958516" cy="938776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2956687" y="2975979"/>
            <a:ext cx="666096" cy="676499"/>
            <a:chOff x="124550" y="3420216"/>
            <a:chExt cx="897461" cy="911478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5365946" y="2945614"/>
            <a:ext cx="692430" cy="675119"/>
            <a:chOff x="4697006" y="3199982"/>
            <a:chExt cx="932942" cy="909618"/>
          </a:xfrm>
        </p:grpSpPr>
        <p:sp>
          <p:nvSpPr>
            <p:cNvPr id="1637" name="Google Shape;1637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6714199" y="1294522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5303194" y="306180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3052528" y="1986189"/>
            <a:ext cx="3038944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r>
              <a:rPr lang="en-US" sz="2000" dirty="0">
                <a:latin typeface=".VnCourier" panose="020B7200000000000000" pitchFamily="34" charset="0"/>
              </a:rPr>
              <a:t>Read and complete.</a:t>
            </a: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2880035" y="3120510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038635" y="2051813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5824334" y="1981686"/>
            <a:ext cx="2479718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.VnCourier" panose="020B7200000000000000" pitchFamily="34" charset="0"/>
              </a:rPr>
              <a:t>Let’s write.</a:t>
            </a: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003605" y="3805857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latin typeface=".VnCourier" panose="020B7200000000000000" pitchFamily="34" charset="0"/>
              </a:rPr>
              <a:t>Project</a:t>
            </a: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4850611" y="3776671"/>
            <a:ext cx="1841400" cy="591385"/>
          </a:xfrm>
        </p:spPr>
        <p:txBody>
          <a:bodyPr/>
          <a:lstStyle/>
          <a:p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621380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43"/>
          <p:cNvSpPr txBox="1">
            <a:spLocks noGrp="1"/>
          </p:cNvSpPr>
          <p:nvPr>
            <p:ph type="title"/>
          </p:nvPr>
        </p:nvSpPr>
        <p:spPr>
          <a:xfrm>
            <a:off x="3030044" y="2529959"/>
            <a:ext cx="3083912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79" y="0"/>
            <a:ext cx="7892449" cy="5144546"/>
          </a:xfrm>
          <a:prstGeom prst="rect">
            <a:avLst/>
          </a:prstGeom>
        </p:spPr>
      </p:pic>
      <p:pic>
        <p:nvPicPr>
          <p:cNvPr id="3" name="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0305" y="92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2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7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2047" name="Google Shape;2047;p47"/>
          <p:cNvGrpSpPr/>
          <p:nvPr/>
        </p:nvGrpSpPr>
        <p:grpSpPr>
          <a:xfrm>
            <a:off x="1996080" y="3259010"/>
            <a:ext cx="2885526" cy="1790735"/>
            <a:chOff x="1252468" y="2302425"/>
            <a:chExt cx="1114964" cy="691938"/>
          </a:xfrm>
        </p:grpSpPr>
        <p:sp>
          <p:nvSpPr>
            <p:cNvPr id="2048" name="Google Shape;2048;p47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7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7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45249" y="2532650"/>
            <a:ext cx="2874825" cy="627900"/>
          </a:xfrm>
        </p:spPr>
        <p:txBody>
          <a:bodyPr/>
          <a:lstStyle/>
          <a:p>
            <a:r>
              <a:rPr lang="en-US" sz="3600" dirty="0">
                <a:latin typeface=".VnCourier" panose="020B7200000000000000" pitchFamily="34" charset="0"/>
              </a:rPr>
              <a:t>Read and complete.</a:t>
            </a:r>
            <a:br>
              <a:rPr lang="en-US" sz="3600" dirty="0">
                <a:latin typeface=".VnCourier" panose="020B7200000000000000" pitchFamily="34" charset="0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12" y="766747"/>
            <a:ext cx="8597900" cy="33165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72221" y="1949283"/>
            <a:ext cx="15938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2431" y="2408082"/>
            <a:ext cx="13661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1677" y="2425013"/>
            <a:ext cx="19462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96063" y="2907359"/>
            <a:ext cx="19462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912" y="852326"/>
            <a:ext cx="256743" cy="4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53"/>
          <p:cNvSpPr txBox="1">
            <a:spLocks noGrp="1"/>
          </p:cNvSpPr>
          <p:nvPr>
            <p:ph type="title"/>
          </p:nvPr>
        </p:nvSpPr>
        <p:spPr>
          <a:xfrm>
            <a:off x="601650" y="2904713"/>
            <a:ext cx="38751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" panose="020B7200000000000000" pitchFamily="34" charset="0"/>
              </a:rPr>
              <a:t>Let’s write.</a:t>
            </a:r>
          </a:p>
        </p:txBody>
      </p:sp>
      <p:sp>
        <p:nvSpPr>
          <p:cNvPr id="2275" name="Google Shape;2275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6" name="Google Shape;4304;p74"/>
          <p:cNvGrpSpPr/>
          <p:nvPr/>
        </p:nvGrpSpPr>
        <p:grpSpPr>
          <a:xfrm>
            <a:off x="6118712" y="3050762"/>
            <a:ext cx="1292028" cy="2113294"/>
            <a:chOff x="6168935" y="2859502"/>
            <a:chExt cx="1408973" cy="2304574"/>
          </a:xfrm>
        </p:grpSpPr>
        <p:grpSp>
          <p:nvGrpSpPr>
            <p:cNvPr id="7" name="Google Shape;4305;p74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9" name="Google Shape;4306;p74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307;p74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308;p74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309;p74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310;p74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311;p74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312;p74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313;p74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314;p74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315;p74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316;p74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4317;p74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15" y="850780"/>
            <a:ext cx="8754931" cy="34442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1078" y="2126192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3802" y="2599235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cat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6359" y="2599235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17683" y="3072278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pets/ cats</a:t>
            </a:r>
            <a:endParaRPr lang="en-US" sz="44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11" y="963397"/>
            <a:ext cx="256743" cy="4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2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189</Words>
  <Application>Microsoft Office PowerPoint</Application>
  <PresentationFormat>On-screen Show (16:9)</PresentationFormat>
  <Paragraphs>80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Roboto Slab Light</vt:lpstr>
      <vt:lpstr>.VnCourier</vt:lpstr>
      <vt:lpstr>Times New Roman</vt:lpstr>
      <vt:lpstr>Catamaran</vt:lpstr>
      <vt:lpstr>Arial</vt:lpstr>
      <vt:lpstr>Vibur</vt:lpstr>
      <vt:lpstr>Sport Day</vt:lpstr>
      <vt:lpstr>Comfortaa Medium</vt:lpstr>
      <vt:lpstr>Comfortaa</vt:lpstr>
      <vt:lpstr>Calibri</vt:lpstr>
      <vt:lpstr>Ubuntu</vt:lpstr>
      <vt:lpstr>Fira Sans Extra Condensed Medium</vt:lpstr>
      <vt:lpstr>.VnCourier New</vt:lpstr>
      <vt:lpstr>Impact</vt:lpstr>
      <vt:lpstr>Learning the Days of the Week by Slidesgo </vt:lpstr>
      <vt:lpstr>PowerPoint Presentation</vt:lpstr>
      <vt:lpstr>My pets Lesson 3 Period 6</vt:lpstr>
      <vt:lpstr>5</vt:lpstr>
      <vt:lpstr>Warm-up and review</vt:lpstr>
      <vt:lpstr>PowerPoint Presentation</vt:lpstr>
      <vt:lpstr>2</vt:lpstr>
      <vt:lpstr>PowerPoint Presentation</vt:lpstr>
      <vt:lpstr>Let’s write.</vt:lpstr>
      <vt:lpstr>PowerPoint Presentation</vt:lpstr>
      <vt:lpstr>Project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Administrator</cp:lastModifiedBy>
  <cp:revision>75</cp:revision>
  <dcterms:modified xsi:type="dcterms:W3CDTF">2023-04-22T09:38:33Z</dcterms:modified>
</cp:coreProperties>
</file>