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8" r:id="rId2"/>
    <p:sldMasterId id="2147483710" r:id="rId3"/>
  </p:sldMasterIdLst>
  <p:notesMasterIdLst>
    <p:notesMasterId r:id="rId57"/>
  </p:notesMasterIdLst>
  <p:sldIdLst>
    <p:sldId id="411" r:id="rId4"/>
    <p:sldId id="371" r:id="rId5"/>
    <p:sldId id="372" r:id="rId6"/>
    <p:sldId id="261" r:id="rId7"/>
    <p:sldId id="323" r:id="rId8"/>
    <p:sldId id="324" r:id="rId9"/>
    <p:sldId id="325" r:id="rId10"/>
    <p:sldId id="404" r:id="rId11"/>
    <p:sldId id="405" r:id="rId12"/>
    <p:sldId id="326" r:id="rId13"/>
    <p:sldId id="327" r:id="rId14"/>
    <p:sldId id="406" r:id="rId15"/>
    <p:sldId id="328" r:id="rId16"/>
    <p:sldId id="329" r:id="rId17"/>
    <p:sldId id="330" r:id="rId18"/>
    <p:sldId id="407" r:id="rId19"/>
    <p:sldId id="331" r:id="rId20"/>
    <p:sldId id="332" r:id="rId21"/>
    <p:sldId id="333" r:id="rId22"/>
    <p:sldId id="408" r:id="rId23"/>
    <p:sldId id="334" r:id="rId24"/>
    <p:sldId id="335" r:id="rId25"/>
    <p:sldId id="336" r:id="rId26"/>
    <p:sldId id="409" r:id="rId27"/>
    <p:sldId id="337" r:id="rId28"/>
    <p:sldId id="338" r:id="rId29"/>
    <p:sldId id="339" r:id="rId30"/>
    <p:sldId id="319" r:id="rId31"/>
    <p:sldId id="317" r:id="rId32"/>
    <p:sldId id="374" r:id="rId33"/>
    <p:sldId id="321" r:id="rId34"/>
    <p:sldId id="322" r:id="rId35"/>
    <p:sldId id="315" r:id="rId36"/>
    <p:sldId id="375" r:id="rId37"/>
    <p:sldId id="379" r:id="rId38"/>
    <p:sldId id="378" r:id="rId39"/>
    <p:sldId id="377" r:id="rId40"/>
    <p:sldId id="380" r:id="rId41"/>
    <p:sldId id="381" r:id="rId42"/>
    <p:sldId id="382" r:id="rId43"/>
    <p:sldId id="383" r:id="rId44"/>
    <p:sldId id="320" r:id="rId45"/>
    <p:sldId id="316" r:id="rId46"/>
    <p:sldId id="318" r:id="rId47"/>
    <p:sldId id="394" r:id="rId48"/>
    <p:sldId id="396" r:id="rId49"/>
    <p:sldId id="402" r:id="rId50"/>
    <p:sldId id="403" r:id="rId51"/>
    <p:sldId id="401" r:id="rId52"/>
    <p:sldId id="400" r:id="rId53"/>
    <p:sldId id="399" r:id="rId54"/>
    <p:sldId id="398" r:id="rId55"/>
    <p:sldId id="413" r:id="rId56"/>
  </p:sldIdLst>
  <p:sldSz cx="9144000" cy="5143500" type="screen16x9"/>
  <p:notesSz cx="6858000" cy="9144000"/>
  <p:embeddedFontLst>
    <p:embeddedFont>
      <p:font typeface="Bebas Neue" panose="020B0604020202020204" charset="0"/>
      <p:regular r:id="rId58"/>
    </p:embeddedFont>
    <p:embeddedFont>
      <p:font typeface="Britannic Bold" panose="020B0903060703020204" pitchFamily="34" charset="0"/>
      <p:regular r:id="rId59"/>
    </p:embeddedFont>
    <p:embeddedFont>
      <p:font typeface="Brush Script MT" panose="03060802040406070304" pitchFamily="66" charset="0"/>
      <p: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Comic Sans MS" panose="030F0702030302020204" pitchFamily="66" charset="0"/>
      <p:regular r:id="rId67"/>
      <p:bold r:id="rId68"/>
      <p:italic r:id="rId69"/>
      <p:boldItalic r:id="rId70"/>
    </p:embeddedFont>
    <p:embeddedFont>
      <p:font typeface="Nunito" panose="020B0604020202020204" charset="0"/>
      <p:regular r:id="rId71"/>
      <p:bold r:id="rId72"/>
      <p:italic r:id="rId73"/>
      <p:boldItalic r:id="rId74"/>
    </p:embeddedFont>
    <p:embeddedFont>
      <p:font typeface="Nunito ExtraBold" panose="020B0604020202020204" charset="0"/>
      <p:bold r:id="rId75"/>
      <p:boldItalic r:id="rId76"/>
    </p:embeddedFont>
    <p:embeddedFont>
      <p:font typeface="Rubik" panose="020B0604020202020204" charset="-79"/>
      <p:regular r:id="rId77"/>
      <p:bold r:id="rId78"/>
      <p:italic r:id="rId79"/>
      <p:boldItalic r:id="rId80"/>
    </p:embeddedFont>
    <p:embeddedFont>
      <p:font typeface="Sport Day" panose="020B0604020202020204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646785-E784-418E-82A2-D988DC2D7FAD}">
  <a:tblStyle styleId="{B0646785-E784-418E-82A2-D988DC2D7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89424" autoAdjust="0"/>
  </p:normalViewPr>
  <p:slideViewPr>
    <p:cSldViewPr snapToGrid="0">
      <p:cViewPr varScale="1">
        <p:scale>
          <a:sx n="135" d="100"/>
          <a:sy n="135" d="100"/>
        </p:scale>
        <p:origin x="1224" y="-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font" Target="fonts/font27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font" Target="fonts/font26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9.fntdata"/><Relationship Id="rId7" Type="http://schemas.openxmlformats.org/officeDocument/2006/relationships/slide" Target="slides/slide4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9.fntdata"/><Relationship Id="rId87" Type="http://schemas.openxmlformats.org/officeDocument/2006/relationships/theme" Target="theme/theme1.xml"/><Relationship Id="rId61" Type="http://schemas.openxmlformats.org/officeDocument/2006/relationships/font" Target="fonts/font4.fntdata"/><Relationship Id="rId82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4395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304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247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54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94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502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Invite 1 pupil from each team to come to the front, look at the scrambled sentence then rearrange the words in order to make a sentence, then say it aloud. If he/she says it correctly, his/her team will have points.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Encourage pupils to practice speaking English.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27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4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4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Look at the pictures and find out what is missing. Invite pupils to find out which one is missing. The fastest students to have the correct answer get points. 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4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1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77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2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6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196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551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6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0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90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3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3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9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4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51406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7578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934363" y="2921863"/>
            <a:ext cx="29076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5302038" y="2921863"/>
            <a:ext cx="29076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934363" y="3423900"/>
            <a:ext cx="29076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5302038" y="3423900"/>
            <a:ext cx="29076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" name="Google Shape;62;p5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63" name="Google Shape;63;p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21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4" name="Google Shape;74;p6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75" name="Google Shape;75;p6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80" name="Google Shape;80;p6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727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764700" cy="23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88" name="Google Shape;88;p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912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720000" y="535000"/>
            <a:ext cx="7708800" cy="40734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265826" y="149717"/>
            <a:ext cx="8601325" cy="4867602"/>
            <a:chOff x="265826" y="149717"/>
            <a:chExt cx="8601325" cy="4867602"/>
          </a:xfrm>
        </p:grpSpPr>
        <p:sp>
          <p:nvSpPr>
            <p:cNvPr id="102" name="Google Shape;102;p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rot="5400000" flipH="1">
              <a:off x="2398989" y="48179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275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765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title"/>
          </p:nvPr>
        </p:nvSpPr>
        <p:spPr>
          <a:xfrm>
            <a:off x="738625" y="3992875"/>
            <a:ext cx="76659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10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28" name="Google Shape;128;p1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028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250250"/>
            <a:ext cx="76845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"/>
          </p:nvPr>
        </p:nvSpPr>
        <p:spPr>
          <a:xfrm>
            <a:off x="729750" y="3112925"/>
            <a:ext cx="76845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 rot="10800000">
            <a:off x="276810" y="346467"/>
            <a:ext cx="8601325" cy="4664983"/>
            <a:chOff x="265826" y="149717"/>
            <a:chExt cx="8601325" cy="4664983"/>
          </a:xfrm>
        </p:grpSpPr>
        <p:sp>
          <p:nvSpPr>
            <p:cNvPr id="141" name="Google Shape;141;p11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055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5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2774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/>
          <p:nvPr/>
        </p:nvSpPr>
        <p:spPr>
          <a:xfrm>
            <a:off x="720000" y="535000"/>
            <a:ext cx="7708800" cy="40734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title"/>
          </p:nvPr>
        </p:nvSpPr>
        <p:spPr>
          <a:xfrm>
            <a:off x="2287600" y="3535575"/>
            <a:ext cx="4563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3" name="Google Shape;183;p14"/>
          <p:cNvSpPr txBox="1">
            <a:spLocks noGrp="1"/>
          </p:cNvSpPr>
          <p:nvPr>
            <p:ph type="subTitle" idx="1"/>
          </p:nvPr>
        </p:nvSpPr>
        <p:spPr>
          <a:xfrm>
            <a:off x="1455700" y="1711375"/>
            <a:ext cx="6227700" cy="12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5" name="Google Shape;185;p1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86" name="Google Shape;186;p1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92" name="Google Shape;192;p1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401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/>
          <p:nvPr/>
        </p:nvSpPr>
        <p:spPr>
          <a:xfrm rot="5400000" flipH="1">
            <a:off x="123253" y="-123147"/>
            <a:ext cx="1552285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"/>
          <p:cNvSpPr/>
          <p:nvPr/>
        </p:nvSpPr>
        <p:spPr>
          <a:xfrm rot="5400000">
            <a:off x="154461" y="3499624"/>
            <a:ext cx="1489891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1"/>
          </p:nvPr>
        </p:nvSpPr>
        <p:spPr>
          <a:xfrm>
            <a:off x="715100" y="2486563"/>
            <a:ext cx="41349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9" name="Google Shape;199;p15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00" name="Google Shape;200;p1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05" name="Google Shape;205;p1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06" name="Google Shape;206;p1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08" name="Google Shape;208;p15"/>
          <p:cNvSpPr txBox="1">
            <a:spLocks noGrp="1"/>
          </p:cNvSpPr>
          <p:nvPr>
            <p:ph type="title"/>
          </p:nvPr>
        </p:nvSpPr>
        <p:spPr>
          <a:xfrm>
            <a:off x="715225" y="1816025"/>
            <a:ext cx="4134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5"/>
          <p:cNvSpPr/>
          <p:nvPr/>
        </p:nvSpPr>
        <p:spPr>
          <a:xfrm rot="10800000">
            <a:off x="1515121" y="633285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Google Shape;210;p15"/>
          <p:cNvSpPr/>
          <p:nvPr/>
        </p:nvSpPr>
        <p:spPr>
          <a:xfrm>
            <a:off x="1515121" y="3996360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44821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/>
          <p:nvPr/>
        </p:nvSpPr>
        <p:spPr>
          <a:xfrm rot="-5400000" flipH="1">
            <a:off x="7468453" y="3468167"/>
            <a:ext cx="1552285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"/>
          <p:cNvSpPr/>
          <p:nvPr/>
        </p:nvSpPr>
        <p:spPr>
          <a:xfrm rot="-5400000">
            <a:off x="7499640" y="-154084"/>
            <a:ext cx="1489891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subTitle" idx="1"/>
          </p:nvPr>
        </p:nvSpPr>
        <p:spPr>
          <a:xfrm>
            <a:off x="4269413" y="2486563"/>
            <a:ext cx="41349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6" name="Google Shape;216;p16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17" name="Google Shape;217;p16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25" name="Google Shape;225;p16"/>
          <p:cNvSpPr txBox="1">
            <a:spLocks noGrp="1"/>
          </p:cNvSpPr>
          <p:nvPr>
            <p:ph type="title"/>
          </p:nvPr>
        </p:nvSpPr>
        <p:spPr>
          <a:xfrm>
            <a:off x="4269538" y="1816038"/>
            <a:ext cx="4134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/>
          <p:nvPr/>
        </p:nvSpPr>
        <p:spPr>
          <a:xfrm rot="10800000">
            <a:off x="5060546" y="633285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Google Shape;227;p16"/>
          <p:cNvSpPr/>
          <p:nvPr/>
        </p:nvSpPr>
        <p:spPr>
          <a:xfrm>
            <a:off x="5060546" y="3996360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91800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1"/>
          </p:nvPr>
        </p:nvSpPr>
        <p:spPr>
          <a:xfrm>
            <a:off x="715100" y="3206200"/>
            <a:ext cx="43548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17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32" name="Google Shape;232;p1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999225" y="1433200"/>
            <a:ext cx="3796500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343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18"/>
          <p:cNvSpPr/>
          <p:nvPr/>
        </p:nvSpPr>
        <p:spPr>
          <a:xfrm rot="10800000">
            <a:off x="-195875" y="4143144"/>
            <a:ext cx="1920071" cy="1187362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"/>
          <p:cNvSpPr/>
          <p:nvPr/>
        </p:nvSpPr>
        <p:spPr>
          <a:xfrm rot="-5400000">
            <a:off x="-233379" y="-147536"/>
            <a:ext cx="1610431" cy="1365083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8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46" name="Google Shape;246;p18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8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8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8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8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51" name="Google Shape;251;p18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52" name="Google Shape;252;p18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8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54" name="Google Shape;254;p18"/>
          <p:cNvSpPr txBox="1">
            <a:spLocks noGrp="1"/>
          </p:cNvSpPr>
          <p:nvPr>
            <p:ph type="title"/>
          </p:nvPr>
        </p:nvSpPr>
        <p:spPr>
          <a:xfrm>
            <a:off x="715225" y="1848575"/>
            <a:ext cx="4134900" cy="3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8"/>
          <p:cNvSpPr/>
          <p:nvPr/>
        </p:nvSpPr>
        <p:spPr>
          <a:xfrm rot="10800000">
            <a:off x="1515121" y="633285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6" name="Google Shape;256;p18"/>
          <p:cNvSpPr/>
          <p:nvPr/>
        </p:nvSpPr>
        <p:spPr>
          <a:xfrm>
            <a:off x="1515121" y="3996360"/>
            <a:ext cx="2180329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Google Shape;257;p18"/>
          <p:cNvSpPr txBox="1">
            <a:spLocks noGrp="1"/>
          </p:cNvSpPr>
          <p:nvPr>
            <p:ph type="subTitle" idx="1"/>
          </p:nvPr>
        </p:nvSpPr>
        <p:spPr>
          <a:xfrm>
            <a:off x="715100" y="2486563"/>
            <a:ext cx="41349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376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0" name="Google Shape;260;p19"/>
          <p:cNvSpPr txBox="1">
            <a:spLocks noGrp="1"/>
          </p:cNvSpPr>
          <p:nvPr>
            <p:ph type="subTitle" idx="1"/>
          </p:nvPr>
        </p:nvSpPr>
        <p:spPr>
          <a:xfrm>
            <a:off x="715100" y="1152475"/>
            <a:ext cx="7704000" cy="4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19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62" name="Google Shape;262;p1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596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1295300" y="1520725"/>
            <a:ext cx="3194400" cy="27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4" name="Google Shape;274;p20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75" name="Google Shape;275;p20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558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 txBox="1">
            <a:spLocks noGrp="1"/>
          </p:cNvSpPr>
          <p:nvPr>
            <p:ph type="subTitle" idx="1"/>
          </p:nvPr>
        </p:nvSpPr>
        <p:spPr>
          <a:xfrm>
            <a:off x="1392013" y="3286825"/>
            <a:ext cx="2705100" cy="2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86" name="Google Shape;286;p21"/>
          <p:cNvSpPr txBox="1">
            <a:spLocks noGrp="1"/>
          </p:cNvSpPr>
          <p:nvPr>
            <p:ph type="subTitle" idx="2"/>
          </p:nvPr>
        </p:nvSpPr>
        <p:spPr>
          <a:xfrm>
            <a:off x="5046888" y="3286825"/>
            <a:ext cx="2705100" cy="2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87" name="Google Shape;287;p21"/>
          <p:cNvSpPr txBox="1">
            <a:spLocks noGrp="1"/>
          </p:cNvSpPr>
          <p:nvPr>
            <p:ph type="subTitle" idx="3"/>
          </p:nvPr>
        </p:nvSpPr>
        <p:spPr>
          <a:xfrm>
            <a:off x="1392013" y="3716300"/>
            <a:ext cx="27051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1"/>
          <p:cNvSpPr txBox="1">
            <a:spLocks noGrp="1"/>
          </p:cNvSpPr>
          <p:nvPr>
            <p:ph type="subTitle" idx="4"/>
          </p:nvPr>
        </p:nvSpPr>
        <p:spPr>
          <a:xfrm>
            <a:off x="5046888" y="3716300"/>
            <a:ext cx="27051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0" name="Google Shape;290;p21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91" name="Google Shape;291;p21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1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97" name="Google Shape;297;p21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1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99" name="Google Shape;299;p2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358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 txBox="1">
            <a:spLocks noGrp="1"/>
          </p:cNvSpPr>
          <p:nvPr>
            <p:ph type="subTitle" idx="1"/>
          </p:nvPr>
        </p:nvSpPr>
        <p:spPr>
          <a:xfrm>
            <a:off x="844550" y="1480425"/>
            <a:ext cx="3360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subTitle" idx="2"/>
          </p:nvPr>
        </p:nvSpPr>
        <p:spPr>
          <a:xfrm>
            <a:off x="4914025" y="1480425"/>
            <a:ext cx="3360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3" name="Google Shape;303;p2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4" name="Google Shape;304;p22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305" name="Google Shape;305;p22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2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2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2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10" name="Google Shape;310;p22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11" name="Google Shape;311;p22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13" name="Google Shape;313;p2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827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768900" y="1808188"/>
            <a:ext cx="23364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768900" y="2386925"/>
            <a:ext cx="2336400" cy="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2"/>
          </p:nvPr>
        </p:nvSpPr>
        <p:spPr>
          <a:xfrm>
            <a:off x="6038700" y="2386925"/>
            <a:ext cx="2336400" cy="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title" idx="3"/>
          </p:nvPr>
        </p:nvSpPr>
        <p:spPr>
          <a:xfrm>
            <a:off x="3403800" y="1808175"/>
            <a:ext cx="23364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title" idx="4"/>
          </p:nvPr>
        </p:nvSpPr>
        <p:spPr>
          <a:xfrm>
            <a:off x="6038700" y="1808188"/>
            <a:ext cx="23364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5"/>
          </p:nvPr>
        </p:nvSpPr>
        <p:spPr>
          <a:xfrm>
            <a:off x="3403800" y="2386925"/>
            <a:ext cx="2336400" cy="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1" name="Google Shape;321;p23"/>
          <p:cNvGrpSpPr/>
          <p:nvPr/>
        </p:nvGrpSpPr>
        <p:grpSpPr>
          <a:xfrm rot="10800000">
            <a:off x="335927" y="302117"/>
            <a:ext cx="8683624" cy="4664983"/>
            <a:chOff x="265826" y="149717"/>
            <a:chExt cx="8683624" cy="4664983"/>
          </a:xfrm>
        </p:grpSpPr>
        <p:sp>
          <p:nvSpPr>
            <p:cNvPr id="322" name="Google Shape;322;p23"/>
            <p:cNvSpPr/>
            <p:nvPr/>
          </p:nvSpPr>
          <p:spPr>
            <a:xfrm rot="4490997" flipH="1">
              <a:off x="8779984" y="3941791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27" name="Google Shape;327;p2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28" name="Google Shape;328;p2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30" name="Google Shape;330;p2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23"/>
          <p:cNvSpPr txBox="1">
            <a:spLocks noGrp="1"/>
          </p:cNvSpPr>
          <p:nvPr>
            <p:ph type="title" idx="6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457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720057" y="3616413"/>
            <a:ext cx="23364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ubTitle" idx="1"/>
          </p:nvPr>
        </p:nvSpPr>
        <p:spPr>
          <a:xfrm>
            <a:off x="720057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4"/>
          <p:cNvSpPr txBox="1">
            <a:spLocks noGrp="1"/>
          </p:cNvSpPr>
          <p:nvPr>
            <p:ph type="title" idx="2"/>
          </p:nvPr>
        </p:nvSpPr>
        <p:spPr>
          <a:xfrm>
            <a:off x="3403800" y="3616413"/>
            <a:ext cx="23364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ubTitle" idx="3"/>
          </p:nvPr>
        </p:nvSpPr>
        <p:spPr>
          <a:xfrm>
            <a:off x="3403800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title" idx="4"/>
          </p:nvPr>
        </p:nvSpPr>
        <p:spPr>
          <a:xfrm>
            <a:off x="6087543" y="3616413"/>
            <a:ext cx="23364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5"/>
          </p:nvPr>
        </p:nvSpPr>
        <p:spPr>
          <a:xfrm>
            <a:off x="6087543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0" name="Google Shape;340;p2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341" name="Google Shape;341;p2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49" name="Google Shape;349;p24"/>
          <p:cNvSpPr txBox="1">
            <a:spLocks noGrp="1"/>
          </p:cNvSpPr>
          <p:nvPr>
            <p:ph type="title" idx="6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883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25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352" name="Google Shape;352;p2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57" name="Google Shape;357;p2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58" name="Google Shape;358;p2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60" name="Google Shape;360;p25"/>
          <p:cNvSpPr txBox="1">
            <a:spLocks noGrp="1"/>
          </p:cNvSpPr>
          <p:nvPr>
            <p:ph type="title"/>
          </p:nvPr>
        </p:nvSpPr>
        <p:spPr>
          <a:xfrm>
            <a:off x="1051375" y="1553838"/>
            <a:ext cx="2339700" cy="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1" name="Google Shape;361;p25"/>
          <p:cNvSpPr txBox="1">
            <a:spLocks noGrp="1"/>
          </p:cNvSpPr>
          <p:nvPr>
            <p:ph type="subTitle" idx="1"/>
          </p:nvPr>
        </p:nvSpPr>
        <p:spPr>
          <a:xfrm>
            <a:off x="1051375" y="2091438"/>
            <a:ext cx="233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5"/>
          <p:cNvSpPr txBox="1">
            <a:spLocks noGrp="1"/>
          </p:cNvSpPr>
          <p:nvPr>
            <p:ph type="title" idx="2"/>
          </p:nvPr>
        </p:nvSpPr>
        <p:spPr>
          <a:xfrm>
            <a:off x="5045500" y="1553838"/>
            <a:ext cx="2339700" cy="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3" name="Google Shape;363;p25"/>
          <p:cNvSpPr txBox="1">
            <a:spLocks noGrp="1"/>
          </p:cNvSpPr>
          <p:nvPr>
            <p:ph type="subTitle" idx="3"/>
          </p:nvPr>
        </p:nvSpPr>
        <p:spPr>
          <a:xfrm>
            <a:off x="5045501" y="2091438"/>
            <a:ext cx="233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5"/>
          <p:cNvSpPr txBox="1">
            <a:spLocks noGrp="1"/>
          </p:cNvSpPr>
          <p:nvPr>
            <p:ph type="title" idx="4"/>
          </p:nvPr>
        </p:nvSpPr>
        <p:spPr>
          <a:xfrm>
            <a:off x="1051375" y="3347600"/>
            <a:ext cx="2339700" cy="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5" name="Google Shape;365;p25"/>
          <p:cNvSpPr txBox="1">
            <a:spLocks noGrp="1"/>
          </p:cNvSpPr>
          <p:nvPr>
            <p:ph type="subTitle" idx="5"/>
          </p:nvPr>
        </p:nvSpPr>
        <p:spPr>
          <a:xfrm>
            <a:off x="1051375" y="3885200"/>
            <a:ext cx="233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5"/>
          <p:cNvSpPr txBox="1">
            <a:spLocks noGrp="1"/>
          </p:cNvSpPr>
          <p:nvPr>
            <p:ph type="title" idx="6"/>
          </p:nvPr>
        </p:nvSpPr>
        <p:spPr>
          <a:xfrm>
            <a:off x="5045500" y="3347600"/>
            <a:ext cx="2339700" cy="2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7" name="Google Shape;367;p25"/>
          <p:cNvSpPr txBox="1">
            <a:spLocks noGrp="1"/>
          </p:cNvSpPr>
          <p:nvPr>
            <p:ph type="subTitle" idx="7"/>
          </p:nvPr>
        </p:nvSpPr>
        <p:spPr>
          <a:xfrm>
            <a:off x="5045501" y="3885200"/>
            <a:ext cx="2339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title" idx="8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212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"/>
          <p:cNvSpPr txBox="1">
            <a:spLocks noGrp="1"/>
          </p:cNvSpPr>
          <p:nvPr>
            <p:ph type="title"/>
          </p:nvPr>
        </p:nvSpPr>
        <p:spPr>
          <a:xfrm>
            <a:off x="802850" y="1604563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2" name="Google Shape;372;p26"/>
          <p:cNvSpPr txBox="1">
            <a:spLocks noGrp="1"/>
          </p:cNvSpPr>
          <p:nvPr>
            <p:ph type="subTitle" idx="1"/>
          </p:nvPr>
        </p:nvSpPr>
        <p:spPr>
          <a:xfrm>
            <a:off x="802850" y="20971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6"/>
          <p:cNvSpPr txBox="1">
            <a:spLocks noGrp="1"/>
          </p:cNvSpPr>
          <p:nvPr>
            <p:ph type="title" idx="2"/>
          </p:nvPr>
        </p:nvSpPr>
        <p:spPr>
          <a:xfrm>
            <a:off x="3421750" y="1604563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4" name="Google Shape;374;p26"/>
          <p:cNvSpPr txBox="1">
            <a:spLocks noGrp="1"/>
          </p:cNvSpPr>
          <p:nvPr>
            <p:ph type="subTitle" idx="3"/>
          </p:nvPr>
        </p:nvSpPr>
        <p:spPr>
          <a:xfrm>
            <a:off x="3421750" y="20971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6"/>
          <p:cNvSpPr txBox="1">
            <a:spLocks noGrp="1"/>
          </p:cNvSpPr>
          <p:nvPr>
            <p:ph type="title" idx="4"/>
          </p:nvPr>
        </p:nvSpPr>
        <p:spPr>
          <a:xfrm>
            <a:off x="802850" y="3311650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6" name="Google Shape;376;p26"/>
          <p:cNvSpPr txBox="1">
            <a:spLocks noGrp="1"/>
          </p:cNvSpPr>
          <p:nvPr>
            <p:ph type="subTitle" idx="5"/>
          </p:nvPr>
        </p:nvSpPr>
        <p:spPr>
          <a:xfrm>
            <a:off x="802850" y="3804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6"/>
          <p:cNvSpPr txBox="1">
            <a:spLocks noGrp="1"/>
          </p:cNvSpPr>
          <p:nvPr>
            <p:ph type="title" idx="6"/>
          </p:nvPr>
        </p:nvSpPr>
        <p:spPr>
          <a:xfrm>
            <a:off x="3421750" y="3311650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26"/>
          <p:cNvSpPr txBox="1">
            <a:spLocks noGrp="1"/>
          </p:cNvSpPr>
          <p:nvPr>
            <p:ph type="subTitle" idx="7"/>
          </p:nvPr>
        </p:nvSpPr>
        <p:spPr>
          <a:xfrm>
            <a:off x="3421750" y="3804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6"/>
          <p:cNvSpPr txBox="1">
            <a:spLocks noGrp="1"/>
          </p:cNvSpPr>
          <p:nvPr>
            <p:ph type="title" idx="8"/>
          </p:nvPr>
        </p:nvSpPr>
        <p:spPr>
          <a:xfrm>
            <a:off x="6040650" y="1604563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0" name="Google Shape;380;p26"/>
          <p:cNvSpPr txBox="1">
            <a:spLocks noGrp="1"/>
          </p:cNvSpPr>
          <p:nvPr>
            <p:ph type="subTitle" idx="9"/>
          </p:nvPr>
        </p:nvSpPr>
        <p:spPr>
          <a:xfrm>
            <a:off x="6040650" y="20971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6"/>
          <p:cNvSpPr txBox="1">
            <a:spLocks noGrp="1"/>
          </p:cNvSpPr>
          <p:nvPr>
            <p:ph type="title" idx="13"/>
          </p:nvPr>
        </p:nvSpPr>
        <p:spPr>
          <a:xfrm>
            <a:off x="6040650" y="3311650"/>
            <a:ext cx="23055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2" name="Google Shape;382;p26"/>
          <p:cNvSpPr txBox="1">
            <a:spLocks noGrp="1"/>
          </p:cNvSpPr>
          <p:nvPr>
            <p:ph type="subTitle" idx="14"/>
          </p:nvPr>
        </p:nvSpPr>
        <p:spPr>
          <a:xfrm>
            <a:off x="6040650" y="3804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4" name="Google Shape;384;p26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385" name="Google Shape;385;p26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6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6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0" name="Google Shape;390;p26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6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93" name="Google Shape;393;p26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01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7"/>
          <p:cNvSpPr/>
          <p:nvPr/>
        </p:nvSpPr>
        <p:spPr>
          <a:xfrm rot="10800000">
            <a:off x="-11" y="9"/>
            <a:ext cx="2068936" cy="1154816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7"/>
          <p:cNvSpPr/>
          <p:nvPr/>
        </p:nvSpPr>
        <p:spPr>
          <a:xfrm>
            <a:off x="7075025" y="3833671"/>
            <a:ext cx="2068936" cy="132751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7"/>
          <p:cNvSpPr txBox="1">
            <a:spLocks noGrp="1"/>
          </p:cNvSpPr>
          <p:nvPr>
            <p:ph type="title" hasCustomPrompt="1"/>
          </p:nvPr>
        </p:nvSpPr>
        <p:spPr>
          <a:xfrm>
            <a:off x="1284000" y="667038"/>
            <a:ext cx="65760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98" name="Google Shape;398;p27"/>
          <p:cNvSpPr txBox="1">
            <a:spLocks noGrp="1"/>
          </p:cNvSpPr>
          <p:nvPr>
            <p:ph type="subTitle" idx="1"/>
          </p:nvPr>
        </p:nvSpPr>
        <p:spPr>
          <a:xfrm>
            <a:off x="1284000" y="1310313"/>
            <a:ext cx="65760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7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2077031"/>
            <a:ext cx="65760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00" name="Google Shape;400;p27"/>
          <p:cNvSpPr txBox="1">
            <a:spLocks noGrp="1"/>
          </p:cNvSpPr>
          <p:nvPr>
            <p:ph type="subTitle" idx="3"/>
          </p:nvPr>
        </p:nvSpPr>
        <p:spPr>
          <a:xfrm>
            <a:off x="1284000" y="2720375"/>
            <a:ext cx="65760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7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87025"/>
            <a:ext cx="65760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02" name="Google Shape;402;p27"/>
          <p:cNvSpPr txBox="1">
            <a:spLocks noGrp="1"/>
          </p:cNvSpPr>
          <p:nvPr>
            <p:ph type="subTitle" idx="5"/>
          </p:nvPr>
        </p:nvSpPr>
        <p:spPr>
          <a:xfrm>
            <a:off x="1284000" y="4130438"/>
            <a:ext cx="65760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4" name="Google Shape;404;p27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05" name="Google Shape;405;p2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10" name="Google Shape;410;p2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11" name="Google Shape;411;p2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813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"/>
          <p:cNvSpPr txBox="1">
            <a:spLocks noGrp="1"/>
          </p:cNvSpPr>
          <p:nvPr>
            <p:ph type="title" hasCustomPrompt="1"/>
          </p:nvPr>
        </p:nvSpPr>
        <p:spPr>
          <a:xfrm>
            <a:off x="768550" y="1852025"/>
            <a:ext cx="234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1"/>
          </p:nvPr>
        </p:nvSpPr>
        <p:spPr>
          <a:xfrm>
            <a:off x="1153125" y="2754713"/>
            <a:ext cx="15720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title" idx="2" hasCustomPrompt="1"/>
          </p:nvPr>
        </p:nvSpPr>
        <p:spPr>
          <a:xfrm>
            <a:off x="3401400" y="1852025"/>
            <a:ext cx="234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8" name="Google Shape;418;p28"/>
          <p:cNvSpPr txBox="1">
            <a:spLocks noGrp="1"/>
          </p:cNvSpPr>
          <p:nvPr>
            <p:ph type="subTitle" idx="3"/>
          </p:nvPr>
        </p:nvSpPr>
        <p:spPr>
          <a:xfrm>
            <a:off x="3786000" y="2754713"/>
            <a:ext cx="15720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title" idx="4" hasCustomPrompt="1"/>
          </p:nvPr>
        </p:nvSpPr>
        <p:spPr>
          <a:xfrm>
            <a:off x="6034250" y="1852025"/>
            <a:ext cx="234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20" name="Google Shape;420;p28"/>
          <p:cNvSpPr txBox="1">
            <a:spLocks noGrp="1"/>
          </p:cNvSpPr>
          <p:nvPr>
            <p:ph type="subTitle" idx="5"/>
          </p:nvPr>
        </p:nvSpPr>
        <p:spPr>
          <a:xfrm>
            <a:off x="6418850" y="2754713"/>
            <a:ext cx="15720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8"/>
          <p:cNvSpPr/>
          <p:nvPr/>
        </p:nvSpPr>
        <p:spPr>
          <a:xfrm rot="10800000">
            <a:off x="-11" y="9"/>
            <a:ext cx="2068936" cy="1154816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8"/>
          <p:cNvSpPr/>
          <p:nvPr/>
        </p:nvSpPr>
        <p:spPr>
          <a:xfrm>
            <a:off x="7075025" y="3833671"/>
            <a:ext cx="2068936" cy="132751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8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424" name="Google Shape;424;p2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53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4" name="Google Shape;434;p2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9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36" name="Google Shape;436;p2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42" name="Google Shape;442;p2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112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6" name="Google Shape;446;p3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30"/>
          <p:cNvGrpSpPr/>
          <p:nvPr/>
        </p:nvGrpSpPr>
        <p:grpSpPr>
          <a:xfrm rot="10800000">
            <a:off x="265826" y="114240"/>
            <a:ext cx="8596914" cy="4878434"/>
            <a:chOff x="270237" y="81522"/>
            <a:chExt cx="8596914" cy="4878434"/>
          </a:xfrm>
        </p:grpSpPr>
        <p:sp>
          <p:nvSpPr>
            <p:cNvPr id="448" name="Google Shape;448;p30"/>
            <p:cNvSpPr/>
            <p:nvPr/>
          </p:nvSpPr>
          <p:spPr>
            <a:xfrm rot="2700000" flipH="1">
              <a:off x="444773" y="725317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 rot="-4497520">
              <a:off x="2430918" y="4726616"/>
              <a:ext cx="166106" cy="243161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 rot="-7202570" flipH="1">
              <a:off x="2338802" y="156301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-1800746">
              <a:off x="300222" y="333893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524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3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1"/>
          <p:cNvSpPr/>
          <p:nvPr/>
        </p:nvSpPr>
        <p:spPr>
          <a:xfrm rot="-6309003" flipH="1">
            <a:off x="1007745" y="1041147"/>
            <a:ext cx="157974" cy="144703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1"/>
          <p:cNvSpPr/>
          <p:nvPr/>
        </p:nvSpPr>
        <p:spPr>
          <a:xfrm rot="-9000802">
            <a:off x="8680477" y="1953509"/>
            <a:ext cx="135029" cy="197668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 rot="-902480">
            <a:off x="1497293" y="4677791"/>
            <a:ext cx="166106" cy="24316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 rot="4498256" flipH="1">
            <a:off x="8644133" y="4129024"/>
            <a:ext cx="208042" cy="190565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 rot="9900295" flipH="1">
            <a:off x="3128223" y="170030"/>
            <a:ext cx="143391" cy="15533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464" name="Google Shape;464;p31"/>
          <p:cNvSpPr/>
          <p:nvPr/>
        </p:nvSpPr>
        <p:spPr>
          <a:xfrm rot="6298269">
            <a:off x="423845" y="3064144"/>
            <a:ext cx="131305" cy="15533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465" name="Google Shape;465;p31"/>
          <p:cNvSpPr/>
          <p:nvPr/>
        </p:nvSpPr>
        <p:spPr>
          <a:xfrm rot="8100000" flipH="1">
            <a:off x="7444136" y="90498"/>
            <a:ext cx="207859" cy="190398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 rot="-3607270">
            <a:off x="6083899" y="4721704"/>
            <a:ext cx="131216" cy="155260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09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9" name="Google Shape;469;p3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32"/>
          <p:cNvGrpSpPr/>
          <p:nvPr/>
        </p:nvGrpSpPr>
        <p:grpSpPr>
          <a:xfrm>
            <a:off x="168855" y="47811"/>
            <a:ext cx="8804459" cy="4849714"/>
            <a:chOff x="168855" y="47811"/>
            <a:chExt cx="8804459" cy="4849714"/>
          </a:xfrm>
        </p:grpSpPr>
        <p:sp>
          <p:nvSpPr>
            <p:cNvPr id="471" name="Google Shape;471;p32"/>
            <p:cNvSpPr/>
            <p:nvPr/>
          </p:nvSpPr>
          <p:spPr>
            <a:xfrm rot="-6309003" flipH="1">
              <a:off x="286945" y="1553022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 rot="-5400000">
              <a:off x="8786790" y="1650676"/>
              <a:ext cx="134975" cy="19758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 rot="2700000">
              <a:off x="1342238" y="463157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 rot="-6301744" flipH="1">
              <a:off x="8750296" y="3769263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 rot="1795222" flipH="1">
              <a:off x="1108409" y="108006"/>
              <a:ext cx="143093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76" name="Google Shape;476;p32"/>
            <p:cNvSpPr/>
            <p:nvPr/>
          </p:nvSpPr>
          <p:spPr>
            <a:xfrm rot="-9901731">
              <a:off x="186800" y="3859486"/>
              <a:ext cx="131305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77" name="Google Shape;477;p32"/>
            <p:cNvSpPr/>
            <p:nvPr/>
          </p:nvSpPr>
          <p:spPr>
            <a:xfrm rot="-3598373" flipH="1">
              <a:off x="7444101" y="90242"/>
              <a:ext cx="207912" cy="190446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34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33"/>
          <p:cNvGrpSpPr/>
          <p:nvPr/>
        </p:nvGrpSpPr>
        <p:grpSpPr>
          <a:xfrm>
            <a:off x="199576" y="81522"/>
            <a:ext cx="8736457" cy="4922040"/>
            <a:chOff x="199576" y="81522"/>
            <a:chExt cx="8736457" cy="4922040"/>
          </a:xfrm>
        </p:grpSpPr>
        <p:sp>
          <p:nvSpPr>
            <p:cNvPr id="483" name="Google Shape;483;p33"/>
            <p:cNvSpPr/>
            <p:nvPr/>
          </p:nvSpPr>
          <p:spPr>
            <a:xfrm rot="-6309003" flipH="1">
              <a:off x="220695" y="3597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 rot="-9898898">
              <a:off x="8777743" y="1272004"/>
              <a:ext cx="134992" cy="197614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 rot="-3573551">
              <a:off x="1569472" y="4748970"/>
              <a:ext cx="165982" cy="24297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 rot="-7201627" flipH="1">
              <a:off x="8653752" y="4134510"/>
              <a:ext cx="207912" cy="16830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 rot="3599254">
              <a:off x="233983" y="1759679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 rot="-5400000" flipH="1">
              <a:off x="6923481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3"/>
            <p:cNvSpPr/>
            <p:nvPr/>
          </p:nvSpPr>
          <p:spPr>
            <a:xfrm rot="4492801">
              <a:off x="6083835" y="4721831"/>
              <a:ext cx="131397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91" name="Google Shape;491;p33"/>
          <p:cNvSpPr/>
          <p:nvPr/>
        </p:nvSpPr>
        <p:spPr>
          <a:xfrm rot="9901731">
            <a:off x="233970" y="3870424"/>
            <a:ext cx="131305" cy="15533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65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3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34"/>
          <p:cNvGrpSpPr/>
          <p:nvPr/>
        </p:nvGrpSpPr>
        <p:grpSpPr>
          <a:xfrm>
            <a:off x="213766" y="81522"/>
            <a:ext cx="8629557" cy="4933440"/>
            <a:chOff x="213766" y="81522"/>
            <a:chExt cx="8629557" cy="4933440"/>
          </a:xfrm>
        </p:grpSpPr>
        <p:sp>
          <p:nvSpPr>
            <p:cNvPr id="496" name="Google Shape;496;p34"/>
            <p:cNvSpPr/>
            <p:nvPr/>
          </p:nvSpPr>
          <p:spPr>
            <a:xfrm rot="-1792118" flipH="1">
              <a:off x="239321" y="462603"/>
              <a:ext cx="158066" cy="144787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 rot="-225251">
              <a:off x="8611266" y="1716906"/>
              <a:ext cx="134911" cy="197495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4"/>
            <p:cNvSpPr/>
            <p:nvPr/>
          </p:nvSpPr>
          <p:spPr>
            <a:xfrm rot="2700000">
              <a:off x="1417963" y="4749016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4"/>
            <p:cNvSpPr/>
            <p:nvPr/>
          </p:nvSpPr>
          <p:spPr>
            <a:xfrm rot="-5400000" flipH="1">
              <a:off x="8643981" y="3835575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4"/>
            <p:cNvSpPr/>
            <p:nvPr/>
          </p:nvSpPr>
          <p:spPr>
            <a:xfrm rot="-10254583" flipH="1">
              <a:off x="3029864" y="108069"/>
              <a:ext cx="143133" cy="155105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01" name="Google Shape;501;p34"/>
            <p:cNvSpPr/>
            <p:nvPr/>
          </p:nvSpPr>
          <p:spPr>
            <a:xfrm rot="3599254">
              <a:off x="252670" y="28088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02" name="Google Shape;502;p3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 rot="5112644">
              <a:off x="5724243" y="4792939"/>
              <a:ext cx="131193" cy="15519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983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3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35"/>
          <p:cNvGrpSpPr/>
          <p:nvPr/>
        </p:nvGrpSpPr>
        <p:grpSpPr>
          <a:xfrm>
            <a:off x="258876" y="44333"/>
            <a:ext cx="8598606" cy="4888087"/>
            <a:chOff x="258876" y="44333"/>
            <a:chExt cx="8598606" cy="4888087"/>
          </a:xfrm>
        </p:grpSpPr>
        <p:sp>
          <p:nvSpPr>
            <p:cNvPr id="508" name="Google Shape;508;p35"/>
            <p:cNvSpPr/>
            <p:nvPr/>
          </p:nvSpPr>
          <p:spPr>
            <a:xfrm rot="-2700000" flipH="1">
              <a:off x="286912" y="1089211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 rot="-543683">
              <a:off x="1739872" y="4677826"/>
              <a:ext cx="166021" cy="243036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 rot="-4898047" flipH="1">
              <a:off x="8644004" y="4129112"/>
              <a:ext cx="208095" cy="19061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13" name="Google Shape;513;p35"/>
            <p:cNvSpPr/>
            <p:nvPr/>
          </p:nvSpPr>
          <p:spPr>
            <a:xfrm rot="361024">
              <a:off x="300182" y="3338865"/>
              <a:ext cx="131459" cy="155026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14" name="Google Shape;514;p35"/>
            <p:cNvSpPr/>
            <p:nvPr/>
          </p:nvSpPr>
          <p:spPr>
            <a:xfrm rot="-7836078" flipH="1">
              <a:off x="7444133" y="90047"/>
              <a:ext cx="208083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 rot="4414014">
              <a:off x="6084000" y="4721651"/>
              <a:ext cx="131145" cy="155174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9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349435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37"/>
          <p:cNvSpPr txBox="1">
            <a:spLocks noGrp="1"/>
          </p:cNvSpPr>
          <p:nvPr>
            <p:ph type="title"/>
          </p:nvPr>
        </p:nvSpPr>
        <p:spPr>
          <a:xfrm>
            <a:off x="719688" y="1979825"/>
            <a:ext cx="385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4" name="Google Shape;534;p37"/>
          <p:cNvSpPr txBox="1">
            <a:spLocks noGrp="1"/>
          </p:cNvSpPr>
          <p:nvPr>
            <p:ph type="subTitle" idx="1"/>
          </p:nvPr>
        </p:nvSpPr>
        <p:spPr>
          <a:xfrm>
            <a:off x="1043225" y="2917763"/>
            <a:ext cx="3204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5" name="Google Shape;535;p37"/>
          <p:cNvGrpSpPr/>
          <p:nvPr/>
        </p:nvGrpSpPr>
        <p:grpSpPr>
          <a:xfrm>
            <a:off x="265826" y="149717"/>
            <a:ext cx="8601325" cy="4741183"/>
            <a:chOff x="265826" y="149717"/>
            <a:chExt cx="8601325" cy="4741183"/>
          </a:xfrm>
        </p:grpSpPr>
        <p:sp>
          <p:nvSpPr>
            <p:cNvPr id="536" name="Google Shape;536;p37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1" name="Google Shape;541;p37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2" name="Google Shape;542;p37"/>
            <p:cNvSpPr/>
            <p:nvPr/>
          </p:nvSpPr>
          <p:spPr>
            <a:xfrm rot="5400000" flipH="1">
              <a:off x="44303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44" name="Google Shape;544;p37"/>
          <p:cNvSpPr/>
          <p:nvPr/>
        </p:nvSpPr>
        <p:spPr>
          <a:xfrm rot="10800000">
            <a:off x="250" y="-241"/>
            <a:ext cx="1845599" cy="89004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7"/>
          <p:cNvSpPr/>
          <p:nvPr/>
        </p:nvSpPr>
        <p:spPr>
          <a:xfrm>
            <a:off x="7075025" y="4439474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7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3852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09630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9" name="Google Shape;549;p38"/>
          <p:cNvSpPr txBox="1">
            <a:spLocks noGrp="1"/>
          </p:cNvSpPr>
          <p:nvPr>
            <p:ph type="title"/>
          </p:nvPr>
        </p:nvSpPr>
        <p:spPr>
          <a:xfrm>
            <a:off x="4572006" y="1999188"/>
            <a:ext cx="385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0" name="Google Shape;550;p38"/>
          <p:cNvSpPr txBox="1">
            <a:spLocks noGrp="1"/>
          </p:cNvSpPr>
          <p:nvPr>
            <p:ph type="subTitle" idx="1"/>
          </p:nvPr>
        </p:nvSpPr>
        <p:spPr>
          <a:xfrm>
            <a:off x="4899756" y="2855250"/>
            <a:ext cx="3196500" cy="5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38"/>
          <p:cNvSpPr/>
          <p:nvPr/>
        </p:nvSpPr>
        <p:spPr>
          <a:xfrm>
            <a:off x="7156175" y="4608500"/>
            <a:ext cx="1987882" cy="552439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8"/>
          <p:cNvSpPr/>
          <p:nvPr/>
        </p:nvSpPr>
        <p:spPr>
          <a:xfrm rot="10800000">
            <a:off x="-11" y="-78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38"/>
          <p:cNvGrpSpPr/>
          <p:nvPr/>
        </p:nvGrpSpPr>
        <p:grpSpPr>
          <a:xfrm>
            <a:off x="265826" y="149717"/>
            <a:ext cx="8601325" cy="4741183"/>
            <a:chOff x="265826" y="149717"/>
            <a:chExt cx="8601325" cy="4741183"/>
          </a:xfrm>
        </p:grpSpPr>
        <p:sp>
          <p:nvSpPr>
            <p:cNvPr id="554" name="Google Shape;554;p3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59" name="Google Shape;559;p3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60" name="Google Shape;560;p38"/>
            <p:cNvSpPr/>
            <p:nvPr/>
          </p:nvSpPr>
          <p:spPr>
            <a:xfrm rot="5400000" flipH="1">
              <a:off x="44303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62" name="Google Shape;562;p38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532125"/>
            <a:ext cx="3852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86905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572300" y="2271325"/>
            <a:ext cx="398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3125400" y="3438050"/>
            <a:ext cx="28752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2589800" y="1013425"/>
            <a:ext cx="39639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228" y="127"/>
            <a:ext cx="1325449" cy="49209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029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1" name="Google Shape;581;p40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720025" y="18092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720025" y="250602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6914124" y="0"/>
            <a:ext cx="2229880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989270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1"/>
          <p:cNvSpPr txBox="1">
            <a:spLocks noGrp="1"/>
          </p:cNvSpPr>
          <p:nvPr>
            <p:ph type="subTitle" idx="1"/>
          </p:nvPr>
        </p:nvSpPr>
        <p:spPr>
          <a:xfrm>
            <a:off x="715100" y="1152475"/>
            <a:ext cx="3525600" cy="12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9" name="Google Shape;599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00" name="Google Shape;600;p41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601" name="Google Shape;601;p41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1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1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1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06" name="Google Shape;606;p41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07" name="Google Shape;607;p41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609" name="Google Shape;609;p4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41"/>
          <p:cNvSpPr txBox="1"/>
          <p:nvPr/>
        </p:nvSpPr>
        <p:spPr>
          <a:xfrm>
            <a:off x="715100" y="3159550"/>
            <a:ext cx="35256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061342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90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2043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147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8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6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  <p:sldLayoutId id="2147483688" r:id="rId5"/>
    <p:sldLayoutId id="2147483689" r:id="rId6"/>
    <p:sldLayoutId id="2147483690" r:id="rId7"/>
    <p:sldLayoutId id="214748381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83000">
              <a:srgbClr val="FFFF00"/>
            </a:gs>
            <a:gs pos="84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0DCBC-E1CD-AD4D-87DB-4F759505272D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76F7D-9C7F-F245-A14D-028E1499A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5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709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tiff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audio" Target="../media/audio7.wav"/><Relationship Id="rId12" Type="http://schemas.openxmlformats.org/officeDocument/2006/relationships/image" Target="../media/image12.tiff"/><Relationship Id="rId17" Type="http://schemas.openxmlformats.org/officeDocument/2006/relationships/image" Target="../media/image18.tiff"/><Relationship Id="rId2" Type="http://schemas.openxmlformats.org/officeDocument/2006/relationships/audio" Target="../media/audio1.wav"/><Relationship Id="rId16" Type="http://schemas.openxmlformats.org/officeDocument/2006/relationships/image" Target="../media/image17.tiff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6.wav"/><Relationship Id="rId11" Type="http://schemas.openxmlformats.org/officeDocument/2006/relationships/image" Target="../media/image11.tiff"/><Relationship Id="rId5" Type="http://schemas.openxmlformats.org/officeDocument/2006/relationships/audio" Target="../media/audio5.wav"/><Relationship Id="rId15" Type="http://schemas.openxmlformats.org/officeDocument/2006/relationships/image" Target="../media/image16.tiff"/><Relationship Id="rId10" Type="http://schemas.openxmlformats.org/officeDocument/2006/relationships/image" Target="../media/image8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0.tiff"/><Relationship Id="rId1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tiff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audio" Target="../media/audio7.wav"/><Relationship Id="rId12" Type="http://schemas.openxmlformats.org/officeDocument/2006/relationships/image" Target="../media/image12.tiff"/><Relationship Id="rId17" Type="http://schemas.openxmlformats.org/officeDocument/2006/relationships/image" Target="../media/image17.tiff"/><Relationship Id="rId2" Type="http://schemas.openxmlformats.org/officeDocument/2006/relationships/audio" Target="../media/audio1.wav"/><Relationship Id="rId16" Type="http://schemas.openxmlformats.org/officeDocument/2006/relationships/image" Target="../media/image16.tiff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6.wav"/><Relationship Id="rId11" Type="http://schemas.openxmlformats.org/officeDocument/2006/relationships/image" Target="../media/image11.tiff"/><Relationship Id="rId5" Type="http://schemas.openxmlformats.org/officeDocument/2006/relationships/audio" Target="../media/audio5.wav"/><Relationship Id="rId15" Type="http://schemas.openxmlformats.org/officeDocument/2006/relationships/image" Target="../media/image15.tiff"/><Relationship Id="rId10" Type="http://schemas.openxmlformats.org/officeDocument/2006/relationships/image" Target="../media/image8.png"/><Relationship Id="rId19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10.tiff"/><Relationship Id="rId14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tiff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audio" Target="../media/audio6.wav"/><Relationship Id="rId12" Type="http://schemas.openxmlformats.org/officeDocument/2006/relationships/image" Target="../media/image13.tiff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8.tiff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11.tiff"/><Relationship Id="rId5" Type="http://schemas.openxmlformats.org/officeDocument/2006/relationships/audio" Target="../media/audio4.wav"/><Relationship Id="rId15" Type="http://schemas.openxmlformats.org/officeDocument/2006/relationships/image" Target="../media/image16.tiff"/><Relationship Id="rId10" Type="http://schemas.openxmlformats.org/officeDocument/2006/relationships/image" Target="../media/image8.png"/><Relationship Id="rId19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10.tiff"/><Relationship Id="rId14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tiff"/><Relationship Id="rId18" Type="http://schemas.openxmlformats.org/officeDocument/2006/relationships/image" Target="../media/image19.png"/><Relationship Id="rId3" Type="http://schemas.openxmlformats.org/officeDocument/2006/relationships/audio" Target="../media/audio3.wav"/><Relationship Id="rId21" Type="http://schemas.openxmlformats.org/officeDocument/2006/relationships/image" Target="../media/image22.png"/><Relationship Id="rId7" Type="http://schemas.openxmlformats.org/officeDocument/2006/relationships/audio" Target="../media/audio7.wav"/><Relationship Id="rId12" Type="http://schemas.openxmlformats.org/officeDocument/2006/relationships/image" Target="../media/image12.tiff"/><Relationship Id="rId17" Type="http://schemas.openxmlformats.org/officeDocument/2006/relationships/image" Target="../media/image18.tiff"/><Relationship Id="rId2" Type="http://schemas.openxmlformats.org/officeDocument/2006/relationships/audio" Target="../media/audio1.wav"/><Relationship Id="rId16" Type="http://schemas.openxmlformats.org/officeDocument/2006/relationships/image" Target="../media/image17.tiff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6.wav"/><Relationship Id="rId11" Type="http://schemas.openxmlformats.org/officeDocument/2006/relationships/image" Target="../media/image11.tiff"/><Relationship Id="rId5" Type="http://schemas.openxmlformats.org/officeDocument/2006/relationships/audio" Target="../media/audio5.wav"/><Relationship Id="rId15" Type="http://schemas.openxmlformats.org/officeDocument/2006/relationships/image" Target="../media/image16.tiff"/><Relationship Id="rId10" Type="http://schemas.openxmlformats.org/officeDocument/2006/relationships/image" Target="../media/image8.png"/><Relationship Id="rId19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10.tiff"/><Relationship Id="rId14" Type="http://schemas.openxmlformats.org/officeDocument/2006/relationships/image" Target="../media/image15.tiff"/><Relationship Id="rId2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8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8.wav"/><Relationship Id="rId7" Type="http://schemas.openxmlformats.org/officeDocument/2006/relationships/image" Target="../media/image4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9.wav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8.wav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1.tiff"/><Relationship Id="rId18" Type="http://schemas.openxmlformats.org/officeDocument/2006/relationships/image" Target="../media/image16.tiff"/><Relationship Id="rId3" Type="http://schemas.openxmlformats.org/officeDocument/2006/relationships/audio" Target="../media/audio1.wav"/><Relationship Id="rId21" Type="http://schemas.openxmlformats.org/officeDocument/2006/relationships/image" Target="../media/image19.png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image" Target="../media/image15.tiff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tiff"/><Relationship Id="rId20" Type="http://schemas.openxmlformats.org/officeDocument/2006/relationships/image" Target="../media/image18.tiff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4.wav"/><Relationship Id="rId11" Type="http://schemas.openxmlformats.org/officeDocument/2006/relationships/image" Target="../media/image10.tiff"/><Relationship Id="rId24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13.tiff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tiff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2.tiff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audio" Target="../media/audio1.wav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10.tiff"/><Relationship Id="rId19" Type="http://schemas.openxmlformats.org/officeDocument/2006/relationships/image" Target="../media/image18.tiff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tiff"/><Relationship Id="rId18" Type="http://schemas.openxmlformats.org/officeDocument/2006/relationships/image" Target="../media/image19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audio" Target="../media/audio7.wav"/><Relationship Id="rId12" Type="http://schemas.openxmlformats.org/officeDocument/2006/relationships/image" Target="../media/image13.tiff"/><Relationship Id="rId17" Type="http://schemas.openxmlformats.org/officeDocument/2006/relationships/image" Target="../media/image18.tiff"/><Relationship Id="rId2" Type="http://schemas.openxmlformats.org/officeDocument/2006/relationships/audio" Target="../media/audio2.wav"/><Relationship Id="rId16" Type="http://schemas.openxmlformats.org/officeDocument/2006/relationships/image" Target="../media/image17.tiff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6.wav"/><Relationship Id="rId11" Type="http://schemas.openxmlformats.org/officeDocument/2006/relationships/image" Target="../media/image12.tiff"/><Relationship Id="rId5" Type="http://schemas.openxmlformats.org/officeDocument/2006/relationships/audio" Target="../media/audio5.wav"/><Relationship Id="rId15" Type="http://schemas.openxmlformats.org/officeDocument/2006/relationships/image" Target="../media/image16.tiff"/><Relationship Id="rId10" Type="http://schemas.openxmlformats.org/officeDocument/2006/relationships/image" Target="../media/image8.png"/><Relationship Id="rId19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10.tiff"/><Relationship Id="rId1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B252C-912F-4794-B6D8-5B01383B3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BDC89-87BD-4AD3-AE28-1C3DA5F1BA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888D5-922A-4FD9-A4AF-392CA7C7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A448B-5467-4221-B6E7-2B7FC56F71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54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  <a:effectLst>
            <a:glow rad="114300">
              <a:srgbClr val="FFFF00">
                <a:alpha val="40000"/>
              </a:srgbClr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ffectLst>
            <a:glow rad="1143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0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FED9E6-E272-094B-AA3C-AF2F8D0292BE}"/>
              </a:ext>
            </a:extLst>
          </p:cNvPr>
          <p:cNvSpPr txBox="1"/>
          <p:nvPr/>
        </p:nvSpPr>
        <p:spPr>
          <a:xfrm>
            <a:off x="1143000" y="588981"/>
            <a:ext cx="685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missing?</a:t>
            </a:r>
            <a:endParaRPr lang="ru-RU" sz="33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303356-7F01-134B-93F0-827C3293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3078" name="Picture 6" descr="Money Thief Sticker by Javi Brations for iOS &amp; Android | GIPHY">
            <a:extLst>
              <a:ext uri="{FF2B5EF4-FFF2-40B4-BE49-F238E27FC236}">
                <a16:creationId xmlns:a16="http://schemas.microsoft.com/office/drawing/2014/main" id="{15AAED3F-5284-034E-9AC5-84401951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59" y="1366823"/>
            <a:ext cx="3067282" cy="31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3E929D2-6953-B442-BF4A-C66DCF007A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35" y="1971425"/>
            <a:ext cx="1001641" cy="5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  <a:effectLst>
            <a:glow rad="241300">
              <a:srgbClr val="FFFF00">
                <a:alpha val="40000"/>
              </a:srgb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ffectLst>
            <a:glow rad="2413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FED9E6-E272-094B-AA3C-AF2F8D0292BE}"/>
              </a:ext>
            </a:extLst>
          </p:cNvPr>
          <p:cNvSpPr txBox="1"/>
          <p:nvPr/>
        </p:nvSpPr>
        <p:spPr>
          <a:xfrm>
            <a:off x="1143000" y="588981"/>
            <a:ext cx="685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missing?</a:t>
            </a:r>
            <a:endParaRPr lang="ru-RU" sz="33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303356-7F01-134B-93F0-827C3293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3078" name="Picture 6" descr="Money Thief Sticker by Javi Brations for iOS &amp; Android | GIPHY">
            <a:extLst>
              <a:ext uri="{FF2B5EF4-FFF2-40B4-BE49-F238E27FC236}">
                <a16:creationId xmlns:a16="http://schemas.microsoft.com/office/drawing/2014/main" id="{15AAED3F-5284-034E-9AC5-84401951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59" y="1366823"/>
            <a:ext cx="3067282" cy="31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3E929D2-6953-B442-BF4A-C66DCF007A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35" y="1971425"/>
            <a:ext cx="1001641" cy="5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4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3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  <a:effectLst>
            <a:glow rad="165100">
              <a:srgbClr val="FFFF00">
                <a:alpha val="40000"/>
              </a:srgbClr>
            </a:glow>
          </a:effectLst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ffectLst>
            <a:glow rad="1651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8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FED9E6-E272-094B-AA3C-AF2F8D0292BE}"/>
              </a:ext>
            </a:extLst>
          </p:cNvPr>
          <p:cNvSpPr txBox="1"/>
          <p:nvPr/>
        </p:nvSpPr>
        <p:spPr>
          <a:xfrm>
            <a:off x="1143000" y="588981"/>
            <a:ext cx="685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missing?</a:t>
            </a:r>
            <a:endParaRPr lang="ru-RU" sz="33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303356-7F01-134B-93F0-827C3293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3078" name="Picture 6" descr="Money Thief Sticker by Javi Brations for iOS &amp; Android | GIPHY">
            <a:extLst>
              <a:ext uri="{FF2B5EF4-FFF2-40B4-BE49-F238E27FC236}">
                <a16:creationId xmlns:a16="http://schemas.microsoft.com/office/drawing/2014/main" id="{15AAED3F-5284-034E-9AC5-84401951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59" y="1366823"/>
            <a:ext cx="3067282" cy="31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3E929D2-6953-B442-BF4A-C66DCF007A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35" y="1971425"/>
            <a:ext cx="1001641" cy="5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8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BFE91-5667-4645-9D02-027C508A2A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DC51B9-251E-40F6-A6D3-BF20A381B23A}" type="slidenum"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10DD4B-0CC4-43CA-A995-F13AD1241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5293" y="2959864"/>
            <a:ext cx="2386240" cy="808500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Period 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B918BB-B527-4F0F-8425-F38CC370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05" y="527379"/>
            <a:ext cx="4852936" cy="1373400"/>
          </a:xfrm>
        </p:spPr>
        <p:txBody>
          <a:bodyPr/>
          <a:lstStyle/>
          <a:p>
            <a:r>
              <a:rPr lang="en-US" sz="8800" dirty="0">
                <a:solidFill>
                  <a:srgbClr val="F99B33"/>
                </a:solidFill>
              </a:rPr>
              <a:t>Our toys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9869BA4-8A63-438B-A53D-954191517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3013" y="0"/>
            <a:ext cx="1852153" cy="191141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6201A163-20D3-4035-B07E-1796997C3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6B3207B3-94D3-43A4-9AD7-2BDF019123A6}"/>
              </a:ext>
            </a:extLst>
          </p:cNvPr>
          <p:cNvSpPr txBox="1"/>
          <p:nvPr/>
        </p:nvSpPr>
        <p:spPr>
          <a:xfrm>
            <a:off x="33257" y="341109"/>
            <a:ext cx="1574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Arial"/>
                <a:sym typeface="Arial"/>
              </a:rPr>
              <a:t>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070C4-0895-4EE0-B714-FFC63EDFF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47" y="2115659"/>
            <a:ext cx="3205546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42138-495D-457B-901C-EF064556EC4C}"/>
              </a:ext>
            </a:extLst>
          </p:cNvPr>
          <p:cNvSpPr txBox="1"/>
          <p:nvPr/>
        </p:nvSpPr>
        <p:spPr>
          <a:xfrm>
            <a:off x="3498399" y="2154102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B1D797-3FB8-6DD5-43A1-15F2DC007BAA}"/>
              </a:ext>
            </a:extLst>
          </p:cNvPr>
          <p:cNvGrpSpPr/>
          <p:nvPr/>
        </p:nvGrpSpPr>
        <p:grpSpPr>
          <a:xfrm>
            <a:off x="33257" y="3646923"/>
            <a:ext cx="10790854" cy="1568827"/>
            <a:chOff x="0" y="3763059"/>
            <a:chExt cx="10790854" cy="156882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C3CF19-0C67-4C20-B165-479C088AF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3061"/>
              <a:ext cx="3205546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25025C9-74E8-43BC-8CDB-656D9AA217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8822319" y="3763059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72F1869-C16E-43DF-8607-44B0818552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6950347" y="3763060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20B4C5E8-7D56-4C9A-BF91-86C04DDF46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5029665" y="3763060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227EA5A-8335-45AE-82DE-71190A483E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3157693" y="3763061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0610297-A4EC-92B7-039C-8B677858B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3443" y="3363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build="p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1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  <a:effectLst>
            <a:glow rad="165100">
              <a:srgbClr val="FFFF00">
                <a:alpha val="40000"/>
              </a:srgbClr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  <a:effectLst>
            <a:glow rad="165100">
              <a:srgbClr val="FFFF00">
                <a:alpha val="40000"/>
              </a:srgbClr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FED9E6-E272-094B-AA3C-AF2F8D0292BE}"/>
              </a:ext>
            </a:extLst>
          </p:cNvPr>
          <p:cNvSpPr txBox="1"/>
          <p:nvPr/>
        </p:nvSpPr>
        <p:spPr>
          <a:xfrm>
            <a:off x="1143000" y="588981"/>
            <a:ext cx="685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missing?</a:t>
            </a:r>
            <a:endParaRPr lang="ru-RU" sz="33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303356-7F01-134B-93F0-827C3293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3078" name="Picture 6" descr="Money Thief Sticker by Javi Brations for iOS &amp; Android | GIPHY">
            <a:extLst>
              <a:ext uri="{FF2B5EF4-FFF2-40B4-BE49-F238E27FC236}">
                <a16:creationId xmlns:a16="http://schemas.microsoft.com/office/drawing/2014/main" id="{15AAED3F-5284-034E-9AC5-84401951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59" y="1366823"/>
            <a:ext cx="3067282" cy="31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3E929D2-6953-B442-BF4A-C66DCF007A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35" y="1971425"/>
            <a:ext cx="1001641" cy="5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3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5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  <a:effectLst>
            <a:glow rad="152400">
              <a:srgbClr val="FFFF00">
                <a:alpha val="40000"/>
              </a:srgbClr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43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hop Front Icon clipart">
            <a:extLst>
              <a:ext uri="{FF2B5EF4-FFF2-40B4-BE49-F238E27FC236}">
                <a16:creationId xmlns:a16="http://schemas.microsoft.com/office/drawing/2014/main" id="{CC22E311-08FA-4E47-9E13-755DBF144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09" y="736227"/>
            <a:ext cx="3322637" cy="36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3CC5CA66-62BB-9041-8F90-C769C8146A0E}"/>
              </a:ext>
            </a:extLst>
          </p:cNvPr>
          <p:cNvSpPr/>
          <p:nvPr/>
        </p:nvSpPr>
        <p:spPr>
          <a:xfrm>
            <a:off x="4992272" y="736227"/>
            <a:ext cx="1928309" cy="58091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2700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</a:t>
            </a:r>
            <a:endParaRPr lang="ru-RU" sz="2700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7" name="Скругленная прямоугольная выноска 6">
            <a:extLst>
              <a:ext uri="{FF2B5EF4-FFF2-40B4-BE49-F238E27FC236}">
                <a16:creationId xmlns:a16="http://schemas.microsoft.com/office/drawing/2014/main" id="{3849E5BA-6A06-FE42-A9AF-45D156B4E198}"/>
              </a:ext>
            </a:extLst>
          </p:cNvPr>
          <p:cNvSpPr/>
          <p:nvPr/>
        </p:nvSpPr>
        <p:spPr>
          <a:xfrm>
            <a:off x="2102397" y="542589"/>
            <a:ext cx="2049332" cy="774551"/>
          </a:xfrm>
          <a:prstGeom prst="wedgeRoundRectCallout">
            <a:avLst>
              <a:gd name="adj1" fmla="val 33"/>
              <a:gd name="adj2" fmla="val 10000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2100" b="1" i="1" kern="1200" dirty="0">
                <a:solidFill>
                  <a:prstClr val="black"/>
                </a:solidFill>
                <a:latin typeface="Calibri" panose="020F0502020204030204"/>
              </a:rPr>
              <a:t>Thank you!</a:t>
            </a:r>
            <a:endParaRPr lang="ru-RU" sz="2100" b="1" i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092F6A57-0B9E-8666-A804-1C03F43AD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44417" y="2703217"/>
            <a:ext cx="2285236" cy="2027815"/>
          </a:xfrm>
          <a:prstGeom prst="rect">
            <a:avLst/>
          </a:prstGeom>
        </p:spPr>
      </p:pic>
      <p:pic>
        <p:nvPicPr>
          <p:cNvPr id="8" name="Picture 2" descr="Middle Aged Man clipart">
            <a:extLst>
              <a:ext uri="{FF2B5EF4-FFF2-40B4-BE49-F238E27FC236}">
                <a16:creationId xmlns:a16="http://schemas.microsoft.com/office/drawing/2014/main" id="{8E220DC3-5D02-3A40-A778-E6C9C91F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0819" y="1760240"/>
            <a:ext cx="1186244" cy="28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4F7C71C-7FE3-F771-41B1-D54E48BF9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6705" y="3429211"/>
            <a:ext cx="1527867" cy="5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957654" y="1912527"/>
            <a:ext cx="7704000" cy="9643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FF0000"/>
                </a:solidFill>
              </a:rPr>
              <a:t>L</a:t>
            </a:r>
            <a:r>
              <a:rPr lang="en" sz="8000" dirty="0">
                <a:solidFill>
                  <a:srgbClr val="FF0000"/>
                </a:solidFill>
              </a:rPr>
              <a:t>isten and tick.</a:t>
            </a:r>
            <a:endParaRPr sz="8000" dirty="0">
              <a:solidFill>
                <a:srgbClr val="FF0000"/>
              </a:solidFill>
            </a:endParaRP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965" y="54679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4298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DC5BA-EDF1-4B31-8AC4-1370F8780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6874"/>
            <a:ext cx="9144000" cy="2370936"/>
          </a:xfrm>
          <a:prstGeom prst="rect">
            <a:avLst/>
          </a:prstGeom>
        </p:spPr>
      </p:pic>
      <p:pic>
        <p:nvPicPr>
          <p:cNvPr id="11" name="Track 70">
            <a:hlinkClick r:id="" action="ppaction://media"/>
            <a:extLst>
              <a:ext uri="{FF2B5EF4-FFF2-40B4-BE49-F238E27FC236}">
                <a16:creationId xmlns:a16="http://schemas.microsoft.com/office/drawing/2014/main" id="{D0892CC8-2375-4631-BCB5-FFAB81040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9352" y="1561881"/>
            <a:ext cx="522648" cy="52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706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07E176-FB30-45A7-9113-E039D798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0" y="1996982"/>
            <a:ext cx="2607600" cy="393600"/>
          </a:xfrm>
        </p:spPr>
        <p:txBody>
          <a:bodyPr/>
          <a:lstStyle/>
          <a:p>
            <a:r>
              <a:rPr lang="en-US" sz="3600" dirty="0"/>
              <a:t>Warm-up and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CF023-44CC-4050-8EA9-6A77E7912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F00FD0-0EEC-40AD-85B6-07C3A724E7D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79399" y="1850559"/>
            <a:ext cx="2766450" cy="874654"/>
          </a:xfrm>
        </p:spPr>
        <p:txBody>
          <a:bodyPr/>
          <a:lstStyle/>
          <a:p>
            <a:r>
              <a:rPr lang="en-US" sz="3600" dirty="0"/>
              <a:t>Listen and tick.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E2BB1E-2BE5-4FD6-935E-EE355C07307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5556411" y="1774387"/>
            <a:ext cx="3790326" cy="950826"/>
          </a:xfrm>
        </p:spPr>
        <p:txBody>
          <a:bodyPr/>
          <a:lstStyle/>
          <a:p>
            <a:r>
              <a:rPr lang="en-US" sz="3600" dirty="0"/>
              <a:t>Look, complete and read.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E85CF29-B768-4DDA-B535-1FB635ACDADD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313195" y="3935388"/>
            <a:ext cx="2529450" cy="393600"/>
          </a:xfrm>
        </p:spPr>
        <p:txBody>
          <a:bodyPr/>
          <a:lstStyle/>
          <a:p>
            <a:r>
              <a:rPr lang="en-US" sz="3600" dirty="0"/>
              <a:t>Let’s play.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60DF826-2B48-4705-A1A0-18D75B8AC006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4273947" y="4239070"/>
            <a:ext cx="3218324" cy="393600"/>
          </a:xfrm>
        </p:spPr>
        <p:txBody>
          <a:bodyPr/>
          <a:lstStyle/>
          <a:p>
            <a:r>
              <a:rPr lang="en-US" sz="3600" dirty="0"/>
              <a:t>Fun corner and wrap-up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29A86DB-16C6-4A73-8BF8-E5CC63B5CE1B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091023" y="-77676"/>
            <a:ext cx="2616115" cy="649943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Contents 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4B4310E-3E6A-4CDB-AB25-586BCA416737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739616" y="1030788"/>
            <a:ext cx="1173480" cy="554100"/>
          </a:xfrm>
        </p:spPr>
        <p:txBody>
          <a:bodyPr/>
          <a:lstStyle/>
          <a:p>
            <a:r>
              <a:rPr lang="en-US" sz="4000" dirty="0"/>
              <a:t>1</a:t>
            </a:r>
            <a:r>
              <a:rPr lang="en-US" dirty="0"/>
              <a:t> 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8620403-397D-4D4F-B89E-95D234496B4D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3858384" y="864363"/>
            <a:ext cx="1086532" cy="684449"/>
          </a:xfrm>
        </p:spPr>
        <p:txBody>
          <a:bodyPr/>
          <a:lstStyle/>
          <a:p>
            <a:r>
              <a:rPr lang="en-US" sz="4000" dirty="0"/>
              <a:t>2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AA1794F-81A5-4172-AAC6-AD4BFAD25574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6937267" y="994712"/>
            <a:ext cx="1028614" cy="554100"/>
          </a:xfrm>
        </p:spPr>
        <p:txBody>
          <a:bodyPr/>
          <a:lstStyle/>
          <a:p>
            <a:r>
              <a:rPr lang="en-US" sz="4000" dirty="0"/>
              <a:t>3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696BF28-A19C-4A0D-AF34-342FE55A3FD5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2267920" y="3182480"/>
            <a:ext cx="1002045" cy="554100"/>
          </a:xfrm>
        </p:spPr>
        <p:txBody>
          <a:bodyPr/>
          <a:lstStyle/>
          <a:p>
            <a:r>
              <a:rPr lang="en-US" sz="4000" dirty="0"/>
              <a:t>4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B08360A-B22D-4866-A62D-A97A0B07B673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358064" y="3020869"/>
            <a:ext cx="959455" cy="763713"/>
          </a:xfrm>
        </p:spPr>
        <p:txBody>
          <a:bodyPr/>
          <a:lstStyle/>
          <a:p>
            <a:r>
              <a:rPr lang="en-US" sz="4000" dirty="0"/>
              <a:t>5</a:t>
            </a:r>
          </a:p>
        </p:txBody>
      </p:sp>
      <p:sp>
        <p:nvSpPr>
          <p:cNvPr id="2" name="Star: 7 Points 1">
            <a:extLst>
              <a:ext uri="{FF2B5EF4-FFF2-40B4-BE49-F238E27FC236}">
                <a16:creationId xmlns:a16="http://schemas.microsoft.com/office/drawing/2014/main" id="{4A76E47A-4A5A-41ED-BBEB-51CFE5831885}"/>
              </a:ext>
            </a:extLst>
          </p:cNvPr>
          <p:cNvSpPr/>
          <p:nvPr/>
        </p:nvSpPr>
        <p:spPr>
          <a:xfrm>
            <a:off x="644205" y="551186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7 Points 23">
            <a:extLst>
              <a:ext uri="{FF2B5EF4-FFF2-40B4-BE49-F238E27FC236}">
                <a16:creationId xmlns:a16="http://schemas.microsoft.com/office/drawing/2014/main" id="{479270F9-4808-4E72-80CF-4D9BDD679400}"/>
              </a:ext>
            </a:extLst>
          </p:cNvPr>
          <p:cNvSpPr/>
          <p:nvPr/>
        </p:nvSpPr>
        <p:spPr>
          <a:xfrm>
            <a:off x="5145187" y="2713648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7 Points 29">
            <a:extLst>
              <a:ext uri="{FF2B5EF4-FFF2-40B4-BE49-F238E27FC236}">
                <a16:creationId xmlns:a16="http://schemas.microsoft.com/office/drawing/2014/main" id="{5DB2F5DD-163E-4B7C-8DFA-9CEBBB56FD88}"/>
              </a:ext>
            </a:extLst>
          </p:cNvPr>
          <p:cNvSpPr/>
          <p:nvPr/>
        </p:nvSpPr>
        <p:spPr>
          <a:xfrm>
            <a:off x="2071718" y="2747212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7 Points 30">
            <a:extLst>
              <a:ext uri="{FF2B5EF4-FFF2-40B4-BE49-F238E27FC236}">
                <a16:creationId xmlns:a16="http://schemas.microsoft.com/office/drawing/2014/main" id="{89461D2D-3F8B-40A1-9CCC-7559E0B5AD0B}"/>
              </a:ext>
            </a:extLst>
          </p:cNvPr>
          <p:cNvSpPr/>
          <p:nvPr/>
        </p:nvSpPr>
        <p:spPr>
          <a:xfrm>
            <a:off x="3701856" y="551186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7 Points 31">
            <a:extLst>
              <a:ext uri="{FF2B5EF4-FFF2-40B4-BE49-F238E27FC236}">
                <a16:creationId xmlns:a16="http://schemas.microsoft.com/office/drawing/2014/main" id="{B883BC69-3E9C-42AF-A532-B4C932B90FB8}"/>
              </a:ext>
            </a:extLst>
          </p:cNvPr>
          <p:cNvSpPr/>
          <p:nvPr/>
        </p:nvSpPr>
        <p:spPr>
          <a:xfrm>
            <a:off x="6766617" y="551186"/>
            <a:ext cx="1394450" cy="1124070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26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6874"/>
            <a:ext cx="9144000" cy="23709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DC5BA-EDF1-4B31-8AC4-1370F8780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11" name="Track 70">
            <a:hlinkClick r:id="" action="ppaction://media"/>
            <a:extLst>
              <a:ext uri="{FF2B5EF4-FFF2-40B4-BE49-F238E27FC236}">
                <a16:creationId xmlns:a16="http://schemas.microsoft.com/office/drawing/2014/main" id="{D0892CC8-2375-4631-BCB5-FFAB81040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1903" y="1486874"/>
            <a:ext cx="617241" cy="6172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1807" y="3366674"/>
            <a:ext cx="7257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9207" y="3350853"/>
            <a:ext cx="7257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1602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747067" y="1644174"/>
            <a:ext cx="7704000" cy="17163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FF0000"/>
                </a:solidFill>
              </a:rPr>
              <a:t>Look, complete and read.</a:t>
            </a:r>
            <a:endParaRPr sz="7200" dirty="0">
              <a:solidFill>
                <a:srgbClr val="FF0000"/>
              </a:solidFill>
            </a:endParaRP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308322" y="574578"/>
            <a:ext cx="548069" cy="75766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2838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2F83-A087-46C0-919F-C73CDDA9B2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23" y="24463"/>
            <a:ext cx="6716077" cy="504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70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23" y="24463"/>
            <a:ext cx="6716077" cy="504278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F898C7F-A313-4C81-9C59-590F9F15D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4205" y="306700"/>
            <a:ext cx="1764095" cy="570625"/>
          </a:xfrm>
        </p:spPr>
        <p:txBody>
          <a:bodyPr/>
          <a:lstStyle/>
          <a:p>
            <a:r>
              <a:rPr lang="en-US" sz="2500" dirty="0">
                <a:solidFill>
                  <a:srgbClr val="FF0000"/>
                </a:solidFill>
              </a:rPr>
              <a:t>buses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2F83-A087-46C0-919F-C73CDDA9B2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2F8D7-B0F1-42F4-BC98-0CD383B453FD}"/>
              </a:ext>
            </a:extLst>
          </p:cNvPr>
          <p:cNvSpPr txBox="1"/>
          <p:nvPr/>
        </p:nvSpPr>
        <p:spPr>
          <a:xfrm>
            <a:off x="2562860" y="1629888"/>
            <a:ext cx="2407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Nunito" pitchFamily="2" charset="0"/>
              </a:rPr>
              <a:t>two ships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266B39-F9E5-4550-A1D2-5B8F5868415E}"/>
              </a:ext>
            </a:extLst>
          </p:cNvPr>
          <p:cNvSpPr txBox="1"/>
          <p:nvPr/>
        </p:nvSpPr>
        <p:spPr>
          <a:xfrm>
            <a:off x="2042160" y="4182694"/>
            <a:ext cx="5303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Nunito" pitchFamily="2" charset="0"/>
              </a:rPr>
              <a:t>have two teddy bears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C7E85-FED8-40EA-BD5C-47FD1B590740}"/>
              </a:ext>
            </a:extLst>
          </p:cNvPr>
          <p:cNvSpPr txBox="1"/>
          <p:nvPr/>
        </p:nvSpPr>
        <p:spPr>
          <a:xfrm>
            <a:off x="3482340" y="2902028"/>
            <a:ext cx="26593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Nunito" pitchFamily="2" charset="0"/>
              </a:rPr>
              <a:t>three dolls</a:t>
            </a:r>
          </a:p>
        </p:txBody>
      </p:sp>
    </p:spTree>
    <p:extLst>
      <p:ext uri="{BB962C8B-B14F-4D97-AF65-F5344CB8AC3E}">
        <p14:creationId xmlns:p14="http://schemas.microsoft.com/office/powerpoint/2010/main" val="35622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3943-E225-4E8C-8316-3D00F973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13782-7910-448E-9C72-B11920E88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6031" y="1781299"/>
            <a:ext cx="4750390" cy="3065317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/>
              <a:t>a. buses</a:t>
            </a:r>
          </a:p>
          <a:p>
            <a:pPr marL="139700" indent="0">
              <a:buNone/>
            </a:pPr>
            <a:r>
              <a:rPr lang="en-US" sz="6600" dirty="0"/>
              <a:t>b. cars</a:t>
            </a:r>
          </a:p>
          <a:p>
            <a:pPr marL="139700" indent="0">
              <a:buNone/>
            </a:pPr>
            <a:r>
              <a:rPr lang="en-US" sz="6600" dirty="0"/>
              <a:t>c. bikes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B2482-6B23-4F70-8364-FCCB85F6B0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1BED4-AAB0-42F0-9FBB-03F276523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8" t="26127" r="23658" b="57867"/>
          <a:stretch/>
        </p:blipFill>
        <p:spPr>
          <a:xfrm>
            <a:off x="24459" y="296883"/>
            <a:ext cx="9119541" cy="14844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9D7A74B-3F07-41EF-9213-1BF3D262CBE2}"/>
              </a:ext>
            </a:extLst>
          </p:cNvPr>
          <p:cNvSpPr/>
          <p:nvPr/>
        </p:nvSpPr>
        <p:spPr>
          <a:xfrm>
            <a:off x="1591032" y="1965257"/>
            <a:ext cx="890909" cy="883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87D5E-F0B4-4E0F-8B66-84A95D07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66" y="687442"/>
            <a:ext cx="8744634" cy="339900"/>
          </a:xfrm>
        </p:spPr>
        <p:txBody>
          <a:bodyPr/>
          <a:lstStyle/>
          <a:p>
            <a:r>
              <a:rPr lang="en-US" sz="5400" dirty="0">
                <a:latin typeface="+mj-lt"/>
              </a:rPr>
              <a:t>2. They have three ______.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3CD4E-DED6-4A35-A9BF-E124131EF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70067"/>
            <a:ext cx="3852000" cy="3085991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a. planes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b. kites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c. dolls</a:t>
            </a:r>
          </a:p>
          <a:p>
            <a:pPr marL="139700" indent="0">
              <a:buNone/>
            </a:pPr>
            <a:endParaRPr lang="en-US" sz="6600" dirty="0">
              <a:solidFill>
                <a:srgbClr val="04040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0A1B1-9EA1-4F2A-A7CE-A68476A3DD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EB890-A1D3-4443-8280-604F5E132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916" y="1064905"/>
            <a:ext cx="4381084" cy="263029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47C7B9-1B9C-4EE8-BC53-8BFAC056FF79}"/>
              </a:ext>
            </a:extLst>
          </p:cNvPr>
          <p:cNvSpPr/>
          <p:nvPr/>
        </p:nvSpPr>
        <p:spPr>
          <a:xfrm>
            <a:off x="720000" y="3572067"/>
            <a:ext cx="890909" cy="883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0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3133-01E3-488B-B06E-7DB3B8B4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9" y="290448"/>
            <a:ext cx="8835242" cy="640721"/>
          </a:xfrm>
        </p:spPr>
        <p:txBody>
          <a:bodyPr/>
          <a:lstStyle/>
          <a:p>
            <a:r>
              <a:rPr lang="en-US" sz="4800" dirty="0">
                <a:latin typeface="+mj-lt"/>
              </a:rPr>
              <a:t>3. Mary and Lucy have ______.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08810-3399-4326-B365-96701A658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615" y="2051317"/>
            <a:ext cx="6238940" cy="2481374"/>
          </a:xfrm>
        </p:spPr>
        <p:txBody>
          <a:bodyPr/>
          <a:lstStyle/>
          <a:p>
            <a:pPr marL="139700" indent="0">
              <a:buNone/>
            </a:pPr>
            <a:r>
              <a:rPr lang="en-US" sz="5400" dirty="0">
                <a:solidFill>
                  <a:srgbClr val="040404"/>
                </a:solidFill>
              </a:rPr>
              <a:t>a. two cars</a:t>
            </a:r>
          </a:p>
          <a:p>
            <a:pPr marL="139700" indent="0">
              <a:buNone/>
            </a:pPr>
            <a:r>
              <a:rPr lang="en-US" sz="5400" dirty="0">
                <a:solidFill>
                  <a:srgbClr val="040404"/>
                </a:solidFill>
              </a:rPr>
              <a:t>b. two teddy bears</a:t>
            </a:r>
          </a:p>
          <a:p>
            <a:pPr marL="139700" indent="0">
              <a:buNone/>
            </a:pPr>
            <a:r>
              <a:rPr lang="en-US" sz="5400" dirty="0">
                <a:solidFill>
                  <a:srgbClr val="040404"/>
                </a:solidFill>
              </a:rPr>
              <a:t>c. two buses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A9029-A265-47EF-BC20-8849BD5339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B5EB4-14F8-4D85-8E63-1F2772167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344" y="776138"/>
            <a:ext cx="3991027" cy="23606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AF9315E-F8F4-4C46-BBD2-3F2E9DE83B41}"/>
              </a:ext>
            </a:extLst>
          </p:cNvPr>
          <p:cNvSpPr/>
          <p:nvPr/>
        </p:nvSpPr>
        <p:spPr>
          <a:xfrm>
            <a:off x="375615" y="2974660"/>
            <a:ext cx="890909" cy="883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6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8B421-AD41-424A-B518-83AD6D46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0" y="416743"/>
            <a:ext cx="8982140" cy="938109"/>
          </a:xfrm>
        </p:spPr>
        <p:txBody>
          <a:bodyPr/>
          <a:lstStyle/>
          <a:p>
            <a:r>
              <a:rPr lang="en-US" sz="4400" dirty="0">
                <a:solidFill>
                  <a:srgbClr val="040404"/>
                </a:solidFill>
                <a:latin typeface="+mj-lt"/>
              </a:rPr>
              <a:t>4. Nam and Ba have two _______.</a:t>
            </a:r>
            <a:endParaRPr lang="en-US" sz="40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7985D-ADB8-4B8A-A87C-E1B32AAF1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2267" y="1473109"/>
            <a:ext cx="3996632" cy="2944512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a. ships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b. dolls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c. cars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7AB4D-22D9-4460-A6B1-72CDFF0CA0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137B4-D81A-4476-9366-7F105D45B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368" y="1095038"/>
            <a:ext cx="3996632" cy="240398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61A2E3E-521B-464E-AA5A-A9161B864E92}"/>
              </a:ext>
            </a:extLst>
          </p:cNvPr>
          <p:cNvSpPr/>
          <p:nvPr/>
        </p:nvSpPr>
        <p:spPr>
          <a:xfrm>
            <a:off x="1507907" y="1692125"/>
            <a:ext cx="890909" cy="883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13FD9-97FE-4A38-B5AF-580D981B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2" y="320634"/>
            <a:ext cx="8328997" cy="506765"/>
          </a:xfrm>
        </p:spPr>
        <p:txBody>
          <a:bodyPr/>
          <a:lstStyle/>
          <a:p>
            <a:r>
              <a:rPr lang="en-US" sz="5400" dirty="0">
                <a:latin typeface="+mj-lt"/>
              </a:rPr>
              <a:t>5. They have two ______.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7B8D7-5E7F-4174-A015-D23B69F1F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14451"/>
            <a:ext cx="4006379" cy="3456000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a. planes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b. kites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c. trains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B3C5F-52F8-49A9-B2DB-9339053D68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BE237-FDF0-445D-AF7A-DD4EDFFBA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249" y="1007359"/>
            <a:ext cx="3591835" cy="2067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BFE397B-0DBC-4BDE-A0C6-96C15A401D85}"/>
              </a:ext>
            </a:extLst>
          </p:cNvPr>
          <p:cNvSpPr/>
          <p:nvPr/>
        </p:nvSpPr>
        <p:spPr>
          <a:xfrm>
            <a:off x="720000" y="3647586"/>
            <a:ext cx="890909" cy="883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3A436-8FA3-4C01-824E-654DC5933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3" y="256641"/>
            <a:ext cx="9112769" cy="617475"/>
          </a:xfrm>
        </p:spPr>
        <p:txBody>
          <a:bodyPr/>
          <a:lstStyle/>
          <a:p>
            <a:r>
              <a:rPr lang="en-US" sz="5400" dirty="0">
                <a:latin typeface="+mj-lt"/>
              </a:rPr>
              <a:t>6. Minh and Ben have ____.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D8D7-D990-4814-B5D6-99B30F8DF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152475"/>
            <a:ext cx="5075158" cy="3456000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a. three cars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b. two cars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c. a car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CBE42-9D3C-446D-8A50-7AE57787A6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0C4E5-EF7D-43D7-B880-64E249317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158" y="1124562"/>
            <a:ext cx="1644213" cy="994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304C1-583A-4264-AA1F-327D1CA3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105" y="3190302"/>
            <a:ext cx="1932883" cy="1169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28D03-4241-42B4-A815-AAD665A6C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2686">
            <a:off x="6053758" y="2132763"/>
            <a:ext cx="1932883" cy="116923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95A862-69B5-4412-A11E-C0E609200AC7}"/>
              </a:ext>
            </a:extLst>
          </p:cNvPr>
          <p:cNvSpPr/>
          <p:nvPr/>
        </p:nvSpPr>
        <p:spPr>
          <a:xfrm>
            <a:off x="815002" y="1284395"/>
            <a:ext cx="890909" cy="883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4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5" name="Google Shape;1065;p56"/>
          <p:cNvSpPr/>
          <p:nvPr/>
        </p:nvSpPr>
        <p:spPr>
          <a:xfrm>
            <a:off x="738914" y="2724163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2196065" y="1407200"/>
            <a:ext cx="4920013" cy="9578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</a:rPr>
              <a:t>Warm-up and review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1067" name="Google Shape;1067;p56"/>
          <p:cNvSpPr txBox="1">
            <a:spLocks noGrp="1"/>
          </p:cNvSpPr>
          <p:nvPr>
            <p:ph type="subTitle" idx="1"/>
          </p:nvPr>
        </p:nvSpPr>
        <p:spPr>
          <a:xfrm>
            <a:off x="720050" y="2800668"/>
            <a:ext cx="7703975" cy="4701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G</a:t>
            </a:r>
            <a:r>
              <a:rPr lang="en" sz="3600" dirty="0"/>
              <a:t>ame: What is missing?</a:t>
            </a:r>
            <a:endParaRPr sz="3600" dirty="0"/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75633" y="236285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188918" y="204600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73914" y="22157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1132" name="Google Shape;1132;p56"/>
          <p:cNvSpPr/>
          <p:nvPr/>
        </p:nvSpPr>
        <p:spPr>
          <a:xfrm>
            <a:off x="4277784" y="19927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6D168-31C2-47E5-B9E2-76D6CA90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00176"/>
            <a:ext cx="8233084" cy="339900"/>
          </a:xfrm>
        </p:spPr>
        <p:txBody>
          <a:bodyPr/>
          <a:lstStyle/>
          <a:p>
            <a:r>
              <a:rPr lang="en-US" sz="5400" dirty="0">
                <a:latin typeface="+mj-lt"/>
              </a:rPr>
              <a:t>7. They have three ____.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64C07-1707-4548-AB10-AA50A8C5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866" y="1152475"/>
            <a:ext cx="7711481" cy="3502652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a. trains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b. planes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c. kites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8B939-7880-47DA-9B53-061D2A2142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C13E00-53CD-46C2-B328-867D13F35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501" y="1250063"/>
            <a:ext cx="5096586" cy="304842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1E87D16-024C-42D9-9DE0-A907747AF8E8}"/>
              </a:ext>
            </a:extLst>
          </p:cNvPr>
          <p:cNvSpPr/>
          <p:nvPr/>
        </p:nvSpPr>
        <p:spPr>
          <a:xfrm>
            <a:off x="470618" y="2332279"/>
            <a:ext cx="890909" cy="883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FD0C-069A-404A-B270-C118B7A7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762" y="273748"/>
            <a:ext cx="10003418" cy="656804"/>
          </a:xfrm>
        </p:spPr>
        <p:txBody>
          <a:bodyPr/>
          <a:lstStyle/>
          <a:p>
            <a:r>
              <a:rPr lang="en-US" sz="5400" dirty="0">
                <a:latin typeface="+mj-lt"/>
              </a:rPr>
              <a:t>8. Peter and Laura have ___.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3EC01-BA8C-4131-B859-D5421D218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621" y="962470"/>
            <a:ext cx="7704000" cy="3456000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a. two ships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b. two cars</a:t>
            </a:r>
          </a:p>
          <a:p>
            <a:pPr marL="139700" indent="0">
              <a:buNone/>
            </a:pPr>
            <a:r>
              <a:rPr lang="en-US" sz="6600" dirty="0">
                <a:solidFill>
                  <a:srgbClr val="040404"/>
                </a:solidFill>
              </a:rPr>
              <a:t>c. two trucks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34935-B22F-4DE8-BF40-AC6DAAEFF7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42CFF1-F5EA-4FD8-9CE1-AFAEFDAEF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103" y="1191804"/>
            <a:ext cx="3952276" cy="22995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D97735-1D55-445D-8995-B66B8C9E7FAC}"/>
              </a:ext>
            </a:extLst>
          </p:cNvPr>
          <p:cNvSpPr/>
          <p:nvPr/>
        </p:nvSpPr>
        <p:spPr>
          <a:xfrm>
            <a:off x="601244" y="3231954"/>
            <a:ext cx="890909" cy="883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6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965" y="539835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1" name="Google Shape;1066;p56">
            <a:extLst>
              <a:ext uri="{FF2B5EF4-FFF2-40B4-BE49-F238E27FC236}">
                <a16:creationId xmlns:a16="http://schemas.microsoft.com/office/drawing/2014/main" id="{4335B85D-0B0B-46A2-BBE1-41D9C13F250F}"/>
              </a:ext>
            </a:extLst>
          </p:cNvPr>
          <p:cNvSpPr txBox="1">
            <a:spLocks/>
          </p:cNvSpPr>
          <p:nvPr/>
        </p:nvSpPr>
        <p:spPr>
          <a:xfrm>
            <a:off x="902950" y="1515497"/>
            <a:ext cx="7704000" cy="92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6600" dirty="0">
                <a:solidFill>
                  <a:srgbClr val="FF0000"/>
                </a:solidFill>
              </a:rPr>
              <a:t>Let’s play.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72DEA5-997D-47CC-8FF2-0AD93584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5504"/>
            <a:ext cx="9144000" cy="29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17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C2144-F15E-49E6-8B30-512F63445A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9" y="728980"/>
            <a:ext cx="87153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0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138480" y="3574140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56"/>
          <p:cNvGrpSpPr/>
          <p:nvPr/>
        </p:nvGrpSpPr>
        <p:grpSpPr>
          <a:xfrm rot="-1800832">
            <a:off x="4695607" y="400205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17525" y="4190832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16322" y="4217606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20198" y="434850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2046" y="3966657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007" y="520108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684787" y="3941226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066;p56">
            <a:extLst>
              <a:ext uri="{FF2B5EF4-FFF2-40B4-BE49-F238E27FC236}">
                <a16:creationId xmlns:a16="http://schemas.microsoft.com/office/drawing/2014/main" id="{00C4BA96-DE6B-451C-A2C7-29C70E22839E}"/>
              </a:ext>
            </a:extLst>
          </p:cNvPr>
          <p:cNvSpPr txBox="1">
            <a:spLocks/>
          </p:cNvSpPr>
          <p:nvPr/>
        </p:nvSpPr>
        <p:spPr>
          <a:xfrm>
            <a:off x="534737" y="1216052"/>
            <a:ext cx="8072607" cy="251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8800" dirty="0">
                <a:solidFill>
                  <a:srgbClr val="FF0000"/>
                </a:solidFill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19206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20DA9-41DA-452C-B890-8690FF5D0B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E7F4CAE-7BFF-471B-9FE4-D4642D83F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415" y="1920685"/>
            <a:ext cx="8073676" cy="108264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Making sentences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D0025-4099-4878-96E4-DE2249E8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55" y="285371"/>
            <a:ext cx="5136890" cy="991635"/>
          </a:xfr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000" dirty="0"/>
              <a:t>Game time!!!</a:t>
            </a:r>
          </a:p>
        </p:txBody>
      </p:sp>
    </p:spTree>
    <p:extLst>
      <p:ext uri="{BB962C8B-B14F-4D97-AF65-F5344CB8AC3E}">
        <p14:creationId xmlns:p14="http://schemas.microsoft.com/office/powerpoint/2010/main" val="689061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___ __ 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257095" y="29168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They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5293947" y="1312233"/>
            <a:ext cx="116203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have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025159" y="485668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two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1844810" y="5493473"/>
            <a:ext cx="5128648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have two dolls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F2F7A5-E4AF-46B1-9577-49673D6FB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954" y="582406"/>
            <a:ext cx="1902307" cy="18615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79C81A-88A2-4230-B5D0-CD4ED6CA28B8}"/>
              </a:ext>
            </a:extLst>
          </p:cNvPr>
          <p:cNvSpPr/>
          <p:nvPr/>
        </p:nvSpPr>
        <p:spPr>
          <a:xfrm>
            <a:off x="6064511" y="2028851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dolls</a:t>
            </a:r>
          </a:p>
        </p:txBody>
      </p:sp>
    </p:spTree>
    <p:extLst>
      <p:ext uri="{BB962C8B-B14F-4D97-AF65-F5344CB8AC3E}">
        <p14:creationId xmlns:p14="http://schemas.microsoft.com/office/powerpoint/2010/main" val="2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 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5375296" y="60964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784008" y="1361452"/>
            <a:ext cx="1122139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has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088463" y="5299767"/>
            <a:ext cx="4256614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spc="3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has a kite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00"/>
                </a:solidFill>
              </a:rPr>
              <a:t>+2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940CC-592D-45EA-9311-C093809DA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954" y="634512"/>
            <a:ext cx="1822114" cy="163326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4CED23-1442-46D5-85DB-E23178B9C110}"/>
              </a:ext>
            </a:extLst>
          </p:cNvPr>
          <p:cNvSpPr/>
          <p:nvPr/>
        </p:nvSpPr>
        <p:spPr>
          <a:xfrm>
            <a:off x="7400677" y="1305089"/>
            <a:ext cx="1370253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kite</a:t>
            </a:r>
          </a:p>
        </p:txBody>
      </p:sp>
    </p:spTree>
    <p:extLst>
      <p:ext uri="{BB962C8B-B14F-4D97-AF65-F5344CB8AC3E}">
        <p14:creationId xmlns:p14="http://schemas.microsoft.com/office/powerpoint/2010/main" val="34175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0555 -0.335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___ ____ 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130748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have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97176" y="1413301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buses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1467305" y="5493473"/>
            <a:ext cx="5883663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have three buses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5D30CE-ABB1-480D-80B7-377944282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308" y="643518"/>
            <a:ext cx="1770978" cy="16816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609E7C-784C-4FDD-81BE-BCF0B311E09D}"/>
              </a:ext>
            </a:extLst>
          </p:cNvPr>
          <p:cNvSpPr/>
          <p:nvPr/>
        </p:nvSpPr>
        <p:spPr>
          <a:xfrm>
            <a:off x="4139526" y="661491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29194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___ 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has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13484" y="169882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trains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017132" y="5493473"/>
            <a:ext cx="4784002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has two trains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CA766D-BC4D-4CE0-B8A9-F568776A1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954" y="656056"/>
            <a:ext cx="1818095" cy="16766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C12F82-B54C-40E9-93BD-DABFE17E8DB1}"/>
              </a:ext>
            </a:extLst>
          </p:cNvPr>
          <p:cNvSpPr/>
          <p:nvPr/>
        </p:nvSpPr>
        <p:spPr>
          <a:xfrm>
            <a:off x="4125746" y="2406386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32080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B00ABF6-9EDB-1348-AA5F-0E39FE807164}"/>
              </a:ext>
            </a:extLst>
          </p:cNvPr>
          <p:cNvGrpSpPr/>
          <p:nvPr/>
        </p:nvGrpSpPr>
        <p:grpSpPr>
          <a:xfrm>
            <a:off x="1691640" y="654947"/>
            <a:ext cx="6013064" cy="3671047"/>
            <a:chOff x="656216" y="981635"/>
            <a:chExt cx="8017418" cy="4894729"/>
          </a:xfrm>
        </p:grpSpPr>
        <p:pic>
          <p:nvPicPr>
            <p:cNvPr id="31746" name="Picture 2" descr="Shop Front Icon clipart">
              <a:extLst>
                <a:ext uri="{FF2B5EF4-FFF2-40B4-BE49-F238E27FC236}">
                  <a16:creationId xmlns:a16="http://schemas.microsoft.com/office/drawing/2014/main" id="{C86CFE39-D8F0-5B4B-A4FA-217DF7BA7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450" y="981635"/>
              <a:ext cx="4430184" cy="4894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73A69FEF-2256-E745-89D4-A35775F864C6}"/>
                </a:ext>
              </a:extLst>
            </p:cNvPr>
            <p:cNvSpPr/>
            <p:nvPr/>
          </p:nvSpPr>
          <p:spPr>
            <a:xfrm>
              <a:off x="5132363" y="981635"/>
              <a:ext cx="2571078" cy="77455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  <a:effectLst>
              <a:glow rad="1397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r>
                <a:rPr lang="en-US" sz="2700" kern="1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Brush Script MT" panose="03060802040406070304" pitchFamily="66" charset="-122"/>
                  <a:cs typeface="Times New Roman" panose="02020603050405020304" pitchFamily="18" charset="0"/>
                </a:rPr>
                <a:t>Toys</a:t>
              </a:r>
              <a:endParaRPr lang="ru-RU" sz="2700" kern="1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757FDC-80FD-3B45-894D-BADE33E4A374}"/>
                </a:ext>
              </a:extLst>
            </p:cNvPr>
            <p:cNvSpPr txBox="1"/>
            <p:nvPr/>
          </p:nvSpPr>
          <p:spPr>
            <a:xfrm>
              <a:off x="656216" y="1966915"/>
              <a:ext cx="3259566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buClrTx/>
              </a:pPr>
              <a:r>
                <a:rPr lang="en-US" sz="3600" kern="1200" dirty="0">
                  <a:solidFill>
                    <a:srgbClr val="ED7D31">
                      <a:lumMod val="50000"/>
                    </a:srgbClr>
                  </a:solidFill>
                  <a:latin typeface="Britannic Bold" panose="020B0903060703020204" pitchFamily="34" charset="0"/>
                  <a:ea typeface="+mn-ea"/>
                  <a:cs typeface="+mn-cs"/>
                </a:rPr>
                <a:t>WHAT IS MISSING?</a:t>
              </a:r>
              <a:endParaRPr lang="ru-RU" sz="3600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Скругленный прямоугольник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969B7B-5B8C-674B-99B4-6D725203FCE3}"/>
              </a:ext>
            </a:extLst>
          </p:cNvPr>
          <p:cNvSpPr/>
          <p:nvPr/>
        </p:nvSpPr>
        <p:spPr>
          <a:xfrm>
            <a:off x="1691640" y="3196591"/>
            <a:ext cx="1738705" cy="473777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Calibri" panose="020F0502020204030204"/>
              </a:rPr>
              <a:t>START</a:t>
            </a:r>
            <a:endParaRPr lang="ru-RU" sz="21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2" descr="Middle Aged Man clipart">
            <a:extLst>
              <a:ext uri="{FF2B5EF4-FFF2-40B4-BE49-F238E27FC236}">
                <a16:creationId xmlns:a16="http://schemas.microsoft.com/office/drawing/2014/main" id="{0C468983-1C8F-B440-86D9-48F4DF699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50" y="2307516"/>
            <a:ext cx="994151" cy="238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8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250031" y="3195800"/>
            <a:ext cx="7835773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___ ___ ________.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They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19504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have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13483" y="1698822"/>
            <a:ext cx="2401791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teddy bears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708316" y="5469731"/>
            <a:ext cx="6919202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have two teddy bears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30380-E0D2-4235-9180-127AC5BD6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954" y="672887"/>
            <a:ext cx="1823063" cy="17362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A0BB6F-37B0-470F-B7B2-FCAA2F53AFE3}"/>
              </a:ext>
            </a:extLst>
          </p:cNvPr>
          <p:cNvSpPr/>
          <p:nvPr/>
        </p:nvSpPr>
        <p:spPr>
          <a:xfrm>
            <a:off x="4125746" y="65317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402768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707231" y="0"/>
            <a:ext cx="3341240" cy="2863247"/>
          </a:xfrm>
          <a:prstGeom prst="rect">
            <a:avLst/>
          </a:prstGeom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____ ___ ____ 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7006666" y="694319"/>
            <a:ext cx="1338885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They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5531071" y="694318"/>
            <a:ext cx="1103688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have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228667" y="1488478"/>
            <a:ext cx="1172325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cars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1673952" y="5489557"/>
            <a:ext cx="5442837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have three cars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2"/>
                </a:solidFill>
              </a:rPr>
              <a:t>+7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70B4FB-42C2-4832-AFD2-C9636E915A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8" b="99060" l="9507" r="96303">
                        <a14:foregroundMark x1="27465" y1="55799" x2="20599" y2="72727"/>
                        <a14:foregroundMark x1="20599" y1="72727" x2="17958" y2="89342"/>
                        <a14:foregroundMark x1="17958" y1="89342" x2="29754" y2="92790"/>
                        <a14:foregroundMark x1="29754" y1="92790" x2="41021" y2="82132"/>
                        <a14:foregroundMark x1="41021" y1="82132" x2="45070" y2="53292"/>
                        <a14:foregroundMark x1="45070" y1="53292" x2="44190" y2="33856"/>
                        <a14:foregroundMark x1="44190" y1="33856" x2="44014" y2="33542"/>
                        <a14:foregroundMark x1="86796" y1="47962" x2="94366" y2="94357"/>
                        <a14:foregroundMark x1="94366" y1="94357" x2="94366" y2="94357"/>
                        <a14:foregroundMark x1="90493" y1="57680" x2="96303" y2="99060"/>
                        <a14:foregroundMark x1="72007" y1="70533" x2="77289" y2="74608"/>
                        <a14:backgroundMark x1="55282" y1="39185" x2="58099" y2="57053"/>
                        <a14:backgroundMark x1="58099" y1="57053" x2="69190" y2="56426"/>
                        <a14:backgroundMark x1="69190" y1="56426" x2="70599" y2="43887"/>
                        <a14:backgroundMark x1="55282" y1="62696" x2="72183" y2="61129"/>
                        <a14:backgroundMark x1="74824" y1="46395" x2="73148" y2="68172"/>
                        <a14:backgroundMark x1="53521" y1="69592" x2="73306" y2="67846"/>
                        <a14:backgroundMark x1="78974" y1="71122" x2="79401" y2="71473"/>
                        <a14:backgroundMark x1="36092" y1="55799" x2="31338" y2="72414"/>
                        <a14:backgroundMark x1="31338" y1="72414" x2="31338" y2="74922"/>
                      </a14:backgroundRemoval>
                    </a14:imgEffect>
                  </a14:imgLayer>
                </a14:imgProps>
              </a:ext>
            </a:extLst>
          </a:blip>
          <a:srcRect l="5703" t="22731"/>
          <a:stretch/>
        </p:blipFill>
        <p:spPr>
          <a:xfrm>
            <a:off x="840659" y="642938"/>
            <a:ext cx="3151184" cy="16614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8FFC72-12DB-4389-B45B-B7C61964A72C}"/>
              </a:ext>
            </a:extLst>
          </p:cNvPr>
          <p:cNvSpPr/>
          <p:nvPr/>
        </p:nvSpPr>
        <p:spPr>
          <a:xfrm>
            <a:off x="6647829" y="1523084"/>
            <a:ext cx="1338884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251281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00556 -0.37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</a:rPr>
              <a:t>____ ____ ____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They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0" y="1361452"/>
            <a:ext cx="1166467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have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13484" y="169882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trucks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1468107" y="5493473"/>
            <a:ext cx="5882059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have three trucks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0" y="2863247"/>
            <a:ext cx="1066612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+10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B2716D-63AC-45C1-AC4B-558DF7824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0967" y="618810"/>
            <a:ext cx="1926386" cy="18511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5D00E5-8510-4C50-9221-90FB96374503}"/>
              </a:ext>
            </a:extLst>
          </p:cNvPr>
          <p:cNvSpPr/>
          <p:nvPr/>
        </p:nvSpPr>
        <p:spPr>
          <a:xfrm>
            <a:off x="4572452" y="2526771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214679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85737" y="4428785"/>
            <a:ext cx="8615363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03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 defTabSz="914103"/>
            <a:r>
              <a:rPr lang="en-US" sz="1800" b="1" dirty="0" err="1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rgbClr val="FFFF00"/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357E90-5043-59CC-7950-92BD719A426B}"/>
              </a:ext>
            </a:extLst>
          </p:cNvPr>
          <p:cNvSpPr/>
          <p:nvPr/>
        </p:nvSpPr>
        <p:spPr>
          <a:xfrm>
            <a:off x="7353263" y="1318281"/>
            <a:ext cx="17063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Look and say what toys are missing.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7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FED9E6-E272-094B-AA3C-AF2F8D0292BE}"/>
              </a:ext>
            </a:extLst>
          </p:cNvPr>
          <p:cNvSpPr txBox="1"/>
          <p:nvPr/>
        </p:nvSpPr>
        <p:spPr>
          <a:xfrm>
            <a:off x="1143000" y="588981"/>
            <a:ext cx="685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missing?</a:t>
            </a:r>
            <a:endParaRPr lang="ru-RU" sz="33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303356-7F01-134B-93F0-827C3293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3078" name="Picture 6" descr="Money Thief Sticker by Javi Brations for iOS &amp; Android | GIPHY">
            <a:extLst>
              <a:ext uri="{FF2B5EF4-FFF2-40B4-BE49-F238E27FC236}">
                <a16:creationId xmlns:a16="http://schemas.microsoft.com/office/drawing/2014/main" id="{15AAED3F-5284-034E-9AC5-84401951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59" y="1366823"/>
            <a:ext cx="3067282" cy="31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3E929D2-6953-B442-BF4A-C66DCF007A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35" y="1971425"/>
            <a:ext cx="1001641" cy="5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055EE76-6EDA-7248-B714-204676B80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737" y="1029914"/>
            <a:ext cx="1443309" cy="5051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ddy bear clipart">
            <a:extLst>
              <a:ext uri="{FF2B5EF4-FFF2-40B4-BE49-F238E27FC236}">
                <a16:creationId xmlns:a16="http://schemas.microsoft.com/office/drawing/2014/main" id="{747A3694-C29E-8943-9D91-5B4A1FD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06" y="2911727"/>
            <a:ext cx="582370" cy="8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C82559-F1FB-B84D-BAB8-6CF7016DECF7}"/>
              </a:ext>
            </a:extLst>
          </p:cNvPr>
          <p:cNvSpPr/>
          <p:nvPr/>
        </p:nvSpPr>
        <p:spPr>
          <a:xfrm>
            <a:off x="1558512" y="566770"/>
            <a:ext cx="4301591" cy="428485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4C7474F3-1097-DD42-8E0A-FA0714C00685}"/>
              </a:ext>
            </a:extLst>
          </p:cNvPr>
          <p:cNvSpPr/>
          <p:nvPr/>
        </p:nvSpPr>
        <p:spPr>
          <a:xfrm>
            <a:off x="1494066" y="491561"/>
            <a:ext cx="4430485" cy="4420647"/>
          </a:xfrm>
          <a:custGeom>
            <a:avLst/>
            <a:gdLst>
              <a:gd name="connsiteX0" fmla="*/ 174173 w 5889171"/>
              <a:gd name="connsiteY0" fmla="*/ 163286 h 6008914"/>
              <a:gd name="connsiteX1" fmla="*/ 174173 w 5889171"/>
              <a:gd name="connsiteY1" fmla="*/ 5845628 h 6008914"/>
              <a:gd name="connsiteX2" fmla="*/ 5715001 w 5889171"/>
              <a:gd name="connsiteY2" fmla="*/ 5845628 h 6008914"/>
              <a:gd name="connsiteX3" fmla="*/ 5715001 w 5889171"/>
              <a:gd name="connsiteY3" fmla="*/ 163286 h 6008914"/>
              <a:gd name="connsiteX4" fmla="*/ 0 w 5889171"/>
              <a:gd name="connsiteY4" fmla="*/ 0 h 6008914"/>
              <a:gd name="connsiteX5" fmla="*/ 5889171 w 5889171"/>
              <a:gd name="connsiteY5" fmla="*/ 0 h 6008914"/>
              <a:gd name="connsiteX6" fmla="*/ 5889171 w 5889171"/>
              <a:gd name="connsiteY6" fmla="*/ 6008914 h 6008914"/>
              <a:gd name="connsiteX7" fmla="*/ 0 w 5889171"/>
              <a:gd name="connsiteY7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9171" h="6008914">
                <a:moveTo>
                  <a:pt x="174173" y="163286"/>
                </a:moveTo>
                <a:lnTo>
                  <a:pt x="174173" y="5845628"/>
                </a:lnTo>
                <a:lnTo>
                  <a:pt x="5715001" y="5845628"/>
                </a:lnTo>
                <a:lnTo>
                  <a:pt x="5715001" y="163286"/>
                </a:lnTo>
                <a:close/>
                <a:moveTo>
                  <a:pt x="0" y="0"/>
                </a:moveTo>
                <a:lnTo>
                  <a:pt x="5889171" y="0"/>
                </a:lnTo>
                <a:lnTo>
                  <a:pt x="5889171" y="6008914"/>
                </a:lnTo>
                <a:lnTo>
                  <a:pt x="0" y="600891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429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A14312-2879-0740-B683-814A7061AB01}"/>
              </a:ext>
            </a:extLst>
          </p:cNvPr>
          <p:cNvGrpSpPr/>
          <p:nvPr/>
        </p:nvGrpSpPr>
        <p:grpSpPr>
          <a:xfrm>
            <a:off x="1366369" y="238273"/>
            <a:ext cx="4754087" cy="467812"/>
            <a:chOff x="327542" y="302087"/>
            <a:chExt cx="6341272" cy="688240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D7B96B0-A5DB-6D40-B2C3-2BB0F065A693}"/>
                </a:ext>
              </a:extLst>
            </p:cNvPr>
            <p:cNvSpPr/>
            <p:nvPr/>
          </p:nvSpPr>
          <p:spPr>
            <a:xfrm>
              <a:off x="32754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D73DFC7A-B9B8-A44E-81C8-C5F3FDF57337}"/>
                </a:ext>
              </a:extLst>
            </p:cNvPr>
            <p:cNvSpPr/>
            <p:nvPr/>
          </p:nvSpPr>
          <p:spPr>
            <a:xfrm>
              <a:off x="78049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6D57D5B-7DE3-2A4A-BAA2-F6BD2F839E65}"/>
                </a:ext>
              </a:extLst>
            </p:cNvPr>
            <p:cNvSpPr/>
            <p:nvPr/>
          </p:nvSpPr>
          <p:spPr>
            <a:xfrm>
              <a:off x="123343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4894FF2C-FD60-C646-B276-5BFE472F0F61}"/>
                </a:ext>
              </a:extLst>
            </p:cNvPr>
            <p:cNvSpPr/>
            <p:nvPr/>
          </p:nvSpPr>
          <p:spPr>
            <a:xfrm>
              <a:off x="168638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35476AC-64D7-A146-B5DA-40FB252DEA03}"/>
                </a:ext>
              </a:extLst>
            </p:cNvPr>
            <p:cNvSpPr/>
            <p:nvPr/>
          </p:nvSpPr>
          <p:spPr>
            <a:xfrm>
              <a:off x="213933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7B58D736-CDD4-3F44-AB4A-B731B6562B20}"/>
                </a:ext>
              </a:extLst>
            </p:cNvPr>
            <p:cNvSpPr/>
            <p:nvPr/>
          </p:nvSpPr>
          <p:spPr>
            <a:xfrm>
              <a:off x="259228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306A76-A541-254F-9BE7-68C7384BB85D}"/>
                </a:ext>
              </a:extLst>
            </p:cNvPr>
            <p:cNvSpPr/>
            <p:nvPr/>
          </p:nvSpPr>
          <p:spPr>
            <a:xfrm>
              <a:off x="304523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38CD2B8D-FF91-214A-A783-D56EB6666B8B}"/>
                </a:ext>
              </a:extLst>
            </p:cNvPr>
            <p:cNvSpPr/>
            <p:nvPr/>
          </p:nvSpPr>
          <p:spPr>
            <a:xfrm>
              <a:off x="349817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F6CC514-0363-984B-AF0B-5F5AD501D2EE}"/>
                </a:ext>
              </a:extLst>
            </p:cNvPr>
            <p:cNvSpPr/>
            <p:nvPr/>
          </p:nvSpPr>
          <p:spPr>
            <a:xfrm>
              <a:off x="395112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190183A7-1C57-4347-B66F-86FD33FD73C3}"/>
                </a:ext>
              </a:extLst>
            </p:cNvPr>
            <p:cNvSpPr/>
            <p:nvPr/>
          </p:nvSpPr>
          <p:spPr>
            <a:xfrm>
              <a:off x="4404074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DE924F2-CD58-2C40-812A-5459B8E0DC20}"/>
                </a:ext>
              </a:extLst>
            </p:cNvPr>
            <p:cNvSpPr/>
            <p:nvPr/>
          </p:nvSpPr>
          <p:spPr>
            <a:xfrm>
              <a:off x="4857022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FA44EDA3-3241-9F41-8186-7951FAB16B16}"/>
                </a:ext>
              </a:extLst>
            </p:cNvPr>
            <p:cNvSpPr/>
            <p:nvPr/>
          </p:nvSpPr>
          <p:spPr>
            <a:xfrm>
              <a:off x="5309970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1EC87C0-BEB4-344E-B177-AC625C825EE3}"/>
                </a:ext>
              </a:extLst>
            </p:cNvPr>
            <p:cNvSpPr/>
            <p:nvPr/>
          </p:nvSpPr>
          <p:spPr>
            <a:xfrm>
              <a:off x="5762918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50F2713F-0FF4-6B4F-B2F8-9E179A8C8A86}"/>
                </a:ext>
              </a:extLst>
            </p:cNvPr>
            <p:cNvSpPr/>
            <p:nvPr/>
          </p:nvSpPr>
          <p:spPr>
            <a:xfrm>
              <a:off x="6215866" y="302087"/>
              <a:ext cx="452948" cy="688240"/>
            </a:xfrm>
            <a:custGeom>
              <a:avLst/>
              <a:gdLst>
                <a:gd name="connsiteX0" fmla="*/ 0 w 452948"/>
                <a:gd name="connsiteY0" fmla="*/ 0 h 893881"/>
                <a:gd name="connsiteX1" fmla="*/ 452948 w 452948"/>
                <a:gd name="connsiteY1" fmla="*/ 0 h 893881"/>
                <a:gd name="connsiteX2" fmla="*/ 452948 w 452948"/>
                <a:gd name="connsiteY2" fmla="*/ 658477 h 893881"/>
                <a:gd name="connsiteX3" fmla="*/ 452948 w 452948"/>
                <a:gd name="connsiteY3" fmla="*/ 681885 h 893881"/>
                <a:gd name="connsiteX4" fmla="*/ 450678 w 452948"/>
                <a:gd name="connsiteY4" fmla="*/ 681885 h 893881"/>
                <a:gd name="connsiteX5" fmla="*/ 448347 w 452948"/>
                <a:gd name="connsiteY5" fmla="*/ 705919 h 893881"/>
                <a:gd name="connsiteX6" fmla="*/ 226474 w 452948"/>
                <a:gd name="connsiteY6" fmla="*/ 893881 h 893881"/>
                <a:gd name="connsiteX7" fmla="*/ 4601 w 452948"/>
                <a:gd name="connsiteY7" fmla="*/ 705919 h 893881"/>
                <a:gd name="connsiteX8" fmla="*/ 2270 w 452948"/>
                <a:gd name="connsiteY8" fmla="*/ 681885 h 893881"/>
                <a:gd name="connsiteX9" fmla="*/ 0 w 452948"/>
                <a:gd name="connsiteY9" fmla="*/ 681885 h 893881"/>
                <a:gd name="connsiteX10" fmla="*/ 0 w 452948"/>
                <a:gd name="connsiteY10" fmla="*/ 658477 h 89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8" h="893881">
                  <a:moveTo>
                    <a:pt x="0" y="0"/>
                  </a:moveTo>
                  <a:lnTo>
                    <a:pt x="452948" y="0"/>
                  </a:lnTo>
                  <a:lnTo>
                    <a:pt x="452948" y="658477"/>
                  </a:lnTo>
                  <a:lnTo>
                    <a:pt x="452948" y="681885"/>
                  </a:lnTo>
                  <a:lnTo>
                    <a:pt x="450678" y="681885"/>
                  </a:lnTo>
                  <a:lnTo>
                    <a:pt x="448347" y="705919"/>
                  </a:lnTo>
                  <a:cubicBezTo>
                    <a:pt x="427229" y="813189"/>
                    <a:pt x="335917" y="893881"/>
                    <a:pt x="226474" y="893881"/>
                  </a:cubicBezTo>
                  <a:cubicBezTo>
                    <a:pt x="117031" y="893881"/>
                    <a:pt x="25719" y="813189"/>
                    <a:pt x="4601" y="705919"/>
                  </a:cubicBezTo>
                  <a:lnTo>
                    <a:pt x="2270" y="681885"/>
                  </a:lnTo>
                  <a:lnTo>
                    <a:pt x="0" y="681885"/>
                  </a:lnTo>
                  <a:lnTo>
                    <a:pt x="0" y="6584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9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1BC692D5-2C3C-FD49-BE79-F498A76562DB}"/>
              </a:ext>
            </a:extLst>
          </p:cNvPr>
          <p:cNvSpPr/>
          <p:nvPr/>
        </p:nvSpPr>
        <p:spPr>
          <a:xfrm>
            <a:off x="6264128" y="413474"/>
            <a:ext cx="1464117" cy="10146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300" b="1" kern="1200" dirty="0">
                <a:solidFill>
                  <a:sysClr val="windowText" lastClr="0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Toys </a:t>
            </a:r>
            <a:endParaRPr lang="ru-RU" sz="3300" b="1" kern="1200" dirty="0">
              <a:solidFill>
                <a:sysClr val="windowText" lastClr="000000"/>
              </a:solidFill>
              <a:latin typeface="Calibri" panose="020F0502020204030204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49" name="Рисунок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A2FAC8-4531-8543-AD64-D7A547411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291531" y="4438085"/>
            <a:ext cx="567971" cy="583881"/>
          </a:xfrm>
          <a:prstGeom prst="rect">
            <a:avLst/>
          </a:prstGeom>
        </p:spPr>
      </p:pic>
      <p:pic>
        <p:nvPicPr>
          <p:cNvPr id="1026" name="Picture 2" descr="Middle Aged Man clipart">
            <a:extLst>
              <a:ext uri="{FF2B5EF4-FFF2-40B4-BE49-F238E27FC236}">
                <a16:creationId xmlns:a16="http://schemas.microsoft.com/office/drawing/2014/main" id="{444BD5DE-671B-914C-85CC-8358664B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3" y="1780685"/>
            <a:ext cx="1109711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3D30D2-3EB5-A648-85F6-360BF408D44D}"/>
              </a:ext>
            </a:extLst>
          </p:cNvPr>
          <p:cNvSpPr/>
          <p:nvPr/>
        </p:nvSpPr>
        <p:spPr>
          <a:xfrm>
            <a:off x="1625097" y="1540720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55D9F-47D6-3649-BEDB-D9AB3E1FFABB}"/>
              </a:ext>
            </a:extLst>
          </p:cNvPr>
          <p:cNvSpPr/>
          <p:nvPr/>
        </p:nvSpPr>
        <p:spPr>
          <a:xfrm>
            <a:off x="1625097" y="3712388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DEB90-2BD9-4243-8063-27EA855F8AED}"/>
              </a:ext>
            </a:extLst>
          </p:cNvPr>
          <p:cNvSpPr/>
          <p:nvPr/>
        </p:nvSpPr>
        <p:spPr>
          <a:xfrm>
            <a:off x="1625097" y="2626555"/>
            <a:ext cx="4168423" cy="1506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24C0112-C698-2C4B-B836-13CC47FF14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0799" y="2045999"/>
            <a:ext cx="1706312" cy="5801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A28768-4C82-714C-960D-AC63DEA85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7906" y="4343766"/>
            <a:ext cx="1722969" cy="4350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04044B-AB2A-8F4C-8E0F-FB59696613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0827" y="4356698"/>
            <a:ext cx="1653284" cy="40918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ED17806-EC87-C044-A254-89A23059D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6200" y="2061223"/>
            <a:ext cx="1261433" cy="58025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EE7C17F-80C2-3641-B0AA-6343367DBB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754" y="3236007"/>
            <a:ext cx="1295162" cy="4759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8E5D7C6-B874-7747-87B2-30039E11E6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723480" y="3171875"/>
            <a:ext cx="970391" cy="57010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EDA0A1F-9FE6-6547-9389-601E561792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4461749" y="1111722"/>
            <a:ext cx="1163713" cy="413118"/>
          </a:xfrm>
          <a:prstGeom prst="rect">
            <a:avLst/>
          </a:prstGeom>
        </p:spPr>
      </p:pic>
      <p:pic>
        <p:nvPicPr>
          <p:cNvPr id="2" name="Picture 2" descr="Robot clipart">
            <a:extLst>
              <a:ext uri="{FF2B5EF4-FFF2-40B4-BE49-F238E27FC236}">
                <a16:creationId xmlns:a16="http://schemas.microsoft.com/office/drawing/2014/main" id="{4A7B7B22-993D-6842-85E5-1F8F4041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9" y="1807921"/>
            <a:ext cx="6974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xie Doll Avery clipart">
            <a:extLst>
              <a:ext uri="{FF2B5EF4-FFF2-40B4-BE49-F238E27FC236}">
                <a16:creationId xmlns:a16="http://schemas.microsoft.com/office/drawing/2014/main" id="{9669DE6B-3E59-8F4D-A0D7-B09D836F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2" y="2911727"/>
            <a:ext cx="594823" cy="7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Ball clipart">
            <a:extLst>
              <a:ext uri="{FF2B5EF4-FFF2-40B4-BE49-F238E27FC236}">
                <a16:creationId xmlns:a16="http://schemas.microsoft.com/office/drawing/2014/main" id="{C2160D7A-1DF1-F843-B159-FC9195E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74" y="879637"/>
            <a:ext cx="628594" cy="6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mepad clipart">
            <a:extLst>
              <a:ext uri="{FF2B5EF4-FFF2-40B4-BE49-F238E27FC236}">
                <a16:creationId xmlns:a16="http://schemas.microsoft.com/office/drawing/2014/main" id="{075D7B93-CFFC-1944-91BE-46C462B2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94">
            <a:off x="3531631" y="4209386"/>
            <a:ext cx="622004" cy="5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570</Words>
  <Application>Microsoft Office PowerPoint</Application>
  <PresentationFormat>On-screen Show (16:9)</PresentationFormat>
  <Paragraphs>193</Paragraphs>
  <Slides>53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9" baseType="lpstr">
      <vt:lpstr>Rubik</vt:lpstr>
      <vt:lpstr>Comic Sans MS</vt:lpstr>
      <vt:lpstr>Britannic Bold</vt:lpstr>
      <vt:lpstr>Times New Roman</vt:lpstr>
      <vt:lpstr>Nunito;800</vt:lpstr>
      <vt:lpstr>Bebas Neue</vt:lpstr>
      <vt:lpstr>Brush Script MT</vt:lpstr>
      <vt:lpstr>Calibri Light</vt:lpstr>
      <vt:lpstr>Nunito ExtraBold</vt:lpstr>
      <vt:lpstr>Sport Day</vt:lpstr>
      <vt:lpstr>Nunito</vt:lpstr>
      <vt:lpstr>Arial</vt:lpstr>
      <vt:lpstr>Calibri</vt:lpstr>
      <vt:lpstr>Biology Subject for Pre-K: Food Chain by Slidesgo</vt:lpstr>
      <vt:lpstr>Тема Office</vt:lpstr>
      <vt:lpstr>1_Biology Subject for Pre-K: Food Chain by Slidesgo</vt:lpstr>
      <vt:lpstr>PowerPoint Presentation</vt:lpstr>
      <vt:lpstr>Our toys</vt:lpstr>
      <vt:lpstr>Warm-up and review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2. They have three ______.</vt:lpstr>
      <vt:lpstr>3. Mary and Lucy have ______.</vt:lpstr>
      <vt:lpstr>4. Nam and Ba have two _______.</vt:lpstr>
      <vt:lpstr>5. They have two ______.</vt:lpstr>
      <vt:lpstr>6. Minh and Ben have ____.</vt:lpstr>
      <vt:lpstr>7. They have three ____.</vt:lpstr>
      <vt:lpstr>8. Peter and Laura have ___.</vt:lpstr>
      <vt:lpstr>PowerPoint Presentation</vt:lpstr>
      <vt:lpstr>PowerPoint Presentation</vt:lpstr>
      <vt:lpstr>PowerPoint Presentation</vt:lpstr>
      <vt:lpstr>Game time!!!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Ngan-BanNgoaiNgu</cp:lastModifiedBy>
  <cp:revision>14</cp:revision>
  <dcterms:modified xsi:type="dcterms:W3CDTF">2024-08-16T09:20:34Z</dcterms:modified>
</cp:coreProperties>
</file>