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8" r:id="rId2"/>
    <p:sldMasterId id="2147483721" r:id="rId3"/>
  </p:sldMasterIdLst>
  <p:notesMasterIdLst>
    <p:notesMasterId r:id="rId45"/>
  </p:notesMasterIdLst>
  <p:sldIdLst>
    <p:sldId id="411" r:id="rId4"/>
    <p:sldId id="371" r:id="rId5"/>
    <p:sldId id="403" r:id="rId6"/>
    <p:sldId id="279" r:id="rId7"/>
    <p:sldId id="376" r:id="rId8"/>
    <p:sldId id="378" r:id="rId9"/>
    <p:sldId id="380" r:id="rId10"/>
    <p:sldId id="381" r:id="rId11"/>
    <p:sldId id="382" r:id="rId12"/>
    <p:sldId id="383" r:id="rId13"/>
    <p:sldId id="384" r:id="rId14"/>
    <p:sldId id="375" r:id="rId15"/>
    <p:sldId id="317" r:id="rId16"/>
    <p:sldId id="404" r:id="rId17"/>
    <p:sldId id="374" r:id="rId18"/>
    <p:sldId id="315" r:id="rId19"/>
    <p:sldId id="388" r:id="rId20"/>
    <p:sldId id="389" r:id="rId21"/>
    <p:sldId id="390" r:id="rId22"/>
    <p:sldId id="391" r:id="rId23"/>
    <p:sldId id="392" r:id="rId24"/>
    <p:sldId id="393" r:id="rId25"/>
    <p:sldId id="373" r:id="rId26"/>
    <p:sldId id="316" r:id="rId27"/>
    <p:sldId id="405" r:id="rId28"/>
    <p:sldId id="406" r:id="rId29"/>
    <p:sldId id="407" r:id="rId30"/>
    <p:sldId id="408" r:id="rId31"/>
    <p:sldId id="372" r:id="rId32"/>
    <p:sldId id="385" r:id="rId33"/>
    <p:sldId id="394" r:id="rId34"/>
    <p:sldId id="386" r:id="rId35"/>
    <p:sldId id="395" r:id="rId36"/>
    <p:sldId id="397" r:id="rId37"/>
    <p:sldId id="396" r:id="rId38"/>
    <p:sldId id="398" r:id="rId39"/>
    <p:sldId id="399" r:id="rId40"/>
    <p:sldId id="400" r:id="rId41"/>
    <p:sldId id="401" r:id="rId42"/>
    <p:sldId id="402" r:id="rId43"/>
    <p:sldId id="413" r:id="rId44"/>
  </p:sldIdLst>
  <p:sldSz cx="9144000" cy="5143500" type="screen16x9"/>
  <p:notesSz cx="6858000" cy="9144000"/>
  <p:embeddedFontLst>
    <p:embeddedFont>
      <p:font typeface=".VnTime" panose="020B7200000000000000"/>
      <p:regular r:id="rId46"/>
      <p:bold r:id="rId47"/>
      <p:italic r:id="rId48"/>
      <p:boldItalic r:id="rId49"/>
    </p:embeddedFont>
    <p:embeddedFont>
      <p:font typeface="Bebas Neue" panose="020B0604020202020204" charset="0"/>
      <p:regular r:id="rId50"/>
    </p:embeddedFont>
    <p:embeddedFont>
      <p:font typeface="Calibri" panose="020F0502020204030204" pitchFamily="34" charset="0"/>
      <p:regular r:id="rId51"/>
      <p:bold r:id="rId52"/>
      <p:italic r:id="rId53"/>
      <p:boldItalic r:id="rId54"/>
    </p:embeddedFont>
    <p:embeddedFont>
      <p:font typeface="Comic Sans MS" panose="030F0702030302020204" pitchFamily="66" charset="0"/>
      <p:regular r:id="rId55"/>
      <p:bold r:id="rId56"/>
      <p:italic r:id="rId57"/>
      <p:boldItalic r:id="rId58"/>
    </p:embeddedFont>
    <p:embeddedFont>
      <p:font typeface="Nunito" panose="020B0604020202020204" charset="0"/>
      <p:regular r:id="rId59"/>
      <p:bold r:id="rId60"/>
      <p:italic r:id="rId61"/>
      <p:boldItalic r:id="rId62"/>
    </p:embeddedFont>
    <p:embeddedFont>
      <p:font typeface="Nunito ExtraBold" panose="020B0604020202020204" charset="0"/>
      <p:bold r:id="rId63"/>
      <p:boldItalic r:id="rId64"/>
    </p:embeddedFont>
    <p:embeddedFont>
      <p:font typeface="Sport Day"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76D1B4-2DCC-4184-BF10-221A06556DFF}">
  <a:tblStyle styleId="{5E76D1B4-2DCC-4184-BF10-221A06556D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855" autoAdjust="0"/>
  </p:normalViewPr>
  <p:slideViewPr>
    <p:cSldViewPr snapToGrid="0">
      <p:cViewPr varScale="1">
        <p:scale>
          <a:sx n="96" d="100"/>
          <a:sy n="96" d="100"/>
        </p:scale>
        <p:origin x="20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41194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88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625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103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52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901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84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491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p>
          <a:p>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Invite 1 pupil from each team look at the picture and say aloud 3 times. The fastest one with the correct answer will have points for his/her team.</a:t>
            </a:r>
          </a:p>
          <a:p>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practice speaking English.</a:t>
            </a: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pupils.</a:t>
            </a:r>
            <a:r>
              <a:rPr lang="en-US" sz="1100" b="1" i="0" u="none" strike="noStrike" cap="none" dirty="0">
                <a:solidFill>
                  <a:srgbClr val="000000"/>
                </a:solidFill>
                <a:effectLst/>
                <a:latin typeface="Arial"/>
                <a:ea typeface="Arial"/>
                <a:cs typeface="Arial"/>
                <a:sym typeface="Arial"/>
              </a:rPr>
              <a:t> </a:t>
            </a:r>
            <a:endParaRPr lang="en-US" dirty="0"/>
          </a:p>
        </p:txBody>
      </p:sp>
    </p:spTree>
    <p:extLst>
      <p:ext uri="{BB962C8B-B14F-4D97-AF65-F5344CB8AC3E}">
        <p14:creationId xmlns:p14="http://schemas.microsoft.com/office/powerpoint/2010/main" val="123972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871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Game: What’s in the box?</a:t>
            </a:r>
            <a:endParaRPr lang="en-US" sz="1800" b="1"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p>
          <a:p>
            <a:pPr marL="0" marR="0" algn="just" eaLnBrk="0" hangingPunct="0">
              <a:spcBef>
                <a:spcPts val="300"/>
              </a:spcBef>
              <a:spcAft>
                <a:spcPts val="0"/>
              </a:spcAft>
            </a:pPr>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Invite 1 pupil from each team to go to the board and look at the toy, then scramble the words by writing on the board and say aloud what the toy is. The fastest will get more points than the rest.</a:t>
            </a:r>
          </a:p>
          <a:p>
            <a:pPr marL="0" marR="0" algn="just" eaLnBrk="0" hangingPunct="0">
              <a:spcBef>
                <a:spcPts val="300"/>
              </a:spcBef>
              <a:spcAft>
                <a:spcPts val="0"/>
              </a:spcAft>
            </a:pPr>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a:t>
            </a:r>
          </a:p>
          <a:p>
            <a:pPr marL="0" marR="0" algn="just" eaLnBrk="0" hangingPunct="0">
              <a:spcBef>
                <a:spcPts val="300"/>
              </a:spcBef>
              <a:spcAft>
                <a:spcPts val="0"/>
              </a:spcAft>
            </a:pPr>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the teams.</a:t>
            </a:r>
            <a:endParaRPr lang="en-US" dirty="0"/>
          </a:p>
        </p:txBody>
      </p:sp>
    </p:spTree>
    <p:extLst>
      <p:ext uri="{BB962C8B-B14F-4D97-AF65-F5344CB8AC3E}">
        <p14:creationId xmlns:p14="http://schemas.microsoft.com/office/powerpoint/2010/main" val="313535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8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endParaRPr lang="en-US" dirty="0"/>
          </a:p>
        </p:txBody>
      </p:sp>
    </p:spTree>
    <p:extLst>
      <p:ext uri="{BB962C8B-B14F-4D97-AF65-F5344CB8AC3E}">
        <p14:creationId xmlns:p14="http://schemas.microsoft.com/office/powerpoint/2010/main" val="30754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endParaRPr lang="en-US" dirty="0"/>
          </a:p>
        </p:txBody>
      </p:sp>
    </p:spTree>
    <p:extLst>
      <p:ext uri="{BB962C8B-B14F-4D97-AF65-F5344CB8AC3E}">
        <p14:creationId xmlns:p14="http://schemas.microsoft.com/office/powerpoint/2010/main" val="413174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44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6259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42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7128100" y="-308"/>
            <a:ext cx="2015872" cy="179880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720025" y="1949013"/>
            <a:ext cx="77040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720025" y="270597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1800"/>
            </a:lvl1pPr>
            <a:lvl2pPr lvl="1"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3"/>
          <p:cNvSpPr/>
          <p:nvPr/>
        </p:nvSpPr>
        <p:spPr>
          <a:xfrm rot="10800000">
            <a:off x="228" y="212"/>
            <a:ext cx="2015872" cy="17982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899659">
            <a:off x="8518550" y="245820"/>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265826" y="149717"/>
            <a:ext cx="8601325" cy="4664983"/>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2" name="Google Shape;42;p3"/>
          <p:cNvSpPr txBox="1">
            <a:spLocks noGrp="1"/>
          </p:cNvSpPr>
          <p:nvPr>
            <p:ph type="title" idx="2"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824950" y="17665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
          </p:nvPr>
        </p:nvSpPr>
        <p:spPr>
          <a:xfrm>
            <a:off x="824950" y="22006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grpSp>
        <p:nvGrpSpPr>
          <p:cNvPr id="154" name="Google Shape;154;p13"/>
          <p:cNvGrpSpPr/>
          <p:nvPr/>
        </p:nvGrpSpPr>
        <p:grpSpPr>
          <a:xfrm>
            <a:off x="265826" y="81522"/>
            <a:ext cx="8601325" cy="4911152"/>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63" name="Google Shape;163;p13"/>
          <p:cNvSpPr txBox="1">
            <a:spLocks noGrp="1"/>
          </p:cNvSpPr>
          <p:nvPr>
            <p:ph type="title" idx="2"/>
          </p:nvPr>
        </p:nvSpPr>
        <p:spPr>
          <a:xfrm>
            <a:off x="3443850" y="1760575"/>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13"/>
          <p:cNvSpPr txBox="1">
            <a:spLocks noGrp="1"/>
          </p:cNvSpPr>
          <p:nvPr>
            <p:ph type="subTitle" idx="3"/>
          </p:nvPr>
        </p:nvSpPr>
        <p:spPr>
          <a:xfrm>
            <a:off x="3443850" y="2194700"/>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6062750" y="1761450"/>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13"/>
          <p:cNvSpPr txBox="1">
            <a:spLocks noGrp="1"/>
          </p:cNvSpPr>
          <p:nvPr>
            <p:ph type="subTitle" idx="5"/>
          </p:nvPr>
        </p:nvSpPr>
        <p:spPr>
          <a:xfrm>
            <a:off x="6062750" y="2195575"/>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8249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13"/>
          <p:cNvSpPr txBox="1">
            <a:spLocks noGrp="1"/>
          </p:cNvSpPr>
          <p:nvPr>
            <p:ph type="subTitle" idx="7"/>
          </p:nvPr>
        </p:nvSpPr>
        <p:spPr>
          <a:xfrm>
            <a:off x="8249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34438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13"/>
          <p:cNvSpPr txBox="1">
            <a:spLocks noGrp="1"/>
          </p:cNvSpPr>
          <p:nvPr>
            <p:ph type="subTitle" idx="9"/>
          </p:nvPr>
        </p:nvSpPr>
        <p:spPr>
          <a:xfrm>
            <a:off x="34438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60627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13"/>
          <p:cNvSpPr txBox="1">
            <a:spLocks noGrp="1"/>
          </p:cNvSpPr>
          <p:nvPr>
            <p:ph type="subTitle" idx="14"/>
          </p:nvPr>
        </p:nvSpPr>
        <p:spPr>
          <a:xfrm>
            <a:off x="60627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8336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5" name="Google Shape;175;p13"/>
          <p:cNvSpPr txBox="1">
            <a:spLocks noGrp="1"/>
          </p:cNvSpPr>
          <p:nvPr>
            <p:ph type="title" idx="17" hasCustomPrompt="1"/>
          </p:nvPr>
        </p:nvSpPr>
        <p:spPr>
          <a:xfrm>
            <a:off x="3452513"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6" name="Google Shape;176;p13"/>
          <p:cNvSpPr txBox="1">
            <a:spLocks noGrp="1"/>
          </p:cNvSpPr>
          <p:nvPr>
            <p:ph type="title" idx="18" hasCustomPrompt="1"/>
          </p:nvPr>
        </p:nvSpPr>
        <p:spPr>
          <a:xfrm>
            <a:off x="60714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7" name="Google Shape;177;p13"/>
          <p:cNvSpPr txBox="1">
            <a:spLocks noGrp="1"/>
          </p:cNvSpPr>
          <p:nvPr>
            <p:ph type="title" idx="19" hasCustomPrompt="1"/>
          </p:nvPr>
        </p:nvSpPr>
        <p:spPr>
          <a:xfrm>
            <a:off x="8336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8" name="Google Shape;178;p13"/>
          <p:cNvSpPr txBox="1">
            <a:spLocks noGrp="1"/>
          </p:cNvSpPr>
          <p:nvPr>
            <p:ph type="title" idx="20" hasCustomPrompt="1"/>
          </p:nvPr>
        </p:nvSpPr>
        <p:spPr>
          <a:xfrm>
            <a:off x="34525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9" name="Google Shape;179;p13"/>
          <p:cNvSpPr txBox="1">
            <a:spLocks noGrp="1"/>
          </p:cNvSpPr>
          <p:nvPr>
            <p:ph type="title" idx="21" hasCustomPrompt="1"/>
          </p:nvPr>
        </p:nvSpPr>
        <p:spPr>
          <a:xfrm>
            <a:off x="60714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83213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28"/>
        <p:cNvGrpSpPr/>
        <p:nvPr/>
      </p:nvGrpSpPr>
      <p:grpSpPr>
        <a:xfrm>
          <a:off x="0" y="0"/>
          <a:ext cx="0" cy="0"/>
          <a:chOff x="0" y="0"/>
          <a:chExt cx="0" cy="0"/>
        </a:xfrm>
      </p:grpSpPr>
      <p:sp>
        <p:nvSpPr>
          <p:cNvPr id="229" name="Google Shape;229;p1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17"/>
          <p:cNvSpPr txBox="1">
            <a:spLocks noGrp="1"/>
          </p:cNvSpPr>
          <p:nvPr>
            <p:ph type="subTitle" idx="1"/>
          </p:nvPr>
        </p:nvSpPr>
        <p:spPr>
          <a:xfrm>
            <a:off x="715100" y="3206200"/>
            <a:ext cx="4354800" cy="80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31" name="Google Shape;231;p17"/>
          <p:cNvGrpSpPr/>
          <p:nvPr/>
        </p:nvGrpSpPr>
        <p:grpSpPr>
          <a:xfrm rot="10800000">
            <a:off x="265826" y="81522"/>
            <a:ext cx="8601325" cy="4911152"/>
            <a:chOff x="265826" y="81522"/>
            <a:chExt cx="8601325" cy="4911152"/>
          </a:xfrm>
        </p:grpSpPr>
        <p:sp>
          <p:nvSpPr>
            <p:cNvPr id="232" name="Google Shape;232;p1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 name="Google Shape;237;p1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 name="Google Shape;238;p1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240" name="Google Shape;240;p17"/>
          <p:cNvSpPr txBox="1">
            <a:spLocks noGrp="1"/>
          </p:cNvSpPr>
          <p:nvPr>
            <p:ph type="title"/>
          </p:nvPr>
        </p:nvSpPr>
        <p:spPr>
          <a:xfrm>
            <a:off x="999225" y="1433200"/>
            <a:ext cx="3796500" cy="137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2492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13" name="Google Shape;613;p42"/>
          <p:cNvGrpSpPr/>
          <p:nvPr/>
        </p:nvGrpSpPr>
        <p:grpSpPr>
          <a:xfrm rot="10800000">
            <a:off x="265826" y="149717"/>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82833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24" name="Google Shape;624;p43"/>
          <p:cNvGrpSpPr/>
          <p:nvPr/>
        </p:nvGrpSpPr>
        <p:grpSpPr>
          <a:xfrm>
            <a:off x="265826" y="149717"/>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07895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5" name="Google Shape;635;p44"/>
          <p:cNvGrpSpPr/>
          <p:nvPr/>
        </p:nvGrpSpPr>
        <p:grpSpPr>
          <a:xfrm rot="10800000">
            <a:off x="265826" y="149717"/>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05213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28780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s-ES"/>
              <a:t>Haga clic para modificar el estilo de subtítulo del patrón</a:t>
            </a:r>
          </a:p>
        </p:txBody>
      </p:sp>
      <p:sp>
        <p:nvSpPr>
          <p:cNvPr id="4" name="Rectangle 4">
            <a:extLst>
              <a:ext uri="{FF2B5EF4-FFF2-40B4-BE49-F238E27FC236}">
                <a16:creationId xmlns:a16="http://schemas.microsoft.com/office/drawing/2014/main" id="{6F640898-A129-E485-165F-5A4836506C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F4B256B3-0A96-F80F-2F97-239DDADBA4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ED97D309-D5A0-5CB5-5436-271F6FB51068}"/>
              </a:ext>
            </a:extLst>
          </p:cNvPr>
          <p:cNvSpPr>
            <a:spLocks noGrp="1" noChangeArrowheads="1"/>
          </p:cNvSpPr>
          <p:nvPr>
            <p:ph type="sldNum" sz="quarter" idx="12"/>
          </p:nvPr>
        </p:nvSpPr>
        <p:spPr/>
        <p:txBody>
          <a:bodyPr/>
          <a:lstStyle>
            <a:lvl1pPr>
              <a:defRPr/>
            </a:lvl1pPr>
          </a:lstStyle>
          <a:p>
            <a:fld id="{0A73DB1F-BA79-4868-BA25-77A672341250}" type="slidenum">
              <a:rPr lang="es-ES" altLang="en-US"/>
              <a:pPr/>
              <a:t>‹#›</a:t>
            </a:fld>
            <a:endParaRPr lang="es-ES" altLang="en-US"/>
          </a:p>
        </p:txBody>
      </p:sp>
    </p:spTree>
    <p:extLst>
      <p:ext uri="{BB962C8B-B14F-4D97-AF65-F5344CB8AC3E}">
        <p14:creationId xmlns:p14="http://schemas.microsoft.com/office/powerpoint/2010/main" val="3226013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F15853DC-1DE4-E90B-6655-C4AA92D257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E6E30068-76FA-AD26-B896-79CF27D37F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7014B49A-9600-5BBF-E1D1-B49A6FD1A560}"/>
              </a:ext>
            </a:extLst>
          </p:cNvPr>
          <p:cNvSpPr>
            <a:spLocks noGrp="1" noChangeArrowheads="1"/>
          </p:cNvSpPr>
          <p:nvPr>
            <p:ph type="sldNum" sz="quarter" idx="12"/>
          </p:nvPr>
        </p:nvSpPr>
        <p:spPr/>
        <p:txBody>
          <a:bodyPr/>
          <a:lstStyle>
            <a:lvl1pPr>
              <a:defRPr/>
            </a:lvl1pPr>
          </a:lstStyle>
          <a:p>
            <a:fld id="{CDF7BFDA-227F-4268-BF8C-126A619EB798}" type="slidenum">
              <a:rPr lang="es-ES" altLang="en-US"/>
              <a:pPr/>
              <a:t>‹#›</a:t>
            </a:fld>
            <a:endParaRPr lang="es-ES" altLang="en-US"/>
          </a:p>
        </p:txBody>
      </p:sp>
    </p:spTree>
    <p:extLst>
      <p:ext uri="{BB962C8B-B14F-4D97-AF65-F5344CB8AC3E}">
        <p14:creationId xmlns:p14="http://schemas.microsoft.com/office/powerpoint/2010/main" val="139914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000618AB-1E4E-999A-207C-F59890CD39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422EAE8B-3F4C-8EBF-94C6-3BF0CDF290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076E8F81-4F60-A0DA-B3C9-71D3FCA21CEA}"/>
              </a:ext>
            </a:extLst>
          </p:cNvPr>
          <p:cNvSpPr>
            <a:spLocks noGrp="1" noChangeArrowheads="1"/>
          </p:cNvSpPr>
          <p:nvPr>
            <p:ph type="sldNum" sz="quarter" idx="12"/>
          </p:nvPr>
        </p:nvSpPr>
        <p:spPr/>
        <p:txBody>
          <a:bodyPr/>
          <a:lstStyle>
            <a:lvl1pPr>
              <a:defRPr/>
            </a:lvl1pPr>
          </a:lstStyle>
          <a:p>
            <a:fld id="{87BF39BF-CF4D-4428-A589-1F767D05B968}" type="slidenum">
              <a:rPr lang="es-ES" altLang="en-US"/>
              <a:pPr/>
              <a:t>‹#›</a:t>
            </a:fld>
            <a:endParaRPr lang="es-ES" altLang="en-US"/>
          </a:p>
        </p:txBody>
      </p:sp>
    </p:spTree>
    <p:extLst>
      <p:ext uri="{BB962C8B-B14F-4D97-AF65-F5344CB8AC3E}">
        <p14:creationId xmlns:p14="http://schemas.microsoft.com/office/powerpoint/2010/main" val="2706029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Date Placeholder 6">
            <a:extLst>
              <a:ext uri="{FF2B5EF4-FFF2-40B4-BE49-F238E27FC236}">
                <a16:creationId xmlns:a16="http://schemas.microsoft.com/office/drawing/2014/main" id="{1BC811E0-F51B-7977-2010-BE0C41E8DC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3D20F201-6E21-5604-05E4-93A68DD38F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656A66A1-613C-A90B-91F1-FE05114036F0}"/>
              </a:ext>
            </a:extLst>
          </p:cNvPr>
          <p:cNvSpPr>
            <a:spLocks noGrp="1" noChangeArrowheads="1"/>
          </p:cNvSpPr>
          <p:nvPr>
            <p:ph type="sldNum" sz="quarter" idx="12"/>
          </p:nvPr>
        </p:nvSpPr>
        <p:spPr/>
        <p:txBody>
          <a:bodyPr/>
          <a:lstStyle>
            <a:lvl1pPr>
              <a:defRPr/>
            </a:lvl1pPr>
          </a:lstStyle>
          <a:p>
            <a:fld id="{FA85EEE1-2E60-446D-94B9-A8CE3E67C320}" type="slidenum">
              <a:rPr lang="es-ES" altLang="en-US"/>
              <a:pPr/>
              <a:t>‹#›</a:t>
            </a:fld>
            <a:endParaRPr lang="es-ES" altLang="en-US"/>
          </a:p>
        </p:txBody>
      </p:sp>
    </p:spTree>
    <p:extLst>
      <p:ext uri="{BB962C8B-B14F-4D97-AF65-F5344CB8AC3E}">
        <p14:creationId xmlns:p14="http://schemas.microsoft.com/office/powerpoint/2010/main" val="133207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AutoNum type="arabicPeriod"/>
              <a:defRPr sz="1200"/>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0"/>
              </a:spcBef>
              <a:spcAft>
                <a:spcPts val="0"/>
              </a:spcAft>
              <a:buSzPts val="1400"/>
              <a:buAutoNum type="romanLcPeriod"/>
              <a:defRPr/>
            </a:lvl3pPr>
            <a:lvl4pPr marL="1828800" lvl="3" indent="-317500" rtl="0">
              <a:lnSpc>
                <a:spcPct val="115000"/>
              </a:lnSpc>
              <a:spcBef>
                <a:spcPts val="0"/>
              </a:spcBef>
              <a:spcAft>
                <a:spcPts val="0"/>
              </a:spcAft>
              <a:buSzPts val="1400"/>
              <a:buAutoNum type="arabicPeriod"/>
              <a:defRPr/>
            </a:lvl4pPr>
            <a:lvl5pPr marL="2286000" lvl="4" indent="-317500" rtl="0">
              <a:lnSpc>
                <a:spcPct val="115000"/>
              </a:lnSpc>
              <a:spcBef>
                <a:spcPts val="0"/>
              </a:spcBef>
              <a:spcAft>
                <a:spcPts val="0"/>
              </a:spcAft>
              <a:buSzPts val="1400"/>
              <a:buAutoNum type="alphaLcPeriod"/>
              <a:defRPr/>
            </a:lvl5pPr>
            <a:lvl6pPr marL="2743200" lvl="5" indent="-317500" rtl="0">
              <a:lnSpc>
                <a:spcPct val="115000"/>
              </a:lnSpc>
              <a:spcBef>
                <a:spcPts val="0"/>
              </a:spcBef>
              <a:spcAft>
                <a:spcPts val="0"/>
              </a:spcAft>
              <a:buSzPts val="1400"/>
              <a:buAutoNum type="romanLcPeriod"/>
              <a:defRPr/>
            </a:lvl6pPr>
            <a:lvl7pPr marL="3200400" lvl="6" indent="-317500" rtl="0">
              <a:lnSpc>
                <a:spcPct val="115000"/>
              </a:lnSpc>
              <a:spcBef>
                <a:spcPts val="0"/>
              </a:spcBef>
              <a:spcAft>
                <a:spcPts val="0"/>
              </a:spcAft>
              <a:buSzPts val="1400"/>
              <a:buAutoNum type="arabicPeriod"/>
              <a:defRPr/>
            </a:lvl7pPr>
            <a:lvl8pPr marL="3657600" lvl="7" indent="-317500" rtl="0">
              <a:lnSpc>
                <a:spcPct val="115000"/>
              </a:lnSpc>
              <a:spcBef>
                <a:spcPts val="0"/>
              </a:spcBef>
              <a:spcAft>
                <a:spcPts val="0"/>
              </a:spcAft>
              <a:buSzPts val="1400"/>
              <a:buAutoNum type="alphaLcPeriod"/>
              <a:defRPr/>
            </a:lvl8pPr>
            <a:lvl9pPr marL="4114800" lvl="8" indent="-317500"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265826" y="81522"/>
            <a:ext cx="8601325" cy="4911152"/>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55" name="Google Shape;55;p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45BC3585-217E-6DD9-AC7B-8DE2F865FE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8" name="Rectangle 5">
            <a:extLst>
              <a:ext uri="{FF2B5EF4-FFF2-40B4-BE49-F238E27FC236}">
                <a16:creationId xmlns:a16="http://schemas.microsoft.com/office/drawing/2014/main" id="{F48EE6CD-16B6-284C-58A3-DB6013A6B4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9" name="Rectangle 6">
            <a:extLst>
              <a:ext uri="{FF2B5EF4-FFF2-40B4-BE49-F238E27FC236}">
                <a16:creationId xmlns:a16="http://schemas.microsoft.com/office/drawing/2014/main" id="{40F7556E-2708-2970-0452-3E55B0005368}"/>
              </a:ext>
            </a:extLst>
          </p:cNvPr>
          <p:cNvSpPr>
            <a:spLocks noGrp="1" noChangeArrowheads="1"/>
          </p:cNvSpPr>
          <p:nvPr>
            <p:ph type="sldNum" sz="quarter" idx="12"/>
          </p:nvPr>
        </p:nvSpPr>
        <p:spPr/>
        <p:txBody>
          <a:bodyPr/>
          <a:lstStyle>
            <a:lvl1pPr>
              <a:defRPr/>
            </a:lvl1pPr>
          </a:lstStyle>
          <a:p>
            <a:fld id="{1DA014D1-558A-4258-97B2-C9BE247B73DB}" type="slidenum">
              <a:rPr lang="es-ES" altLang="en-US"/>
              <a:pPr/>
              <a:t>‹#›</a:t>
            </a:fld>
            <a:endParaRPr lang="es-ES" altLang="en-US"/>
          </a:p>
        </p:txBody>
      </p:sp>
    </p:spTree>
    <p:extLst>
      <p:ext uri="{BB962C8B-B14F-4D97-AF65-F5344CB8AC3E}">
        <p14:creationId xmlns:p14="http://schemas.microsoft.com/office/powerpoint/2010/main" val="419071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03B462C1-BA7A-9409-AF04-BB1E41B103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4" name="Rectangle 5">
            <a:extLst>
              <a:ext uri="{FF2B5EF4-FFF2-40B4-BE49-F238E27FC236}">
                <a16:creationId xmlns:a16="http://schemas.microsoft.com/office/drawing/2014/main" id="{9D89300E-B76C-DF78-E4C7-A037BCB38F2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5" name="Rectangle 6">
            <a:extLst>
              <a:ext uri="{FF2B5EF4-FFF2-40B4-BE49-F238E27FC236}">
                <a16:creationId xmlns:a16="http://schemas.microsoft.com/office/drawing/2014/main" id="{F5063B72-E976-6B3A-0D63-627386DC6818}"/>
              </a:ext>
            </a:extLst>
          </p:cNvPr>
          <p:cNvSpPr>
            <a:spLocks noGrp="1" noChangeArrowheads="1"/>
          </p:cNvSpPr>
          <p:nvPr>
            <p:ph type="sldNum" sz="quarter" idx="12"/>
          </p:nvPr>
        </p:nvSpPr>
        <p:spPr/>
        <p:txBody>
          <a:bodyPr/>
          <a:lstStyle>
            <a:lvl1pPr>
              <a:defRPr/>
            </a:lvl1pPr>
          </a:lstStyle>
          <a:p>
            <a:fld id="{FEBE9D40-0A2C-4931-A7CA-ED39417D605A}" type="slidenum">
              <a:rPr lang="es-ES" altLang="en-US"/>
              <a:pPr/>
              <a:t>‹#›</a:t>
            </a:fld>
            <a:endParaRPr lang="es-ES" altLang="en-US"/>
          </a:p>
        </p:txBody>
      </p:sp>
    </p:spTree>
    <p:extLst>
      <p:ext uri="{BB962C8B-B14F-4D97-AF65-F5344CB8AC3E}">
        <p14:creationId xmlns:p14="http://schemas.microsoft.com/office/powerpoint/2010/main" val="4261300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650EF2-4D36-A7E3-B7EF-AE8F470E75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3" name="Rectangle 5">
            <a:extLst>
              <a:ext uri="{FF2B5EF4-FFF2-40B4-BE49-F238E27FC236}">
                <a16:creationId xmlns:a16="http://schemas.microsoft.com/office/drawing/2014/main" id="{8038206C-A431-DEC6-871A-74EE16CB04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4" name="Rectangle 6">
            <a:extLst>
              <a:ext uri="{FF2B5EF4-FFF2-40B4-BE49-F238E27FC236}">
                <a16:creationId xmlns:a16="http://schemas.microsoft.com/office/drawing/2014/main" id="{935802B0-AFEF-3FDD-2B79-483877F4E8AC}"/>
              </a:ext>
            </a:extLst>
          </p:cNvPr>
          <p:cNvSpPr>
            <a:spLocks noGrp="1" noChangeArrowheads="1"/>
          </p:cNvSpPr>
          <p:nvPr>
            <p:ph type="sldNum" sz="quarter" idx="12"/>
          </p:nvPr>
        </p:nvSpPr>
        <p:spPr/>
        <p:txBody>
          <a:bodyPr/>
          <a:lstStyle>
            <a:lvl1pPr>
              <a:defRPr/>
            </a:lvl1pPr>
          </a:lstStyle>
          <a:p>
            <a:fld id="{C078C233-7342-4727-BDE5-D90D24F7AA28}" type="slidenum">
              <a:rPr lang="es-ES" altLang="en-US"/>
              <a:pPr/>
              <a:t>‹#›</a:t>
            </a:fld>
            <a:endParaRPr lang="es-ES" altLang="en-US"/>
          </a:p>
        </p:txBody>
      </p:sp>
    </p:spTree>
    <p:extLst>
      <p:ext uri="{BB962C8B-B14F-4D97-AF65-F5344CB8AC3E}">
        <p14:creationId xmlns:p14="http://schemas.microsoft.com/office/powerpoint/2010/main" val="742067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6">
            <a:extLst>
              <a:ext uri="{FF2B5EF4-FFF2-40B4-BE49-F238E27FC236}">
                <a16:creationId xmlns:a16="http://schemas.microsoft.com/office/drawing/2014/main" id="{FB931A19-BD7D-E689-9C64-24D64D5CB5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A5BED3B9-9801-4BE9-1B1A-686A200733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33ED8EC2-4C94-9220-305E-1C5F04377A9C}"/>
              </a:ext>
            </a:extLst>
          </p:cNvPr>
          <p:cNvSpPr>
            <a:spLocks noGrp="1" noChangeArrowheads="1"/>
          </p:cNvSpPr>
          <p:nvPr>
            <p:ph type="sldNum" sz="quarter" idx="12"/>
          </p:nvPr>
        </p:nvSpPr>
        <p:spPr/>
        <p:txBody>
          <a:bodyPr/>
          <a:lstStyle>
            <a:lvl1pPr>
              <a:defRPr/>
            </a:lvl1pPr>
          </a:lstStyle>
          <a:p>
            <a:fld id="{26BFEF2B-CEEC-4FC4-A5C9-D3676AEFE02B}" type="slidenum">
              <a:rPr lang="es-ES" altLang="en-US"/>
              <a:pPr/>
              <a:t>‹#›</a:t>
            </a:fld>
            <a:endParaRPr lang="es-ES" altLang="en-US"/>
          </a:p>
        </p:txBody>
      </p:sp>
    </p:spTree>
    <p:extLst>
      <p:ext uri="{BB962C8B-B14F-4D97-AF65-F5344CB8AC3E}">
        <p14:creationId xmlns:p14="http://schemas.microsoft.com/office/powerpoint/2010/main" val="2839679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6">
            <a:extLst>
              <a:ext uri="{FF2B5EF4-FFF2-40B4-BE49-F238E27FC236}">
                <a16:creationId xmlns:a16="http://schemas.microsoft.com/office/drawing/2014/main" id="{E4B44851-557C-B7C1-F424-716281A749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C1E77C24-F5D1-7E70-5722-48DB045A1E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56DFC2AC-A1F9-8707-479C-FB1B3C2858E5}"/>
              </a:ext>
            </a:extLst>
          </p:cNvPr>
          <p:cNvSpPr>
            <a:spLocks noGrp="1" noChangeArrowheads="1"/>
          </p:cNvSpPr>
          <p:nvPr>
            <p:ph type="sldNum" sz="quarter" idx="12"/>
          </p:nvPr>
        </p:nvSpPr>
        <p:spPr/>
        <p:txBody>
          <a:bodyPr/>
          <a:lstStyle>
            <a:lvl1pPr>
              <a:defRPr/>
            </a:lvl1pPr>
          </a:lstStyle>
          <a:p>
            <a:fld id="{5DF847B6-F42F-4048-9841-7220C3A796F5}" type="slidenum">
              <a:rPr lang="es-ES" altLang="en-US"/>
              <a:pPr/>
              <a:t>‹#›</a:t>
            </a:fld>
            <a:endParaRPr lang="es-ES" altLang="en-US"/>
          </a:p>
        </p:txBody>
      </p:sp>
    </p:spTree>
    <p:extLst>
      <p:ext uri="{BB962C8B-B14F-4D97-AF65-F5344CB8AC3E}">
        <p14:creationId xmlns:p14="http://schemas.microsoft.com/office/powerpoint/2010/main" val="289148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379CE426-9C6B-686C-1991-8945FD8A27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8536C988-BC28-35BC-C5C1-713A30BC08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1D573966-D5FC-7E9D-A5E2-934011CF4BF2}"/>
              </a:ext>
            </a:extLst>
          </p:cNvPr>
          <p:cNvSpPr>
            <a:spLocks noGrp="1" noChangeArrowheads="1"/>
          </p:cNvSpPr>
          <p:nvPr>
            <p:ph type="sldNum" sz="quarter" idx="12"/>
          </p:nvPr>
        </p:nvSpPr>
        <p:spPr/>
        <p:txBody>
          <a:bodyPr/>
          <a:lstStyle>
            <a:lvl1pPr>
              <a:defRPr/>
            </a:lvl1pPr>
          </a:lstStyle>
          <a:p>
            <a:fld id="{02307533-EE59-4759-AE0F-BCCB5957D0E1}" type="slidenum">
              <a:rPr lang="es-ES" altLang="en-US"/>
              <a:pPr/>
              <a:t>‹#›</a:t>
            </a:fld>
            <a:endParaRPr lang="es-ES" altLang="en-US"/>
          </a:p>
        </p:txBody>
      </p:sp>
    </p:spTree>
    <p:extLst>
      <p:ext uri="{BB962C8B-B14F-4D97-AF65-F5344CB8AC3E}">
        <p14:creationId xmlns:p14="http://schemas.microsoft.com/office/powerpoint/2010/main" val="3546166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A7414992-A630-6EDC-615D-DC19D4AAD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3A1B3FE9-6D2D-0490-5F67-B1FE6CF925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1220657D-F4E8-661A-561F-F354F1EF0772}"/>
              </a:ext>
            </a:extLst>
          </p:cNvPr>
          <p:cNvSpPr>
            <a:spLocks noGrp="1" noChangeArrowheads="1"/>
          </p:cNvSpPr>
          <p:nvPr>
            <p:ph type="sldNum" sz="quarter" idx="12"/>
          </p:nvPr>
        </p:nvSpPr>
        <p:spPr/>
        <p:txBody>
          <a:bodyPr/>
          <a:lstStyle>
            <a:lvl1pPr>
              <a:defRPr/>
            </a:lvl1pPr>
          </a:lstStyle>
          <a:p>
            <a:fld id="{84C4FA12-4BC3-4770-A919-81CCCDAA618F}" type="slidenum">
              <a:rPr lang="es-ES" altLang="en-US"/>
              <a:pPr/>
              <a:t>‹#›</a:t>
            </a:fld>
            <a:endParaRPr lang="es-ES" altLang="en-US"/>
          </a:p>
        </p:txBody>
      </p:sp>
    </p:spTree>
    <p:extLst>
      <p:ext uri="{BB962C8B-B14F-4D97-AF65-F5344CB8AC3E}">
        <p14:creationId xmlns:p14="http://schemas.microsoft.com/office/powerpoint/2010/main" val="77933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5">
  <p:cSld name="CUSTOM_2_1_1_1">
    <p:bg>
      <p:bgPr>
        <a:solidFill>
          <a:schemeClr val="lt2"/>
        </a:solidFill>
        <a:effectLst/>
      </p:bgPr>
    </p:bg>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81" name="Google Shape;581;p40"/>
          <p:cNvSpPr/>
          <p:nvPr/>
        </p:nvSpPr>
        <p:spPr>
          <a:xfrm>
            <a:off x="7743052" y="4646449"/>
            <a:ext cx="1401255" cy="51446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40"/>
          <p:cNvSpPr txBox="1">
            <a:spLocks noGrp="1"/>
          </p:cNvSpPr>
          <p:nvPr>
            <p:ph type="title"/>
          </p:nvPr>
        </p:nvSpPr>
        <p:spPr>
          <a:xfrm>
            <a:off x="720025" y="1809213"/>
            <a:ext cx="7704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4" name="Google Shape;584;p40"/>
          <p:cNvSpPr txBox="1">
            <a:spLocks noGrp="1"/>
          </p:cNvSpPr>
          <p:nvPr>
            <p:ph type="subTitle" idx="1"/>
          </p:nvPr>
        </p:nvSpPr>
        <p:spPr>
          <a:xfrm>
            <a:off x="720025" y="250602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265826" y="149717"/>
            <a:ext cx="8601325" cy="4664983"/>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594" name="Google Shape;594;p40"/>
          <p:cNvSpPr/>
          <p:nvPr/>
        </p:nvSpPr>
        <p:spPr>
          <a:xfrm rot="10800000">
            <a:off x="0" y="-1"/>
            <a:ext cx="2068936" cy="7215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rot="10800000" flipH="1">
            <a:off x="6914124" y="0"/>
            <a:ext cx="2229880" cy="7215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txBox="1">
            <a:spLocks noGrp="1"/>
          </p:cNvSpPr>
          <p:nvPr>
            <p:ph type="title" idx="3"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BLANK_1_1_1_1_1_1_1">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13" name="Google Shape;613;p42"/>
          <p:cNvGrpSpPr/>
          <p:nvPr/>
        </p:nvGrpSpPr>
        <p:grpSpPr>
          <a:xfrm rot="10800000">
            <a:off x="265826" y="149717"/>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24" name="Google Shape;624;p43"/>
          <p:cNvGrpSpPr/>
          <p:nvPr/>
        </p:nvGrpSpPr>
        <p:grpSpPr>
          <a:xfrm>
            <a:off x="265826" y="149717"/>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5" name="Google Shape;635;p44"/>
          <p:cNvGrpSpPr/>
          <p:nvPr/>
        </p:nvGrpSpPr>
        <p:grpSpPr>
          <a:xfrm rot="10800000">
            <a:off x="265826" y="149717"/>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20970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7128100" y="-308"/>
            <a:ext cx="2015872" cy="179880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720025" y="1949013"/>
            <a:ext cx="77040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720025" y="270597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1800"/>
            </a:lvl1pPr>
            <a:lvl2pPr lvl="1"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3"/>
          <p:cNvSpPr/>
          <p:nvPr/>
        </p:nvSpPr>
        <p:spPr>
          <a:xfrm rot="10800000">
            <a:off x="228" y="212"/>
            <a:ext cx="2015872" cy="17982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899659">
            <a:off x="8518550" y="245820"/>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265826" y="149717"/>
            <a:ext cx="8601325" cy="4664983"/>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2" name="Google Shape;42;p3"/>
          <p:cNvSpPr txBox="1">
            <a:spLocks noGrp="1"/>
          </p:cNvSpPr>
          <p:nvPr>
            <p:ph type="title" idx="2"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74290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86" r:id="rId4"/>
    <p:sldLayoutId id="2147483688" r:id="rId5"/>
    <p:sldLayoutId id="2147483689" r:id="rId6"/>
    <p:sldLayoutId id="2147483690" r:id="rId7"/>
    <p:sldLayoutId id="214748373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88422472"/>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A5C10B-DEC6-9693-20E3-C3E64A9D367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617B33E1-A4D1-6C2E-E67C-3698243A59F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3B0C2825-5F11-EDFB-074F-12025501A0D5}"/>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mn-lt"/>
                <a:cs typeface="+mn-cs"/>
              </a:defRPr>
            </a:lvl1pPr>
          </a:lstStyle>
          <a:p>
            <a:pPr>
              <a:defRPr/>
            </a:pPr>
            <a:endParaRPr lang="es-ES"/>
          </a:p>
        </p:txBody>
      </p:sp>
      <p:sp>
        <p:nvSpPr>
          <p:cNvPr id="1029" name="Rectangle 5">
            <a:extLst>
              <a:ext uri="{FF2B5EF4-FFF2-40B4-BE49-F238E27FC236}">
                <a16:creationId xmlns:a16="http://schemas.microsoft.com/office/drawing/2014/main" id="{47F66D18-6933-0BE5-C913-FEBD2378D16F}"/>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mn-lt"/>
                <a:cs typeface="+mn-cs"/>
              </a:defRPr>
            </a:lvl1pPr>
          </a:lstStyle>
          <a:p>
            <a:pPr>
              <a:defRPr/>
            </a:pPr>
            <a:endParaRPr lang="es-ES"/>
          </a:p>
        </p:txBody>
      </p:sp>
      <p:sp>
        <p:nvSpPr>
          <p:cNvPr id="1030" name="Rectangle 6">
            <a:extLst>
              <a:ext uri="{FF2B5EF4-FFF2-40B4-BE49-F238E27FC236}">
                <a16:creationId xmlns:a16="http://schemas.microsoft.com/office/drawing/2014/main" id="{12ADD408-6DC8-3A50-1F62-86B19A9F22E0}"/>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09896EBC-3E04-4CA8-8D3B-BAD12823BA5D}" type="slidenum">
              <a:rPr lang="es-ES" altLang="en-US"/>
              <a:pPr/>
              <a:t>‹#›</a:t>
            </a:fld>
            <a:endParaRPr lang="es-ES" altLang="en-US"/>
          </a:p>
        </p:txBody>
      </p:sp>
    </p:spTree>
    <p:extLst>
      <p:ext uri="{BB962C8B-B14F-4D97-AF65-F5344CB8AC3E}">
        <p14:creationId xmlns:p14="http://schemas.microsoft.com/office/powerpoint/2010/main" val="42507877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5.wav"/></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7C7A-8610-433D-A6CD-BFB36BD632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8FED013-9483-4381-89C7-D992D1D45A3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342FD10-0BD3-4B08-9A1D-0C284BA6A50F}"/>
              </a:ext>
            </a:extLst>
          </p:cNvPr>
          <p:cNvSpPr>
            <a:spLocks noGrp="1"/>
          </p:cNvSpPr>
          <p:nvPr>
            <p:ph type="sldNum" sz="quarter" idx="12"/>
          </p:nvPr>
        </p:nvSpPr>
        <p:spPr/>
        <p:txBody>
          <a:bodyPr/>
          <a:lstStyle/>
          <a:p>
            <a:fld id="{F1DC51B9-251E-40F6-A6D3-BF20A381B23A}" type="slidenum">
              <a:rPr lang="en-US" smtClean="0"/>
              <a:t>1</a:t>
            </a:fld>
            <a:endParaRPr lang="en-US"/>
          </a:p>
        </p:txBody>
      </p:sp>
      <p:pic>
        <p:nvPicPr>
          <p:cNvPr id="5" name="Picture 4">
            <a:extLst>
              <a:ext uri="{FF2B5EF4-FFF2-40B4-BE49-F238E27FC236}">
                <a16:creationId xmlns:a16="http://schemas.microsoft.com/office/drawing/2014/main" id="{11E6E82F-D8FE-475B-A6A9-3C020F68AC35}"/>
              </a:ext>
            </a:extLst>
          </p:cNvPr>
          <p:cNvPicPr>
            <a:picLocks noChangeAspect="1"/>
          </p:cNvPicPr>
          <p:nvPr/>
        </p:nvPicPr>
        <p:blipFill>
          <a:blip r:embed="rId2"/>
          <a:srcRect/>
          <a:stretch/>
        </p:blipFill>
        <p:spPr>
          <a:xfrm>
            <a:off x="9483" y="10668"/>
            <a:ext cx="9125034" cy="5132831"/>
          </a:xfrm>
          <a:prstGeom prst="rect">
            <a:avLst/>
          </a:prstGeom>
        </p:spPr>
      </p:pic>
    </p:spTree>
    <p:extLst>
      <p:ext uri="{BB962C8B-B14F-4D97-AF65-F5344CB8AC3E}">
        <p14:creationId xmlns:p14="http://schemas.microsoft.com/office/powerpoint/2010/main" val="3798331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ED6CF8DC-6771-7B85-43A6-160B910FFBDA}"/>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1A4BC7B6-C7DC-18CB-816D-99743CD3D6EC}"/>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782EB9A2-B895-B3A5-72FA-730325DFE3DD}"/>
              </a:ext>
            </a:extLst>
          </p:cNvPr>
          <p:cNvPicPr>
            <a:picLocks noChangeAspect="1"/>
          </p:cNvPicPr>
          <p:nvPr/>
        </p:nvPicPr>
        <p:blipFill>
          <a:blip r:embed="rId7"/>
          <a:srcRect/>
          <a:stretch>
            <a:fillRect/>
          </a:stretch>
        </p:blipFill>
        <p:spPr bwMode="auto">
          <a:xfrm rot="20904919">
            <a:off x="1531144" y="1150144"/>
            <a:ext cx="3832622" cy="34468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8869CC1B-F034-317B-4963-585ADE7E9F64}"/>
              </a:ext>
            </a:extLst>
          </p:cNvPr>
          <p:cNvSpPr txBox="1">
            <a:spLocks noChangeArrowheads="1"/>
          </p:cNvSpPr>
          <p:nvPr/>
        </p:nvSpPr>
        <p:spPr bwMode="auto">
          <a:xfrm rot="21403968">
            <a:off x="5403319" y="1662201"/>
            <a:ext cx="201639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  </a:t>
            </a:r>
            <a:r>
              <a:rPr lang="es-ES_tradnl" altLang="es-ES" sz="6000" kern="1200" dirty="0">
                <a:solidFill>
                  <a:srgbClr val="FF0000"/>
                </a:solidFill>
                <a:latin typeface="Comic Sans MS" panose="030F0702030302020204" pitchFamily="66" charset="0"/>
                <a:cs typeface="Arial" panose="020B0604020202020204" pitchFamily="34" charset="0"/>
              </a:rPr>
              <a:t>p</a:t>
            </a:r>
            <a:r>
              <a:rPr lang="es-ES_tradnl" altLang="es-ES" sz="6000" kern="1200" dirty="0">
                <a:solidFill>
                  <a:srgbClr val="FF0000"/>
                </a:solidFill>
                <a:latin typeface="Comic Sans MS" panose="030F0702030302020204" pitchFamily="66" charset="0"/>
                <a:ea typeface="+mn-ea"/>
                <a:cs typeface="Arial" panose="020B0604020202020204" pitchFamily="34" charset="0"/>
              </a:rPr>
              <a:t> i  </a:t>
            </a:r>
            <a:r>
              <a:rPr lang="es-ES_tradnl" altLang="es-ES" sz="6000" kern="1200" dirty="0">
                <a:solidFill>
                  <a:srgbClr val="FF0000"/>
                </a:solidFill>
                <a:latin typeface="Comic Sans MS" panose="030F0702030302020204" pitchFamily="66" charset="0"/>
                <a:cs typeface="Arial" panose="020B0604020202020204" pitchFamily="34" charset="0"/>
              </a:rPr>
              <a:t>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
        <p:nvSpPr>
          <p:cNvPr id="11" name="10 Flecha derecha">
            <a:hlinkClick r:id="" action="ppaction://hlinkshowjump?jump=nextslide"/>
            <a:extLst>
              <a:ext uri="{FF2B5EF4-FFF2-40B4-BE49-F238E27FC236}">
                <a16:creationId xmlns:a16="http://schemas.microsoft.com/office/drawing/2014/main" id="{52006CBF-59D8-B08E-7F74-2987D55AAC08}"/>
              </a:ext>
            </a:extLst>
          </p:cNvPr>
          <p:cNvSpPr/>
          <p:nvPr/>
        </p:nvSpPr>
        <p:spPr>
          <a:xfrm>
            <a:off x="8069553" y="4297832"/>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4" name="4 Imagen">
            <a:extLst>
              <a:ext uri="{FF2B5EF4-FFF2-40B4-BE49-F238E27FC236}">
                <a16:creationId xmlns:a16="http://schemas.microsoft.com/office/drawing/2014/main" id="{CB8AD06A-BC10-8290-47DD-820CBC27839F}"/>
              </a:ext>
            </a:extLst>
          </p:cNvPr>
          <p:cNvPicPr>
            <a:picLocks noChangeAspect="1"/>
          </p:cNvPicPr>
          <p:nvPr/>
        </p:nvPicPr>
        <p:blipFill>
          <a:blip r:embed="rId8"/>
          <a:srcRect/>
          <a:stretch/>
        </p:blipFill>
        <p:spPr bwMode="auto">
          <a:xfrm rot="797015" flipH="1">
            <a:off x="3724349" y="3242072"/>
            <a:ext cx="3232928" cy="19193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 CuadroTexto">
            <a:extLst>
              <a:ext uri="{FF2B5EF4-FFF2-40B4-BE49-F238E27FC236}">
                <a16:creationId xmlns:a16="http://schemas.microsoft.com/office/drawing/2014/main" id="{B31E65EE-126F-8FE8-861C-526B980AD4FD}"/>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90C98812-AC08-495B-0E07-D8630DB2610F}"/>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ships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par>
                          <p:cTn id="31" fill="hold" nodeType="afterGroup">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4A1EC5D5-4B8B-FC01-EBB1-C6328EE070EE}"/>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74CCE63A-ACC0-95BE-CA6F-208E2A9B5B3A}"/>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5BEBE97F-12AB-AD75-3EDD-825B8B1635A1}"/>
              </a:ext>
            </a:extLst>
          </p:cNvPr>
          <p:cNvPicPr>
            <a:picLocks noChangeAspect="1"/>
          </p:cNvPicPr>
          <p:nvPr/>
        </p:nvPicPr>
        <p:blipFill>
          <a:blip r:embed="rId7"/>
          <a:srcRect/>
          <a:stretch>
            <a:fillRect/>
          </a:stretch>
        </p:blipFill>
        <p:spPr bwMode="auto">
          <a:xfrm rot="20904919">
            <a:off x="1524001" y="1127522"/>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5A7EEEC8-E0F1-DA27-3681-0AE8E1ED68F6}"/>
              </a:ext>
            </a:extLst>
          </p:cNvPr>
          <p:cNvSpPr txBox="1">
            <a:spLocks noChangeArrowheads="1"/>
          </p:cNvSpPr>
          <p:nvPr/>
        </p:nvSpPr>
        <p:spPr bwMode="auto">
          <a:xfrm rot="21403968">
            <a:off x="5176990" y="1574411"/>
            <a:ext cx="23535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ea typeface="+mn-ea"/>
                <a:cs typeface="Arial" panose="020B0604020202020204" pitchFamily="34" charset="0"/>
              </a:rPr>
              <a:t>t  e  d </a:t>
            </a:r>
          </a:p>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cs typeface="Arial" panose="020B0604020202020204" pitchFamily="34" charset="0"/>
              </a:rPr>
              <a:t>y </a:t>
            </a:r>
            <a:r>
              <a:rPr lang="es-ES_tradnl" altLang="es-ES" sz="4000" kern="1200" dirty="0">
                <a:solidFill>
                  <a:srgbClr val="FF0000"/>
                </a:solidFill>
                <a:latin typeface="Comic Sans MS" panose="030F0702030302020204" pitchFamily="66" charset="0"/>
                <a:ea typeface="+mn-ea"/>
                <a:cs typeface="Arial" panose="020B0604020202020204" pitchFamily="34" charset="0"/>
              </a:rPr>
              <a:t>d </a:t>
            </a:r>
            <a:r>
              <a:rPr lang="es-ES_tradnl" altLang="es-ES" sz="4000" kern="1200" dirty="0">
                <a:solidFill>
                  <a:srgbClr val="FF0000"/>
                </a:solidFill>
                <a:latin typeface="Comic Sans MS" panose="030F0702030302020204" pitchFamily="66" charset="0"/>
                <a:cs typeface="Arial" panose="020B0604020202020204" pitchFamily="34" charset="0"/>
              </a:rPr>
              <a:t>s </a:t>
            </a:r>
            <a:r>
              <a:rPr lang="es-ES_tradnl" altLang="es-ES" sz="4000" kern="1200" dirty="0">
                <a:solidFill>
                  <a:srgbClr val="FF0000"/>
                </a:solidFill>
                <a:latin typeface="Comic Sans MS" panose="030F0702030302020204" pitchFamily="66" charset="0"/>
                <a:ea typeface="+mn-ea"/>
                <a:cs typeface="Arial" panose="020B0604020202020204" pitchFamily="34" charset="0"/>
              </a:rPr>
              <a:t>b </a:t>
            </a:r>
          </a:p>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ea typeface="+mn-ea"/>
                <a:cs typeface="Arial" panose="020B0604020202020204" pitchFamily="34" charset="0"/>
              </a:rPr>
              <a:t>e  a  r</a:t>
            </a:r>
          </a:p>
        </p:txBody>
      </p:sp>
      <p:sp>
        <p:nvSpPr>
          <p:cNvPr id="11" name="10 Flecha derecha">
            <a:hlinkClick r:id="" action="ppaction://hlinkshowjump?jump=nextslide"/>
            <a:extLst>
              <a:ext uri="{FF2B5EF4-FFF2-40B4-BE49-F238E27FC236}">
                <a16:creationId xmlns:a16="http://schemas.microsoft.com/office/drawing/2014/main" id="{A2B80BB7-1853-6AC7-0F0A-1535938F97D1}"/>
              </a:ext>
            </a:extLst>
          </p:cNvPr>
          <p:cNvSpPr/>
          <p:nvPr/>
        </p:nvSpPr>
        <p:spPr>
          <a:xfrm>
            <a:off x="8115137" y="4222669"/>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2" name="4 Imagen">
            <a:extLst>
              <a:ext uri="{FF2B5EF4-FFF2-40B4-BE49-F238E27FC236}">
                <a16:creationId xmlns:a16="http://schemas.microsoft.com/office/drawing/2014/main" id="{E6F6012D-C187-EBAA-ED73-7BCC1419CB43}"/>
              </a:ext>
            </a:extLst>
          </p:cNvPr>
          <p:cNvPicPr>
            <a:picLocks noChangeAspect="1"/>
          </p:cNvPicPr>
          <p:nvPr/>
        </p:nvPicPr>
        <p:blipFill>
          <a:blip r:embed="rId8"/>
          <a:srcRect/>
          <a:stretch/>
        </p:blipFill>
        <p:spPr bwMode="auto">
          <a:xfrm rot="21370446">
            <a:off x="3720381" y="3308888"/>
            <a:ext cx="3398439" cy="1723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a:extLst>
              <a:ext uri="{FF2B5EF4-FFF2-40B4-BE49-F238E27FC236}">
                <a16:creationId xmlns:a16="http://schemas.microsoft.com/office/drawing/2014/main" id="{D5A9FB2D-924E-5ADC-0ADC-9066C4935A26}"/>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43CE50E2-7DC5-6EDD-DEBE-97A360C036D2}"/>
              </a:ext>
            </a:extLst>
          </p:cNvPr>
          <p:cNvSpPr txBox="1">
            <a:spLocks noChangeArrowheads="1"/>
          </p:cNvSpPr>
          <p:nvPr/>
        </p:nvSpPr>
        <p:spPr bwMode="auto">
          <a:xfrm>
            <a:off x="5419600" y="460620"/>
            <a:ext cx="3577886" cy="769441"/>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400" kern="1200" dirty="0" err="1">
                <a:solidFill>
                  <a:srgbClr val="FF0000"/>
                </a:solidFill>
                <a:latin typeface="Comic Sans MS" panose="030F0702030302020204" pitchFamily="66" charset="0"/>
                <a:ea typeface="+mn-ea"/>
                <a:cs typeface="Arial" panose="020B0604020202020204" pitchFamily="34" charset="0"/>
              </a:rPr>
              <a:t>teddy</a:t>
            </a:r>
            <a:r>
              <a:rPr lang="es-ES_tradnl" altLang="es-ES" sz="4400" kern="1200" dirty="0">
                <a:solidFill>
                  <a:srgbClr val="FF0000"/>
                </a:solidFill>
                <a:latin typeface="Comic Sans MS" panose="030F0702030302020204" pitchFamily="66" charset="0"/>
                <a:ea typeface="+mn-ea"/>
                <a:cs typeface="Arial" panose="020B0604020202020204" pitchFamily="34" charset="0"/>
              </a:rPr>
              <a:t> </a:t>
            </a:r>
            <a:r>
              <a:rPr lang="es-ES_tradnl" altLang="es-ES" sz="4400" kern="1200" dirty="0" err="1">
                <a:solidFill>
                  <a:srgbClr val="FF0000"/>
                </a:solidFill>
                <a:latin typeface="Comic Sans MS" panose="030F0702030302020204" pitchFamily="66" charset="0"/>
                <a:ea typeface="+mn-ea"/>
                <a:cs typeface="Arial" panose="020B0604020202020204" pitchFamily="34" charset="0"/>
              </a:rPr>
              <a:t>bears</a:t>
            </a:r>
            <a:endParaRPr lang="es-ES_tradnl" altLang="es-ES" sz="44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962" name="Google Shape;2962;p74"/>
          <p:cNvSpPr/>
          <p:nvPr/>
        </p:nvSpPr>
        <p:spPr>
          <a:xfrm>
            <a:off x="4282930" y="534989"/>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2</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4276563" y="538495"/>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2</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062" name="Google Shape;3062;p74"/>
          <p:cNvSpPr txBox="1">
            <a:spLocks noGrp="1"/>
          </p:cNvSpPr>
          <p:nvPr>
            <p:ph type="title"/>
          </p:nvPr>
        </p:nvSpPr>
        <p:spPr>
          <a:xfrm>
            <a:off x="700384" y="2139894"/>
            <a:ext cx="7704000" cy="8637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solidFill>
                  <a:srgbClr val="FF0000"/>
                </a:solidFill>
              </a:rPr>
              <a:t>R</a:t>
            </a:r>
            <a:r>
              <a:rPr lang="en" sz="7200" dirty="0">
                <a:solidFill>
                  <a:srgbClr val="FF0000"/>
                </a:solidFill>
              </a:rPr>
              <a:t>ead and circle. </a:t>
            </a:r>
            <a:endParaRPr sz="7200" dirty="0">
              <a:solidFill>
                <a:srgbClr val="FF0000"/>
              </a:solidFill>
            </a:endParaRPr>
          </a:p>
        </p:txBody>
      </p:sp>
      <p:pic>
        <p:nvPicPr>
          <p:cNvPr id="5" name="Picture 4">
            <a:extLst>
              <a:ext uri="{FF2B5EF4-FFF2-40B4-BE49-F238E27FC236}">
                <a16:creationId xmlns:a16="http://schemas.microsoft.com/office/drawing/2014/main" id="{84088B32-0FA4-E879-AF45-3334A6895E14}"/>
              </a:ext>
            </a:extLst>
          </p:cNvPr>
          <p:cNvPicPr>
            <a:picLocks noChangeAspect="1"/>
          </p:cNvPicPr>
          <p:nvPr/>
        </p:nvPicPr>
        <p:blipFill rotWithShape="1">
          <a:blip r:embed="rId3"/>
          <a:srcRect l="10791" t="55624"/>
          <a:stretch/>
        </p:blipFill>
        <p:spPr>
          <a:xfrm>
            <a:off x="-54244" y="3790945"/>
            <a:ext cx="4725092" cy="1352762"/>
          </a:xfrm>
          <a:prstGeom prst="rect">
            <a:avLst/>
          </a:prstGeom>
        </p:spPr>
      </p:pic>
      <p:pic>
        <p:nvPicPr>
          <p:cNvPr id="157" name="Picture 156">
            <a:extLst>
              <a:ext uri="{FF2B5EF4-FFF2-40B4-BE49-F238E27FC236}">
                <a16:creationId xmlns:a16="http://schemas.microsoft.com/office/drawing/2014/main" id="{2AB01F0A-F48B-A60F-C352-38C60533092E}"/>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58" name="Picture 157">
            <a:extLst>
              <a:ext uri="{FF2B5EF4-FFF2-40B4-BE49-F238E27FC236}">
                <a16:creationId xmlns:a16="http://schemas.microsoft.com/office/drawing/2014/main" id="{2AA87BA7-73F4-33CA-AD5E-3E91455DD4C8}"/>
              </a:ext>
            </a:extLst>
          </p:cNvPr>
          <p:cNvPicPr>
            <a:picLocks noChangeAspect="1"/>
          </p:cNvPicPr>
          <p:nvPr/>
        </p:nvPicPr>
        <p:blipFill rotWithShape="1">
          <a:blip r:embed="rId3"/>
          <a:srcRect l="39816" t="55624"/>
          <a:stretch/>
        </p:blipFill>
        <p:spPr>
          <a:xfrm>
            <a:off x="6685397" y="3790738"/>
            <a:ext cx="3187715" cy="1352762"/>
          </a:xfrm>
          <a:prstGeom prst="rect">
            <a:avLst/>
          </a:prstGeom>
        </p:spPr>
      </p:pic>
    </p:spTree>
    <p:extLst>
      <p:ext uri="{BB962C8B-B14F-4D97-AF65-F5344CB8AC3E}">
        <p14:creationId xmlns:p14="http://schemas.microsoft.com/office/powerpoint/2010/main" val="276049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688" y="0"/>
            <a:ext cx="9183687" cy="4487913"/>
          </a:xfrm>
          <a:prstGeom prst="rect">
            <a:avLst/>
          </a:prstGeom>
        </p:spPr>
      </p:pic>
      <p:sp>
        <p:nvSpPr>
          <p:cNvPr id="4" name="Slide Number Placeholder 3">
            <a:extLst>
              <a:ext uri="{FF2B5EF4-FFF2-40B4-BE49-F238E27FC236}">
                <a16:creationId xmlns:a16="http://schemas.microsoft.com/office/drawing/2014/main" id="{AA84D113-D62F-49C1-9E5C-A8E0D07CE1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Title 4">
            <a:extLst>
              <a:ext uri="{FF2B5EF4-FFF2-40B4-BE49-F238E27FC236}">
                <a16:creationId xmlns:a16="http://schemas.microsoft.com/office/drawing/2014/main" id="{5C053534-ED40-42B1-9807-A9375D1B06A3}"/>
              </a:ext>
            </a:extLst>
          </p:cNvPr>
          <p:cNvSpPr>
            <a:spLocks noGrp="1"/>
          </p:cNvSpPr>
          <p:nvPr>
            <p:ph type="title" idx="2"/>
          </p:nvPr>
        </p:nvSpPr>
        <p:spPr>
          <a:xfrm>
            <a:off x="6245377" y="1793793"/>
            <a:ext cx="1213650" cy="1386840"/>
          </a:xfrm>
        </p:spPr>
        <p:txBody>
          <a:bodyPr/>
          <a:lstStyle/>
          <a:p>
            <a:r>
              <a:rPr lang="en-US" sz="8000" b="1" dirty="0">
                <a:solidFill>
                  <a:srgbClr val="FF0000"/>
                </a:solidFill>
              </a:rPr>
              <a:t>c</a:t>
            </a:r>
          </a:p>
        </p:txBody>
      </p:sp>
      <p:sp>
        <p:nvSpPr>
          <p:cNvPr id="8" name="Title 4">
            <a:extLst>
              <a:ext uri="{FF2B5EF4-FFF2-40B4-BE49-F238E27FC236}">
                <a16:creationId xmlns:a16="http://schemas.microsoft.com/office/drawing/2014/main" id="{3A47CBF0-FACE-4115-98B5-F975FFAC2EB4}"/>
              </a:ext>
            </a:extLst>
          </p:cNvPr>
          <p:cNvSpPr txBox="1">
            <a:spLocks/>
          </p:cNvSpPr>
          <p:nvPr/>
        </p:nvSpPr>
        <p:spPr>
          <a:xfrm>
            <a:off x="488967" y="2206460"/>
            <a:ext cx="901230" cy="96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a</a:t>
            </a:r>
          </a:p>
        </p:txBody>
      </p:sp>
      <p:sp>
        <p:nvSpPr>
          <p:cNvPr id="9" name="Title 4">
            <a:extLst>
              <a:ext uri="{FF2B5EF4-FFF2-40B4-BE49-F238E27FC236}">
                <a16:creationId xmlns:a16="http://schemas.microsoft.com/office/drawing/2014/main" id="{3CAB71D6-A7BC-4000-800A-6DF39717721B}"/>
              </a:ext>
            </a:extLst>
          </p:cNvPr>
          <p:cNvSpPr txBox="1">
            <a:spLocks/>
          </p:cNvSpPr>
          <p:nvPr/>
        </p:nvSpPr>
        <p:spPr>
          <a:xfrm>
            <a:off x="3302500" y="1805222"/>
            <a:ext cx="1158240" cy="13906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b</a:t>
            </a:r>
          </a:p>
        </p:txBody>
      </p:sp>
      <p:cxnSp>
        <p:nvCxnSpPr>
          <p:cNvPr id="3" name="Straight Connector 2">
            <a:extLst>
              <a:ext uri="{FF2B5EF4-FFF2-40B4-BE49-F238E27FC236}">
                <a16:creationId xmlns:a16="http://schemas.microsoft.com/office/drawing/2014/main" id="{EC7806B0-38BA-271F-84A4-18A26C0C93D1}"/>
              </a:ext>
            </a:extLst>
          </p:cNvPr>
          <p:cNvCxnSpPr>
            <a:cxnSpLocks/>
          </p:cNvCxnSpPr>
          <p:nvPr/>
        </p:nvCxnSpPr>
        <p:spPr>
          <a:xfrm>
            <a:off x="2304230" y="1805222"/>
            <a:ext cx="804041"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4AE9A0-AD38-0408-CB73-886883483D44}"/>
              </a:ext>
            </a:extLst>
          </p:cNvPr>
          <p:cNvCxnSpPr>
            <a:cxnSpLocks/>
          </p:cNvCxnSpPr>
          <p:nvPr/>
        </p:nvCxnSpPr>
        <p:spPr>
          <a:xfrm>
            <a:off x="3249799" y="1805222"/>
            <a:ext cx="804041"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115D75-62E5-70DD-43B1-92570E7BB6CD}"/>
              </a:ext>
            </a:extLst>
          </p:cNvPr>
          <p:cNvCxnSpPr>
            <a:cxnSpLocks/>
          </p:cNvCxnSpPr>
          <p:nvPr/>
        </p:nvCxnSpPr>
        <p:spPr>
          <a:xfrm>
            <a:off x="4542432" y="1805222"/>
            <a:ext cx="1424409"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FA311-5CF5-2054-0368-EB00C8F72A94}"/>
              </a:ext>
            </a:extLst>
          </p:cNvPr>
          <p:cNvCxnSpPr>
            <a:cxnSpLocks/>
          </p:cNvCxnSpPr>
          <p:nvPr/>
        </p:nvCxnSpPr>
        <p:spPr>
          <a:xfrm>
            <a:off x="7235957" y="1805222"/>
            <a:ext cx="1294917"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8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9687" y="382538"/>
            <a:ext cx="9183687" cy="4487913"/>
          </a:xfrm>
          <a:prstGeom prst="rect">
            <a:avLst/>
          </a:prstGeom>
        </p:spPr>
      </p:pic>
      <p:sp>
        <p:nvSpPr>
          <p:cNvPr id="4" name="Slide Number Placeholder 3">
            <a:extLst>
              <a:ext uri="{FF2B5EF4-FFF2-40B4-BE49-F238E27FC236}">
                <a16:creationId xmlns:a16="http://schemas.microsoft.com/office/drawing/2014/main" id="{AA84D113-D62F-49C1-9E5C-A8E0D07CE1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Title 4">
            <a:extLst>
              <a:ext uri="{FF2B5EF4-FFF2-40B4-BE49-F238E27FC236}">
                <a16:creationId xmlns:a16="http://schemas.microsoft.com/office/drawing/2014/main" id="{5C053534-ED40-42B1-9807-A9375D1B06A3}"/>
              </a:ext>
            </a:extLst>
          </p:cNvPr>
          <p:cNvSpPr>
            <a:spLocks noGrp="1"/>
          </p:cNvSpPr>
          <p:nvPr>
            <p:ph type="title" idx="2"/>
          </p:nvPr>
        </p:nvSpPr>
        <p:spPr>
          <a:xfrm>
            <a:off x="6345390" y="2080261"/>
            <a:ext cx="1213650" cy="1386840"/>
          </a:xfrm>
        </p:spPr>
        <p:txBody>
          <a:bodyPr/>
          <a:lstStyle/>
          <a:p>
            <a:r>
              <a:rPr lang="en-US" sz="8000" b="1" dirty="0">
                <a:solidFill>
                  <a:srgbClr val="FF0000"/>
                </a:solidFill>
              </a:rPr>
              <a:t>c</a:t>
            </a:r>
          </a:p>
        </p:txBody>
      </p:sp>
      <p:sp>
        <p:nvSpPr>
          <p:cNvPr id="8" name="Title 4">
            <a:extLst>
              <a:ext uri="{FF2B5EF4-FFF2-40B4-BE49-F238E27FC236}">
                <a16:creationId xmlns:a16="http://schemas.microsoft.com/office/drawing/2014/main" id="{3A47CBF0-FACE-4115-98B5-F975FFAC2EB4}"/>
              </a:ext>
            </a:extLst>
          </p:cNvPr>
          <p:cNvSpPr txBox="1">
            <a:spLocks/>
          </p:cNvSpPr>
          <p:nvPr/>
        </p:nvSpPr>
        <p:spPr>
          <a:xfrm>
            <a:off x="325270" y="2501268"/>
            <a:ext cx="901230" cy="96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a</a:t>
            </a:r>
          </a:p>
        </p:txBody>
      </p:sp>
      <p:sp>
        <p:nvSpPr>
          <p:cNvPr id="9" name="Title 4">
            <a:extLst>
              <a:ext uri="{FF2B5EF4-FFF2-40B4-BE49-F238E27FC236}">
                <a16:creationId xmlns:a16="http://schemas.microsoft.com/office/drawing/2014/main" id="{3CAB71D6-A7BC-4000-800A-6DF39717721B}"/>
              </a:ext>
            </a:extLst>
          </p:cNvPr>
          <p:cNvSpPr txBox="1">
            <a:spLocks/>
          </p:cNvSpPr>
          <p:nvPr/>
        </p:nvSpPr>
        <p:spPr>
          <a:xfrm>
            <a:off x="3206825" y="2088834"/>
            <a:ext cx="1158240" cy="13906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b</a:t>
            </a:r>
          </a:p>
        </p:txBody>
      </p:sp>
      <p:sp>
        <p:nvSpPr>
          <p:cNvPr id="2" name="Oval 1">
            <a:extLst>
              <a:ext uri="{FF2B5EF4-FFF2-40B4-BE49-F238E27FC236}">
                <a16:creationId xmlns:a16="http://schemas.microsoft.com/office/drawing/2014/main" id="{33AAAAD6-8FF6-2277-2613-F3B24A42ED90}"/>
              </a:ext>
            </a:extLst>
          </p:cNvPr>
          <p:cNvSpPr/>
          <p:nvPr/>
        </p:nvSpPr>
        <p:spPr>
          <a:xfrm>
            <a:off x="6527597" y="2379194"/>
            <a:ext cx="849236" cy="7889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3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6" presetClass="emph" presetSubtype="0" fill="hold" grpId="0" nodeType="clickEffect">
                                  <p:stCondLst>
                                    <p:cond delay="0"/>
                                  </p:stCondLst>
                                  <p:childTnLst>
                                    <p:animScale>
                                      <p:cBhvr>
                                        <p:cTn id="12" dur="1000" fill="hold"/>
                                        <p:tgtEl>
                                          <p:spTgt spid="5"/>
                                        </p:tgtEl>
                                      </p:cBhvr>
                                      <p:by x="150000" y="150000"/>
                                    </p:animScale>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childTnLst>
        </p:cTn>
      </p:par>
    </p:tnLst>
    <p:bldLst>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962" name="Google Shape;2962;p74"/>
          <p:cNvSpPr/>
          <p:nvPr/>
        </p:nvSpPr>
        <p:spPr>
          <a:xfrm>
            <a:off x="1483085" y="575450"/>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3</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1460888" y="559512"/>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3</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3062" name="Google Shape;3062;p74"/>
          <p:cNvSpPr txBox="1">
            <a:spLocks noGrp="1"/>
          </p:cNvSpPr>
          <p:nvPr>
            <p:ph type="title"/>
          </p:nvPr>
        </p:nvSpPr>
        <p:spPr>
          <a:xfrm>
            <a:off x="1683609" y="575450"/>
            <a:ext cx="7704000" cy="9106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800" dirty="0">
                <a:solidFill>
                  <a:srgbClr val="FF0000"/>
                </a:solidFill>
              </a:rPr>
              <a:t>L</a:t>
            </a:r>
            <a:r>
              <a:rPr lang="en" sz="8800" dirty="0">
                <a:solidFill>
                  <a:srgbClr val="FF0000"/>
                </a:solidFill>
              </a:rPr>
              <a:t>et’s write. </a:t>
            </a:r>
            <a:endParaRPr sz="8800" dirty="0">
              <a:solidFill>
                <a:srgbClr val="FF0000"/>
              </a:solidFill>
            </a:endParaRPr>
          </a:p>
        </p:txBody>
      </p:sp>
      <p:pic>
        <p:nvPicPr>
          <p:cNvPr id="3" name="Picture 2">
            <a:extLst>
              <a:ext uri="{FF2B5EF4-FFF2-40B4-BE49-F238E27FC236}">
                <a16:creationId xmlns:a16="http://schemas.microsoft.com/office/drawing/2014/main" id="{09B514EA-FCBF-43FB-8B26-742C8040F37C}"/>
              </a:ext>
            </a:extLst>
          </p:cNvPr>
          <p:cNvPicPr>
            <a:picLocks noChangeAspect="1"/>
          </p:cNvPicPr>
          <p:nvPr/>
        </p:nvPicPr>
        <p:blipFill>
          <a:blip r:embed="rId3"/>
          <a:stretch>
            <a:fillRect/>
          </a:stretch>
        </p:blipFill>
        <p:spPr>
          <a:xfrm>
            <a:off x="60985" y="2226259"/>
            <a:ext cx="9144000" cy="2984396"/>
          </a:xfrm>
          <a:prstGeom prst="rect">
            <a:avLst/>
          </a:prstGeom>
        </p:spPr>
      </p:pic>
    </p:spTree>
    <p:extLst>
      <p:ext uri="{BB962C8B-B14F-4D97-AF65-F5344CB8AC3E}">
        <p14:creationId xmlns:p14="http://schemas.microsoft.com/office/powerpoint/2010/main" val="15175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D57C-CE07-47A2-8986-06D7803765C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5406AA5-BB3E-4329-8E55-B860C1C8A60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15F58A0-09B1-4749-9697-56FD7AFCE5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p:cNvPicPr>
            <a:picLocks noChangeAspect="1"/>
          </p:cNvPicPr>
          <p:nvPr/>
        </p:nvPicPr>
        <p:blipFill>
          <a:blip r:embed="rId3"/>
          <a:stretch>
            <a:fillRect/>
          </a:stretch>
        </p:blipFill>
        <p:spPr>
          <a:xfrm>
            <a:off x="0" y="642938"/>
            <a:ext cx="9144000" cy="3743324"/>
          </a:xfrm>
          <a:prstGeom prst="rect">
            <a:avLst/>
          </a:prstGeom>
        </p:spPr>
      </p:pic>
    </p:spTree>
    <p:extLst>
      <p:ext uri="{BB962C8B-B14F-4D97-AF65-F5344CB8AC3E}">
        <p14:creationId xmlns:p14="http://schemas.microsoft.com/office/powerpoint/2010/main" val="107959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0A61C358-5423-C54D-B33F-827D18977DE1}"/>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B416E918-5C49-58D7-603C-403EA02CB68A}"/>
              </a:ext>
            </a:extLst>
          </p:cNvPr>
          <p:cNvSpPr>
            <a:spLocks noGrp="1"/>
          </p:cNvSpPr>
          <p:nvPr>
            <p:ph type="title"/>
          </p:nvPr>
        </p:nvSpPr>
        <p:spPr>
          <a:xfrm>
            <a:off x="720000" y="535000"/>
            <a:ext cx="7704000" cy="813740"/>
          </a:xfrm>
        </p:spPr>
        <p:txBody>
          <a:bodyPr/>
          <a:lstStyle/>
          <a:p>
            <a:r>
              <a:rPr lang="en-US" sz="6000" dirty="0">
                <a:solidFill>
                  <a:srgbClr val="FF0000"/>
                </a:solidFill>
              </a:rPr>
              <a:t>1. Lucy is my ____.</a:t>
            </a:r>
          </a:p>
        </p:txBody>
      </p:sp>
      <p:sp>
        <p:nvSpPr>
          <p:cNvPr id="3" name="Text Placeholder 2">
            <a:extLst>
              <a:ext uri="{FF2B5EF4-FFF2-40B4-BE49-F238E27FC236}">
                <a16:creationId xmlns:a16="http://schemas.microsoft.com/office/drawing/2014/main" id="{6065E0BC-7BFF-78AF-B5F4-90189052C5EB}"/>
              </a:ext>
            </a:extLst>
          </p:cNvPr>
          <p:cNvSpPr>
            <a:spLocks noGrp="1"/>
          </p:cNvSpPr>
          <p:nvPr>
            <p:ph type="body" idx="1"/>
          </p:nvPr>
        </p:nvSpPr>
        <p:spPr>
          <a:xfrm>
            <a:off x="1299120" y="1577340"/>
            <a:ext cx="3333840" cy="1705025"/>
          </a:xfrm>
        </p:spPr>
        <p:txBody>
          <a:bodyPr/>
          <a:lstStyle/>
          <a:p>
            <a:pPr marL="139700" indent="0">
              <a:buNone/>
            </a:pPr>
            <a:r>
              <a:rPr lang="en-US" sz="5400" dirty="0"/>
              <a:t>a. sister</a:t>
            </a:r>
          </a:p>
          <a:p>
            <a:pPr marL="139700" indent="0">
              <a:buNone/>
            </a:pPr>
            <a:r>
              <a:rPr lang="en-US" sz="5400" dirty="0"/>
              <a:t>b. friend</a:t>
            </a:r>
          </a:p>
        </p:txBody>
      </p:sp>
      <p:sp>
        <p:nvSpPr>
          <p:cNvPr id="4" name="Slide Number Placeholder 3">
            <a:extLst>
              <a:ext uri="{FF2B5EF4-FFF2-40B4-BE49-F238E27FC236}">
                <a16:creationId xmlns:a16="http://schemas.microsoft.com/office/drawing/2014/main" id="{8812B307-BCC2-4CF3-7279-B7F5EE5CC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sp>
        <p:nvSpPr>
          <p:cNvPr id="5" name="Oval 4">
            <a:extLst>
              <a:ext uri="{FF2B5EF4-FFF2-40B4-BE49-F238E27FC236}">
                <a16:creationId xmlns:a16="http://schemas.microsoft.com/office/drawing/2014/main" id="{40CD0A63-BF72-13E6-5BC0-1105AB4B0F29}"/>
              </a:ext>
            </a:extLst>
          </p:cNvPr>
          <p:cNvSpPr/>
          <p:nvPr/>
        </p:nvSpPr>
        <p:spPr>
          <a:xfrm>
            <a:off x="1299120" y="2466097"/>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8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EFF6492D-AF3A-C812-5B79-890CD93EFE72}"/>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380D0253-7E0B-80DA-3B96-5DCAB511EEB8}"/>
              </a:ext>
            </a:extLst>
          </p:cNvPr>
          <p:cNvSpPr>
            <a:spLocks noGrp="1"/>
          </p:cNvSpPr>
          <p:nvPr>
            <p:ph type="title"/>
          </p:nvPr>
        </p:nvSpPr>
        <p:spPr/>
        <p:txBody>
          <a:bodyPr/>
          <a:lstStyle/>
          <a:p>
            <a:r>
              <a:rPr lang="en-US" sz="6000" dirty="0">
                <a:solidFill>
                  <a:srgbClr val="FF0000"/>
                </a:solidFill>
              </a:rPr>
              <a:t>2. She has a ____.</a:t>
            </a:r>
          </a:p>
        </p:txBody>
      </p:sp>
      <p:sp>
        <p:nvSpPr>
          <p:cNvPr id="3" name="Text Placeholder 2">
            <a:extLst>
              <a:ext uri="{FF2B5EF4-FFF2-40B4-BE49-F238E27FC236}">
                <a16:creationId xmlns:a16="http://schemas.microsoft.com/office/drawing/2014/main" id="{BC9191DA-890E-772A-00CA-5A127E110A41}"/>
              </a:ext>
            </a:extLst>
          </p:cNvPr>
          <p:cNvSpPr>
            <a:spLocks noGrp="1"/>
          </p:cNvSpPr>
          <p:nvPr>
            <p:ph type="body" idx="1"/>
          </p:nvPr>
        </p:nvSpPr>
        <p:spPr>
          <a:xfrm>
            <a:off x="1931580" y="1365835"/>
            <a:ext cx="4194900" cy="1796465"/>
          </a:xfrm>
        </p:spPr>
        <p:txBody>
          <a:bodyPr/>
          <a:lstStyle/>
          <a:p>
            <a:pPr marL="139700" indent="0">
              <a:buNone/>
            </a:pPr>
            <a:r>
              <a:rPr lang="en-US" sz="5400" dirty="0"/>
              <a:t>a. car</a:t>
            </a:r>
          </a:p>
          <a:p>
            <a:pPr marL="139700" indent="0">
              <a:buNone/>
            </a:pPr>
            <a:r>
              <a:rPr lang="en-US" sz="5400" dirty="0"/>
              <a:t>b. doll</a:t>
            </a:r>
          </a:p>
        </p:txBody>
      </p:sp>
      <p:sp>
        <p:nvSpPr>
          <p:cNvPr id="4" name="Slide Number Placeholder 3">
            <a:extLst>
              <a:ext uri="{FF2B5EF4-FFF2-40B4-BE49-F238E27FC236}">
                <a16:creationId xmlns:a16="http://schemas.microsoft.com/office/drawing/2014/main" id="{80BE382E-C87C-4919-3761-5F890CEAC3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Oval 4">
            <a:extLst>
              <a:ext uri="{FF2B5EF4-FFF2-40B4-BE49-F238E27FC236}">
                <a16:creationId xmlns:a16="http://schemas.microsoft.com/office/drawing/2014/main" id="{75BDF858-CD6B-BC16-84FD-A50C2095DA75}"/>
              </a:ext>
            </a:extLst>
          </p:cNvPr>
          <p:cNvSpPr/>
          <p:nvPr/>
        </p:nvSpPr>
        <p:spPr>
          <a:xfrm>
            <a:off x="1840140" y="2321317"/>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5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E326-ED22-C5E9-DBDC-EF52163B2B15}"/>
              </a:ext>
            </a:extLst>
          </p:cNvPr>
          <p:cNvSpPr>
            <a:spLocks noGrp="1"/>
          </p:cNvSpPr>
          <p:nvPr>
            <p:ph type="title"/>
          </p:nvPr>
        </p:nvSpPr>
        <p:spPr>
          <a:xfrm>
            <a:off x="590460" y="365809"/>
            <a:ext cx="7704000" cy="798651"/>
          </a:xfrm>
        </p:spPr>
        <p:txBody>
          <a:bodyPr/>
          <a:lstStyle/>
          <a:p>
            <a:r>
              <a:rPr lang="en-US" sz="6000" dirty="0">
                <a:solidFill>
                  <a:srgbClr val="FF0000"/>
                </a:solidFill>
              </a:rPr>
              <a:t>3. Minh is my ____.</a:t>
            </a:r>
          </a:p>
        </p:txBody>
      </p:sp>
      <p:pic>
        <p:nvPicPr>
          <p:cNvPr id="6" name="图片 15" descr="50">
            <a:extLst>
              <a:ext uri="{FF2B5EF4-FFF2-40B4-BE49-F238E27FC236}">
                <a16:creationId xmlns:a16="http://schemas.microsoft.com/office/drawing/2014/main" id="{ACFB7A4E-0B0E-DDEE-D697-26AD3009BE1F}"/>
              </a:ext>
            </a:extLst>
          </p:cNvPr>
          <p:cNvPicPr>
            <a:picLocks noChangeAspect="1"/>
          </p:cNvPicPr>
          <p:nvPr/>
        </p:nvPicPr>
        <p:blipFill>
          <a:blip r:embed="rId3"/>
          <a:stretch>
            <a:fillRect/>
          </a:stretch>
        </p:blipFill>
        <p:spPr>
          <a:xfrm>
            <a:off x="0" y="1166648"/>
            <a:ext cx="9152403" cy="3976852"/>
          </a:xfrm>
          <a:prstGeom prst="rect">
            <a:avLst/>
          </a:prstGeom>
        </p:spPr>
      </p:pic>
      <p:sp>
        <p:nvSpPr>
          <p:cNvPr id="3" name="Text Placeholder 2">
            <a:extLst>
              <a:ext uri="{FF2B5EF4-FFF2-40B4-BE49-F238E27FC236}">
                <a16:creationId xmlns:a16="http://schemas.microsoft.com/office/drawing/2014/main" id="{378B8D6E-2FD9-996F-1CC5-161A48BF5946}"/>
              </a:ext>
            </a:extLst>
          </p:cNvPr>
          <p:cNvSpPr>
            <a:spLocks noGrp="1"/>
          </p:cNvSpPr>
          <p:nvPr>
            <p:ph type="body" idx="1"/>
          </p:nvPr>
        </p:nvSpPr>
        <p:spPr>
          <a:xfrm>
            <a:off x="1520100" y="1228675"/>
            <a:ext cx="3272880" cy="1842185"/>
          </a:xfrm>
        </p:spPr>
        <p:txBody>
          <a:bodyPr/>
          <a:lstStyle/>
          <a:p>
            <a:pPr marL="139700" indent="0">
              <a:buNone/>
            </a:pPr>
            <a:r>
              <a:rPr lang="en-US" sz="5400" dirty="0"/>
              <a:t>a. friend</a:t>
            </a:r>
          </a:p>
          <a:p>
            <a:pPr marL="139700" indent="0">
              <a:buNone/>
            </a:pPr>
            <a:r>
              <a:rPr lang="en-US" sz="5400" dirty="0"/>
              <a:t>b. mom</a:t>
            </a:r>
          </a:p>
        </p:txBody>
      </p:sp>
      <p:sp>
        <p:nvSpPr>
          <p:cNvPr id="4" name="Slide Number Placeholder 3">
            <a:extLst>
              <a:ext uri="{FF2B5EF4-FFF2-40B4-BE49-F238E27FC236}">
                <a16:creationId xmlns:a16="http://schemas.microsoft.com/office/drawing/2014/main" id="{C02260DC-21B8-B88A-61FF-64D3985E4D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Oval 4">
            <a:extLst>
              <a:ext uri="{FF2B5EF4-FFF2-40B4-BE49-F238E27FC236}">
                <a16:creationId xmlns:a16="http://schemas.microsoft.com/office/drawing/2014/main" id="{51D58C6A-E9E6-B44B-FDB2-34ECC96D7585}"/>
              </a:ext>
            </a:extLst>
          </p:cNvPr>
          <p:cNvSpPr/>
          <p:nvPr/>
        </p:nvSpPr>
        <p:spPr>
          <a:xfrm>
            <a:off x="1459140" y="1228675"/>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3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BFE91-5667-4645-9D02-027C508A2A1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1DC51B9-251E-40F6-A6D3-BF20A381B23A}" type="slidenum">
              <a:rPr kumimoji="0" lang="en-US" sz="1300" b="1" i="0" u="none" strike="noStrike" kern="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300" b="1" i="0" u="none" strike="noStrike" kern="0" cap="none" spc="0" normalizeH="0" baseline="0" noProof="0">
              <a:ln>
                <a:noFill/>
              </a:ln>
              <a:solidFill>
                <a:srgbClr val="C59A72"/>
              </a:solidFill>
              <a:effectLst/>
              <a:uLnTx/>
              <a:uFillTx/>
              <a:latin typeface="Nunito"/>
              <a:sym typeface="Nunito"/>
            </a:endParaRPr>
          </a:p>
        </p:txBody>
      </p:sp>
      <p:sp>
        <p:nvSpPr>
          <p:cNvPr id="4" name="Subtitle 3">
            <a:extLst>
              <a:ext uri="{FF2B5EF4-FFF2-40B4-BE49-F238E27FC236}">
                <a16:creationId xmlns:a16="http://schemas.microsoft.com/office/drawing/2014/main" id="{5F10DD4B-0CC4-43CA-A995-F13AD1241397}"/>
              </a:ext>
            </a:extLst>
          </p:cNvPr>
          <p:cNvSpPr>
            <a:spLocks noGrp="1"/>
          </p:cNvSpPr>
          <p:nvPr>
            <p:ph type="subTitle" idx="1"/>
          </p:nvPr>
        </p:nvSpPr>
        <p:spPr>
          <a:xfrm>
            <a:off x="3475293" y="2959864"/>
            <a:ext cx="2386240" cy="808500"/>
          </a:xfrm>
        </p:spPr>
        <p:txBody>
          <a:bodyPr/>
          <a:lstStyle/>
          <a:p>
            <a:r>
              <a:rPr lang="en-US" sz="4000" dirty="0">
                <a:solidFill>
                  <a:srgbClr val="000000"/>
                </a:solidFill>
              </a:rPr>
              <a:t>Period 6</a:t>
            </a:r>
          </a:p>
        </p:txBody>
      </p:sp>
      <p:sp>
        <p:nvSpPr>
          <p:cNvPr id="3" name="Title 2">
            <a:extLst>
              <a:ext uri="{FF2B5EF4-FFF2-40B4-BE49-F238E27FC236}">
                <a16:creationId xmlns:a16="http://schemas.microsoft.com/office/drawing/2014/main" id="{0FB918BB-B527-4F0F-8425-F38CC3706E46}"/>
              </a:ext>
            </a:extLst>
          </p:cNvPr>
          <p:cNvSpPr>
            <a:spLocks noGrp="1"/>
          </p:cNvSpPr>
          <p:nvPr>
            <p:ph type="title"/>
          </p:nvPr>
        </p:nvSpPr>
        <p:spPr>
          <a:xfrm>
            <a:off x="2302905" y="527379"/>
            <a:ext cx="4852936" cy="1373400"/>
          </a:xfrm>
        </p:spPr>
        <p:txBody>
          <a:bodyPr/>
          <a:lstStyle/>
          <a:p>
            <a:r>
              <a:rPr lang="en-US" sz="8800" dirty="0">
                <a:solidFill>
                  <a:srgbClr val="F99B33"/>
                </a:solidFill>
              </a:rPr>
              <a:t>Our toys</a:t>
            </a:r>
          </a:p>
        </p:txBody>
      </p:sp>
      <p:pic>
        <p:nvPicPr>
          <p:cNvPr id="5" name="Picture 12">
            <a:extLst>
              <a:ext uri="{FF2B5EF4-FFF2-40B4-BE49-F238E27FC236}">
                <a16:creationId xmlns:a16="http://schemas.microsoft.com/office/drawing/2014/main" id="{89869BA4-8A63-438B-A53D-9541915174D0}"/>
              </a:ext>
            </a:extLst>
          </p:cNvPr>
          <p:cNvPicPr>
            <a:picLocks noChangeAspect="1"/>
          </p:cNvPicPr>
          <p:nvPr/>
        </p:nvPicPr>
        <p:blipFill rotWithShape="1">
          <a:blip r:embed="rId4">
            <a:extLst>
              <a:ext uri="{28A0092B-C50C-407E-A947-70E740481C1C}">
                <a14:useLocalDpi xmlns:a14="http://schemas.microsoft.com/office/drawing/2010/main" val="0"/>
              </a:ext>
            </a:extLst>
          </a:blip>
          <a:srcRect l="24342" t="22022"/>
          <a:stretch/>
        </p:blipFill>
        <p:spPr>
          <a:xfrm>
            <a:off x="-3013" y="0"/>
            <a:ext cx="1852153" cy="1911412"/>
          </a:xfrm>
          <a:prstGeom prst="rect">
            <a:avLst/>
          </a:prstGeom>
        </p:spPr>
      </p:pic>
      <p:pic>
        <p:nvPicPr>
          <p:cNvPr id="6" name="Picture 17">
            <a:extLst>
              <a:ext uri="{FF2B5EF4-FFF2-40B4-BE49-F238E27FC236}">
                <a16:creationId xmlns:a16="http://schemas.microsoft.com/office/drawing/2014/main" id="{6201A163-20D3-4035-B07E-1796997C3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48" y="156350"/>
            <a:ext cx="707396" cy="359903"/>
          </a:xfrm>
          <a:prstGeom prst="rect">
            <a:avLst/>
          </a:prstGeom>
        </p:spPr>
      </p:pic>
      <p:sp>
        <p:nvSpPr>
          <p:cNvPr id="7" name="TextBox 19">
            <a:extLst>
              <a:ext uri="{FF2B5EF4-FFF2-40B4-BE49-F238E27FC236}">
                <a16:creationId xmlns:a16="http://schemas.microsoft.com/office/drawing/2014/main" id="{6B3207B3-94D3-43A4-9AD7-2BDF019123A6}"/>
              </a:ext>
            </a:extLst>
          </p:cNvPr>
          <p:cNvSpPr txBox="1"/>
          <p:nvPr/>
        </p:nvSpPr>
        <p:spPr>
          <a:xfrm>
            <a:off x="33257" y="341109"/>
            <a:ext cx="1574563"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17</a:t>
            </a:r>
          </a:p>
        </p:txBody>
      </p:sp>
      <p:pic>
        <p:nvPicPr>
          <p:cNvPr id="9" name="Picture 8">
            <a:extLst>
              <a:ext uri="{FF2B5EF4-FFF2-40B4-BE49-F238E27FC236}">
                <a16:creationId xmlns:a16="http://schemas.microsoft.com/office/drawing/2014/main" id="{63B070C4-0895-4EE0-B714-FFC63EDFF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3047" y="2115659"/>
            <a:ext cx="3205546" cy="794675"/>
          </a:xfrm>
          <a:prstGeom prst="rect">
            <a:avLst/>
          </a:prstGeom>
        </p:spPr>
      </p:pic>
      <p:sp>
        <p:nvSpPr>
          <p:cNvPr id="10" name="TextBox 9">
            <a:extLst>
              <a:ext uri="{FF2B5EF4-FFF2-40B4-BE49-F238E27FC236}">
                <a16:creationId xmlns:a16="http://schemas.microsoft.com/office/drawing/2014/main" id="{6EE42138-495D-457B-901C-EF064556EC4C}"/>
              </a:ext>
            </a:extLst>
          </p:cNvPr>
          <p:cNvSpPr txBox="1"/>
          <p:nvPr/>
        </p:nvSpPr>
        <p:spPr>
          <a:xfrm>
            <a:off x="3498399" y="2154102"/>
            <a:ext cx="2314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EADC"/>
                </a:solidFill>
                <a:effectLst/>
                <a:uLnTx/>
                <a:uFillTx/>
                <a:latin typeface="Comic Sans MS" panose="030F0702030302020204" pitchFamily="66" charset="0"/>
                <a:cs typeface="Arial"/>
                <a:sym typeface="Arial"/>
              </a:rPr>
              <a:t>LESSON 3</a:t>
            </a:r>
          </a:p>
        </p:txBody>
      </p:sp>
      <p:grpSp>
        <p:nvGrpSpPr>
          <p:cNvPr id="18" name="Group 17">
            <a:extLst>
              <a:ext uri="{FF2B5EF4-FFF2-40B4-BE49-F238E27FC236}">
                <a16:creationId xmlns:a16="http://schemas.microsoft.com/office/drawing/2014/main" id="{A390F451-A685-6CD6-AEBD-45F89AD433C1}"/>
              </a:ext>
            </a:extLst>
          </p:cNvPr>
          <p:cNvGrpSpPr/>
          <p:nvPr/>
        </p:nvGrpSpPr>
        <p:grpSpPr>
          <a:xfrm>
            <a:off x="33257" y="3646923"/>
            <a:ext cx="10790854" cy="1568827"/>
            <a:chOff x="0" y="3763059"/>
            <a:chExt cx="10790854" cy="1568827"/>
          </a:xfrm>
        </p:grpSpPr>
        <p:pic>
          <p:nvPicPr>
            <p:cNvPr id="19" name="Picture 2">
              <a:extLst>
                <a:ext uri="{FF2B5EF4-FFF2-40B4-BE49-F238E27FC236}">
                  <a16:creationId xmlns:a16="http://schemas.microsoft.com/office/drawing/2014/main" id="{3AE2DAE6-CD0C-89A6-FC63-15F7EED4A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63061"/>
              <a:ext cx="3205546"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A7B7A220-A05D-0254-05EE-C08AB76381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8822319" y="3763059"/>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F63334CE-C063-D137-0065-BF90823307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6950347"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A46F8984-064C-C6B9-DD96-73D69C5FE2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5029665"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1EB45C58-D3A3-1B43-831F-A27A33A6E5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3157693" y="3763061"/>
              <a:ext cx="1968535" cy="156882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Tieng-coi-tau-khi-o-xa-www_nhacchuongvui_com">
            <a:hlinkClick r:id="" action="ppaction://media"/>
            <a:extLst>
              <a:ext uri="{FF2B5EF4-FFF2-40B4-BE49-F238E27FC236}">
                <a16:creationId xmlns:a16="http://schemas.microsoft.com/office/drawing/2014/main" id="{6F0CA3C5-755C-F63A-F9FE-9BC9A14CBA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33443" y="336301"/>
            <a:ext cx="406400" cy="406400"/>
          </a:xfrm>
          <a:prstGeom prst="rect">
            <a:avLst/>
          </a:prstGeom>
        </p:spPr>
      </p:pic>
    </p:spTree>
    <p:extLst>
      <p:ext uri="{BB962C8B-B14F-4D97-AF65-F5344CB8AC3E}">
        <p14:creationId xmlns:p14="http://schemas.microsoft.com/office/powerpoint/2010/main" val="35578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 presetClass="entr" presetSubtype="2"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3000" fill="hold"/>
                                        <p:tgtEl>
                                          <p:spTgt spid="18"/>
                                        </p:tgtEl>
                                        <p:attrNameLst>
                                          <p:attrName>ppt_x</p:attrName>
                                        </p:attrNameLst>
                                      </p:cBhvr>
                                      <p:tavLst>
                                        <p:tav tm="0">
                                          <p:val>
                                            <p:strVal val="1+#ppt_w/2"/>
                                          </p:val>
                                        </p:tav>
                                        <p:tav tm="100000">
                                          <p:val>
                                            <p:strVal val="#ppt_x"/>
                                          </p:val>
                                        </p:tav>
                                      </p:tavLst>
                                    </p:anim>
                                    <p:anim calcmode="lin" valueType="num">
                                      <p:cBhvr additive="base">
                                        <p:cTn id="10" dur="3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D56FE6C-245C-68EF-130A-D086B5308AC7}"/>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789B98F9-627B-2B82-5C4C-9E0288E73A8C}"/>
              </a:ext>
            </a:extLst>
          </p:cNvPr>
          <p:cNvSpPr>
            <a:spLocks noGrp="1"/>
          </p:cNvSpPr>
          <p:nvPr>
            <p:ph type="title"/>
          </p:nvPr>
        </p:nvSpPr>
        <p:spPr>
          <a:xfrm>
            <a:off x="720000" y="481659"/>
            <a:ext cx="7704000" cy="823215"/>
          </a:xfrm>
        </p:spPr>
        <p:txBody>
          <a:bodyPr/>
          <a:lstStyle/>
          <a:p>
            <a:r>
              <a:rPr lang="en-US" sz="6000" dirty="0">
                <a:solidFill>
                  <a:srgbClr val="FF0000"/>
                </a:solidFill>
              </a:rPr>
              <a:t>4. He has a ____.</a:t>
            </a:r>
          </a:p>
        </p:txBody>
      </p:sp>
      <p:sp>
        <p:nvSpPr>
          <p:cNvPr id="3" name="Text Placeholder 2">
            <a:extLst>
              <a:ext uri="{FF2B5EF4-FFF2-40B4-BE49-F238E27FC236}">
                <a16:creationId xmlns:a16="http://schemas.microsoft.com/office/drawing/2014/main" id="{A9FFAB9F-F8A9-4F34-F5B1-675662160695}"/>
              </a:ext>
            </a:extLst>
          </p:cNvPr>
          <p:cNvSpPr>
            <a:spLocks noGrp="1"/>
          </p:cNvSpPr>
          <p:nvPr>
            <p:ph type="body" idx="1"/>
          </p:nvPr>
        </p:nvSpPr>
        <p:spPr>
          <a:xfrm>
            <a:off x="1565820" y="1358215"/>
            <a:ext cx="3112860" cy="1964105"/>
          </a:xfrm>
        </p:spPr>
        <p:txBody>
          <a:bodyPr/>
          <a:lstStyle/>
          <a:p>
            <a:pPr marL="139700" indent="0">
              <a:buNone/>
            </a:pPr>
            <a:r>
              <a:rPr lang="en-US" sz="5400" dirty="0"/>
              <a:t>a. plane</a:t>
            </a:r>
          </a:p>
          <a:p>
            <a:pPr marL="139700" indent="0">
              <a:buNone/>
            </a:pPr>
            <a:r>
              <a:rPr lang="en-US" sz="5400" dirty="0"/>
              <a:t>b. kites</a:t>
            </a:r>
          </a:p>
        </p:txBody>
      </p:sp>
      <p:sp>
        <p:nvSpPr>
          <p:cNvPr id="4" name="Slide Number Placeholder 3">
            <a:extLst>
              <a:ext uri="{FF2B5EF4-FFF2-40B4-BE49-F238E27FC236}">
                <a16:creationId xmlns:a16="http://schemas.microsoft.com/office/drawing/2014/main" id="{0BCA7057-FA5C-9B16-8EC7-73252C5C49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Oval 4">
            <a:extLst>
              <a:ext uri="{FF2B5EF4-FFF2-40B4-BE49-F238E27FC236}">
                <a16:creationId xmlns:a16="http://schemas.microsoft.com/office/drawing/2014/main" id="{F5C97253-9308-4F73-37AC-8E28DD37DCAF}"/>
              </a:ext>
            </a:extLst>
          </p:cNvPr>
          <p:cNvSpPr/>
          <p:nvPr/>
        </p:nvSpPr>
        <p:spPr>
          <a:xfrm>
            <a:off x="1482000" y="1400224"/>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3F266B9-FBDF-AFFD-6A4B-6E97716DAC7D}"/>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DFB9CCF4-791A-1327-BD41-77DD1D758B69}"/>
              </a:ext>
            </a:extLst>
          </p:cNvPr>
          <p:cNvSpPr>
            <a:spLocks noGrp="1"/>
          </p:cNvSpPr>
          <p:nvPr>
            <p:ph type="title"/>
          </p:nvPr>
        </p:nvSpPr>
        <p:spPr>
          <a:xfrm>
            <a:off x="104730" y="352119"/>
            <a:ext cx="8934540" cy="617475"/>
          </a:xfrm>
        </p:spPr>
        <p:txBody>
          <a:bodyPr/>
          <a:lstStyle/>
          <a:p>
            <a:r>
              <a:rPr lang="en-US" sz="4800" dirty="0">
                <a:solidFill>
                  <a:srgbClr val="FF0000"/>
                </a:solidFill>
              </a:rPr>
              <a:t>5. Lucy and Minh are my ____.</a:t>
            </a:r>
          </a:p>
        </p:txBody>
      </p:sp>
      <p:sp>
        <p:nvSpPr>
          <p:cNvPr id="3" name="Text Placeholder 2">
            <a:extLst>
              <a:ext uri="{FF2B5EF4-FFF2-40B4-BE49-F238E27FC236}">
                <a16:creationId xmlns:a16="http://schemas.microsoft.com/office/drawing/2014/main" id="{252321C5-6F80-1E1F-A607-4956AF7AA52F}"/>
              </a:ext>
            </a:extLst>
          </p:cNvPr>
          <p:cNvSpPr>
            <a:spLocks noGrp="1"/>
          </p:cNvSpPr>
          <p:nvPr>
            <p:ph type="body" idx="1"/>
          </p:nvPr>
        </p:nvSpPr>
        <p:spPr>
          <a:xfrm>
            <a:off x="1581060" y="1259155"/>
            <a:ext cx="3410040" cy="1880285"/>
          </a:xfrm>
        </p:spPr>
        <p:txBody>
          <a:bodyPr/>
          <a:lstStyle/>
          <a:p>
            <a:pPr marL="139700" indent="0">
              <a:buNone/>
            </a:pPr>
            <a:r>
              <a:rPr lang="en-US" sz="5400" dirty="0"/>
              <a:t>a. friend </a:t>
            </a:r>
          </a:p>
          <a:p>
            <a:pPr marL="139700" indent="0">
              <a:buNone/>
            </a:pPr>
            <a:r>
              <a:rPr lang="en-US" sz="5400" dirty="0"/>
              <a:t>b. friends</a:t>
            </a:r>
          </a:p>
        </p:txBody>
      </p:sp>
      <p:sp>
        <p:nvSpPr>
          <p:cNvPr id="4" name="Slide Number Placeholder 3">
            <a:extLst>
              <a:ext uri="{FF2B5EF4-FFF2-40B4-BE49-F238E27FC236}">
                <a16:creationId xmlns:a16="http://schemas.microsoft.com/office/drawing/2014/main" id="{5119D599-8FF6-1FB9-5A64-1765211CA6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Oval 4">
            <a:extLst>
              <a:ext uri="{FF2B5EF4-FFF2-40B4-BE49-F238E27FC236}">
                <a16:creationId xmlns:a16="http://schemas.microsoft.com/office/drawing/2014/main" id="{06C71895-5D45-CBC9-2585-1DE0A66963D4}"/>
              </a:ext>
            </a:extLst>
          </p:cNvPr>
          <p:cNvSpPr/>
          <p:nvPr/>
        </p:nvSpPr>
        <p:spPr>
          <a:xfrm>
            <a:off x="1504860" y="2101728"/>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2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4992184-D6B7-A48F-C9D7-E43FB9360053}"/>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340147B4-2B72-7468-8A6C-7B983F34998D}"/>
              </a:ext>
            </a:extLst>
          </p:cNvPr>
          <p:cNvSpPr>
            <a:spLocks noGrp="1"/>
          </p:cNvSpPr>
          <p:nvPr>
            <p:ph type="title"/>
          </p:nvPr>
        </p:nvSpPr>
        <p:spPr/>
        <p:txBody>
          <a:bodyPr/>
          <a:lstStyle/>
          <a:p>
            <a:r>
              <a:rPr lang="en-US" sz="6000" dirty="0">
                <a:solidFill>
                  <a:srgbClr val="FF0000"/>
                </a:solidFill>
              </a:rPr>
              <a:t>6. They have ____.</a:t>
            </a:r>
          </a:p>
        </p:txBody>
      </p:sp>
      <p:sp>
        <p:nvSpPr>
          <p:cNvPr id="3" name="Text Placeholder 2">
            <a:extLst>
              <a:ext uri="{FF2B5EF4-FFF2-40B4-BE49-F238E27FC236}">
                <a16:creationId xmlns:a16="http://schemas.microsoft.com/office/drawing/2014/main" id="{9EED9913-C041-DCC3-487E-3E73BCB6BC3F}"/>
              </a:ext>
            </a:extLst>
          </p:cNvPr>
          <p:cNvSpPr>
            <a:spLocks noGrp="1"/>
          </p:cNvSpPr>
          <p:nvPr>
            <p:ph type="body" idx="1"/>
          </p:nvPr>
        </p:nvSpPr>
        <p:spPr>
          <a:xfrm>
            <a:off x="1352460" y="1152475"/>
            <a:ext cx="7704000" cy="1689785"/>
          </a:xfrm>
        </p:spPr>
        <p:txBody>
          <a:bodyPr/>
          <a:lstStyle/>
          <a:p>
            <a:pPr marL="139700" indent="0">
              <a:buNone/>
            </a:pPr>
            <a:r>
              <a:rPr lang="en-US" sz="5400" dirty="0"/>
              <a:t>A. a plane and a kite</a:t>
            </a:r>
          </a:p>
          <a:p>
            <a:pPr marL="139700" indent="0">
              <a:buNone/>
            </a:pPr>
            <a:r>
              <a:rPr lang="en-US" sz="5400" dirty="0"/>
              <a:t>B. a car</a:t>
            </a:r>
          </a:p>
        </p:txBody>
      </p:sp>
      <p:sp>
        <p:nvSpPr>
          <p:cNvPr id="4" name="Slide Number Placeholder 3">
            <a:extLst>
              <a:ext uri="{FF2B5EF4-FFF2-40B4-BE49-F238E27FC236}">
                <a16:creationId xmlns:a16="http://schemas.microsoft.com/office/drawing/2014/main" id="{D03E974E-3630-C81B-9F9B-87D06B4769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Oval 4">
            <a:extLst>
              <a:ext uri="{FF2B5EF4-FFF2-40B4-BE49-F238E27FC236}">
                <a16:creationId xmlns:a16="http://schemas.microsoft.com/office/drawing/2014/main" id="{CBF9FD2A-A6A1-5569-C94A-31BC4CD966BE}"/>
              </a:ext>
            </a:extLst>
          </p:cNvPr>
          <p:cNvSpPr/>
          <p:nvPr/>
        </p:nvSpPr>
        <p:spPr>
          <a:xfrm>
            <a:off x="1352460" y="1131138"/>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8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2962" name="Google Shape;2962;p74"/>
          <p:cNvSpPr/>
          <p:nvPr/>
        </p:nvSpPr>
        <p:spPr>
          <a:xfrm>
            <a:off x="2462571" y="689973"/>
            <a:ext cx="578770" cy="814060"/>
          </a:xfrm>
          <a:prstGeom prst="rect">
            <a:avLst/>
          </a:prstGeom>
        </p:spPr>
        <p:txBody>
          <a:bodyPr>
            <a:prstTxWarp prst="textPlain">
              <a:avLst/>
            </a:prstTxWarp>
          </a:bodyPr>
          <a:lstStyle/>
          <a:p>
            <a:pPr lvl="0" algn="ctr"/>
            <a:r>
              <a:rPr b="0" i="0" dirty="0">
                <a:ln w="152400" cap="flat" cmpd="sng">
                  <a:solidFill>
                    <a:schemeClr val="accent2"/>
                  </a:solidFill>
                  <a:prstDash val="solid"/>
                  <a:round/>
                  <a:headEnd type="none" w="sm" len="sm"/>
                  <a:tailEnd type="none" w="sm" len="sm"/>
                </a:ln>
                <a:solidFill>
                  <a:schemeClr val="accent2"/>
                </a:solidFill>
                <a:latin typeface="Nunito;800"/>
              </a:rPr>
              <a:t>5</a:t>
            </a:r>
          </a:p>
        </p:txBody>
      </p:sp>
      <p:sp>
        <p:nvSpPr>
          <p:cNvPr id="2963" name="Google Shape;2963;p74"/>
          <p:cNvSpPr/>
          <p:nvPr/>
        </p:nvSpPr>
        <p:spPr>
          <a:xfrm>
            <a:off x="2462571" y="689973"/>
            <a:ext cx="578770" cy="814060"/>
          </a:xfrm>
          <a:prstGeom prst="rect">
            <a:avLst/>
          </a:prstGeom>
        </p:spPr>
        <p:txBody>
          <a:bodyPr>
            <a:prstTxWarp prst="textPlain">
              <a:avLst/>
            </a:prstTxWarp>
          </a:bodyPr>
          <a:lstStyle/>
          <a:p>
            <a:pPr lvl="0" algn="ctr"/>
            <a:r>
              <a:rPr b="0" i="0" dirty="0">
                <a:ln>
                  <a:noFill/>
                </a:ln>
                <a:solidFill>
                  <a:schemeClr val="accent6"/>
                </a:solidFill>
                <a:latin typeface="Nunito;800"/>
              </a:rPr>
              <a:t>5</a:t>
            </a: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062" name="Google Shape;3062;p74"/>
          <p:cNvSpPr txBox="1">
            <a:spLocks noGrp="1"/>
          </p:cNvSpPr>
          <p:nvPr>
            <p:ph type="title"/>
          </p:nvPr>
        </p:nvSpPr>
        <p:spPr>
          <a:xfrm>
            <a:off x="1858136" y="563607"/>
            <a:ext cx="7704000" cy="12725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9600" dirty="0">
                <a:solidFill>
                  <a:srgbClr val="FF0000"/>
                </a:solidFill>
              </a:rPr>
              <a:t>P</a:t>
            </a:r>
            <a:r>
              <a:rPr lang="en" sz="9600" dirty="0">
                <a:solidFill>
                  <a:srgbClr val="FF0000"/>
                </a:solidFill>
              </a:rPr>
              <a:t>roject </a:t>
            </a:r>
            <a:endParaRPr sz="9600" dirty="0">
              <a:solidFill>
                <a:srgbClr val="FF0000"/>
              </a:solidFill>
            </a:endParaRPr>
          </a:p>
        </p:txBody>
      </p:sp>
      <p:pic>
        <p:nvPicPr>
          <p:cNvPr id="7" name="Picture 6">
            <a:extLst>
              <a:ext uri="{FF2B5EF4-FFF2-40B4-BE49-F238E27FC236}">
                <a16:creationId xmlns:a16="http://schemas.microsoft.com/office/drawing/2014/main" id="{47DE9109-A4D9-B909-E873-2D8F2FF51ACF}"/>
              </a:ext>
            </a:extLst>
          </p:cNvPr>
          <p:cNvPicPr>
            <a:picLocks noChangeAspect="1"/>
          </p:cNvPicPr>
          <p:nvPr/>
        </p:nvPicPr>
        <p:blipFill>
          <a:blip r:embed="rId3"/>
          <a:stretch>
            <a:fillRect/>
          </a:stretch>
        </p:blipFill>
        <p:spPr>
          <a:xfrm>
            <a:off x="-315" y="2168327"/>
            <a:ext cx="9144000" cy="2957996"/>
          </a:xfrm>
          <a:prstGeom prst="rect">
            <a:avLst/>
          </a:prstGeom>
        </p:spPr>
      </p:pic>
    </p:spTree>
    <p:extLst>
      <p:ext uri="{BB962C8B-B14F-4D97-AF65-F5344CB8AC3E}">
        <p14:creationId xmlns:p14="http://schemas.microsoft.com/office/powerpoint/2010/main" val="306272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5" name="Picture 4"/>
          <p:cNvPicPr>
            <a:picLocks noChangeAspect="1"/>
          </p:cNvPicPr>
          <p:nvPr/>
        </p:nvPicPr>
        <p:blipFill>
          <a:blip r:embed="rId3"/>
          <a:stretch>
            <a:fillRect/>
          </a:stretch>
        </p:blipFill>
        <p:spPr>
          <a:xfrm>
            <a:off x="0" y="173089"/>
            <a:ext cx="9144000" cy="4500562"/>
          </a:xfrm>
          <a:prstGeom prst="rect">
            <a:avLst/>
          </a:prstGeom>
        </p:spPr>
      </p:pic>
    </p:spTree>
    <p:extLst>
      <p:ext uri="{BB962C8B-B14F-4D97-AF65-F5344CB8AC3E}">
        <p14:creationId xmlns:p14="http://schemas.microsoft.com/office/powerpoint/2010/main" val="189598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45377" y="1273600"/>
            <a:ext cx="8807707" cy="3695700"/>
          </a:xfrm>
          <a:prstGeom prst="rect">
            <a:avLst/>
          </a:prstGeom>
        </p:spPr>
      </p:pic>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507300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8" name="Oval 7">
            <a:extLst>
              <a:ext uri="{FF2B5EF4-FFF2-40B4-BE49-F238E27FC236}">
                <a16:creationId xmlns:a16="http://schemas.microsoft.com/office/drawing/2014/main" id="{0BB7FC53-1B73-F71C-AAF9-573698C2EA8C}"/>
              </a:ext>
            </a:extLst>
          </p:cNvPr>
          <p:cNvSpPr/>
          <p:nvPr/>
        </p:nvSpPr>
        <p:spPr>
          <a:xfrm>
            <a:off x="3339334" y="1849528"/>
            <a:ext cx="2159875" cy="2543843"/>
          </a:xfrm>
          <a:prstGeom prst="ellipse">
            <a:avLst/>
          </a:prstGeom>
          <a:noFill/>
          <a:ln w="57150">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7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7879270"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pic>
        <p:nvPicPr>
          <p:cNvPr id="9" name="Picture 8"/>
          <p:cNvPicPr>
            <a:picLocks noChangeAspect="1"/>
          </p:cNvPicPr>
          <p:nvPr/>
        </p:nvPicPr>
        <p:blipFill>
          <a:blip r:embed="rId5"/>
          <a:stretch>
            <a:fillRect/>
          </a:stretch>
        </p:blipFill>
        <p:spPr>
          <a:xfrm>
            <a:off x="145377" y="1273600"/>
            <a:ext cx="8807707" cy="3695700"/>
          </a:xfrm>
          <a:prstGeom prst="rect">
            <a:avLst/>
          </a:prstGeom>
        </p:spPr>
      </p:pic>
      <p:sp>
        <p:nvSpPr>
          <p:cNvPr id="8" name="Oval 7">
            <a:extLst>
              <a:ext uri="{FF2B5EF4-FFF2-40B4-BE49-F238E27FC236}">
                <a16:creationId xmlns:a16="http://schemas.microsoft.com/office/drawing/2014/main" id="{0BB7FC53-1B73-F71C-AAF9-573698C2EA8C}"/>
              </a:ext>
            </a:extLst>
          </p:cNvPr>
          <p:cNvSpPr/>
          <p:nvPr/>
        </p:nvSpPr>
        <p:spPr>
          <a:xfrm>
            <a:off x="3367909" y="1710653"/>
            <a:ext cx="2159875" cy="2543843"/>
          </a:xfrm>
          <a:prstGeom prst="ellipse">
            <a:avLst/>
          </a:prstGeom>
          <a:noFill/>
          <a:ln w="57150">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507300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pic>
        <p:nvPicPr>
          <p:cNvPr id="9" name="Picture 8"/>
          <p:cNvPicPr>
            <a:picLocks noChangeAspect="1"/>
          </p:cNvPicPr>
          <p:nvPr/>
        </p:nvPicPr>
        <p:blipFill>
          <a:blip r:embed="rId5"/>
          <a:stretch>
            <a:fillRect/>
          </a:stretch>
        </p:blipFill>
        <p:spPr>
          <a:xfrm>
            <a:off x="145377" y="1273600"/>
            <a:ext cx="8807707" cy="3695700"/>
          </a:xfrm>
          <a:prstGeom prst="rect">
            <a:avLst/>
          </a:prstGeom>
        </p:spPr>
      </p:pic>
      <p:sp>
        <p:nvSpPr>
          <p:cNvPr id="8" name="Oval 7">
            <a:extLst>
              <a:ext uri="{FF2B5EF4-FFF2-40B4-BE49-F238E27FC236}">
                <a16:creationId xmlns:a16="http://schemas.microsoft.com/office/drawing/2014/main" id="{0BB7FC53-1B73-F71C-AAF9-573698C2EA8C}"/>
              </a:ext>
            </a:extLst>
          </p:cNvPr>
          <p:cNvSpPr/>
          <p:nvPr/>
        </p:nvSpPr>
        <p:spPr>
          <a:xfrm>
            <a:off x="5218385" y="1849528"/>
            <a:ext cx="1622746" cy="2543843"/>
          </a:xfrm>
          <a:prstGeom prst="ellipse">
            <a:avLst/>
          </a:prstGeom>
          <a:noFill/>
          <a:ln w="57150">
            <a:solidFill>
              <a:srgbClr val="00B0F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50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 plane.</a:t>
            </a:r>
          </a:p>
        </p:txBody>
      </p:sp>
      <p:pic>
        <p:nvPicPr>
          <p:cNvPr id="8" name="Picture 7"/>
          <p:cNvPicPr>
            <a:picLocks noChangeAspect="1"/>
          </p:cNvPicPr>
          <p:nvPr/>
        </p:nvPicPr>
        <p:blipFill>
          <a:blip r:embed="rId5"/>
          <a:stretch>
            <a:fillRect/>
          </a:stretch>
        </p:blipFill>
        <p:spPr>
          <a:xfrm>
            <a:off x="145377" y="1273600"/>
            <a:ext cx="8807707" cy="3695700"/>
          </a:xfrm>
          <a:prstGeom prst="rect">
            <a:avLst/>
          </a:prstGeom>
        </p:spPr>
      </p:pic>
      <p:sp>
        <p:nvSpPr>
          <p:cNvPr id="9" name="Oval 8">
            <a:extLst>
              <a:ext uri="{FF2B5EF4-FFF2-40B4-BE49-F238E27FC236}">
                <a16:creationId xmlns:a16="http://schemas.microsoft.com/office/drawing/2014/main" id="{63D6CDDE-C1F3-417E-5079-4F809D608A0D}"/>
              </a:ext>
            </a:extLst>
          </p:cNvPr>
          <p:cNvSpPr/>
          <p:nvPr/>
        </p:nvSpPr>
        <p:spPr>
          <a:xfrm>
            <a:off x="5223371" y="1849528"/>
            <a:ext cx="1622746" cy="2543843"/>
          </a:xfrm>
          <a:prstGeom prst="ellipse">
            <a:avLst/>
          </a:prstGeom>
          <a:noFill/>
          <a:ln w="57150">
            <a:solidFill>
              <a:srgbClr val="00B0F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2962" name="Google Shape;2962;p74"/>
          <p:cNvSpPr/>
          <p:nvPr/>
        </p:nvSpPr>
        <p:spPr>
          <a:xfrm>
            <a:off x="4216169" y="217671"/>
            <a:ext cx="637782" cy="906353"/>
          </a:xfrm>
          <a:prstGeom prst="rect">
            <a:avLst/>
          </a:prstGeom>
        </p:spPr>
        <p:txBody>
          <a:bodyPr>
            <a:prstTxWarp prst="textPlain">
              <a:avLst/>
            </a:prstTxWarp>
          </a:bodyPr>
          <a:lstStyle/>
          <a:p>
            <a:pPr lvl="0" algn="ctr"/>
            <a:r>
              <a:rPr b="0" i="0" dirty="0">
                <a:ln w="152400" cap="flat" cmpd="sng">
                  <a:solidFill>
                    <a:schemeClr val="accent2"/>
                  </a:solidFill>
                  <a:prstDash val="solid"/>
                  <a:round/>
                  <a:headEnd type="none" w="sm" len="sm"/>
                  <a:tailEnd type="none" w="sm" len="sm"/>
                </a:ln>
                <a:solidFill>
                  <a:schemeClr val="accent2"/>
                </a:solidFill>
                <a:latin typeface="Nunito;800"/>
              </a:rPr>
              <a:t>5</a:t>
            </a:r>
          </a:p>
        </p:txBody>
      </p:sp>
      <p:sp>
        <p:nvSpPr>
          <p:cNvPr id="2963" name="Google Shape;2963;p74"/>
          <p:cNvSpPr/>
          <p:nvPr/>
        </p:nvSpPr>
        <p:spPr>
          <a:xfrm>
            <a:off x="4267432" y="263818"/>
            <a:ext cx="578770" cy="814060"/>
          </a:xfrm>
          <a:prstGeom prst="rect">
            <a:avLst/>
          </a:prstGeom>
        </p:spPr>
        <p:txBody>
          <a:bodyPr>
            <a:prstTxWarp prst="textPlain">
              <a:avLst/>
            </a:prstTxWarp>
          </a:bodyPr>
          <a:lstStyle/>
          <a:p>
            <a:pPr lvl="0" algn="ctr"/>
            <a:r>
              <a:rPr b="0" i="0" dirty="0">
                <a:ln>
                  <a:noFill/>
                </a:ln>
                <a:solidFill>
                  <a:schemeClr val="accent6"/>
                </a:solidFill>
                <a:latin typeface="Nunito;800"/>
              </a:rPr>
              <a:t>5</a:t>
            </a: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3062" name="Google Shape;3062;p74"/>
          <p:cNvSpPr txBox="1">
            <a:spLocks noGrp="1"/>
          </p:cNvSpPr>
          <p:nvPr>
            <p:ph type="title"/>
          </p:nvPr>
        </p:nvSpPr>
        <p:spPr>
          <a:xfrm>
            <a:off x="442739" y="1492897"/>
            <a:ext cx="8258523" cy="210506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9600" dirty="0">
                <a:solidFill>
                  <a:srgbClr val="FF0000"/>
                </a:solidFill>
              </a:rPr>
              <a:t>F</a:t>
            </a:r>
            <a:r>
              <a:rPr lang="en" sz="9600" dirty="0">
                <a:solidFill>
                  <a:srgbClr val="FF0000"/>
                </a:solidFill>
              </a:rPr>
              <a:t>un corner and wrap-up</a:t>
            </a:r>
            <a:endParaRPr sz="9600" dirty="0">
              <a:solidFill>
                <a:srgbClr val="FF0000"/>
              </a:solidFill>
            </a:endParaRPr>
          </a:p>
        </p:txBody>
      </p:sp>
      <p:pic>
        <p:nvPicPr>
          <p:cNvPr id="153" name="Picture 152">
            <a:extLst>
              <a:ext uri="{FF2B5EF4-FFF2-40B4-BE49-F238E27FC236}">
                <a16:creationId xmlns:a16="http://schemas.microsoft.com/office/drawing/2014/main" id="{4A1DF71A-CABB-A222-AD10-40F8D96653EA}"/>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54" name="Picture 153">
            <a:extLst>
              <a:ext uri="{FF2B5EF4-FFF2-40B4-BE49-F238E27FC236}">
                <a16:creationId xmlns:a16="http://schemas.microsoft.com/office/drawing/2014/main" id="{4BE0633F-D912-9E11-AC55-32D8A3794BF2}"/>
              </a:ext>
            </a:extLst>
          </p:cNvPr>
          <p:cNvPicPr>
            <a:picLocks noChangeAspect="1"/>
          </p:cNvPicPr>
          <p:nvPr/>
        </p:nvPicPr>
        <p:blipFill rotWithShape="1">
          <a:blip r:embed="rId3"/>
          <a:srcRect l="39816" t="55624"/>
          <a:stretch/>
        </p:blipFill>
        <p:spPr>
          <a:xfrm>
            <a:off x="6669437" y="3812446"/>
            <a:ext cx="3187715" cy="1352762"/>
          </a:xfrm>
          <a:prstGeom prst="rect">
            <a:avLst/>
          </a:prstGeom>
        </p:spPr>
      </p:pic>
      <p:pic>
        <p:nvPicPr>
          <p:cNvPr id="155" name="Picture 154">
            <a:extLst>
              <a:ext uri="{FF2B5EF4-FFF2-40B4-BE49-F238E27FC236}">
                <a16:creationId xmlns:a16="http://schemas.microsoft.com/office/drawing/2014/main" id="{93CCD554-0286-4F7D-E596-45B904367BDC}"/>
              </a:ext>
            </a:extLst>
          </p:cNvPr>
          <p:cNvPicPr>
            <a:picLocks noChangeAspect="1"/>
          </p:cNvPicPr>
          <p:nvPr/>
        </p:nvPicPr>
        <p:blipFill rotWithShape="1">
          <a:blip r:embed="rId3"/>
          <a:srcRect l="10791" t="55624"/>
          <a:stretch/>
        </p:blipFill>
        <p:spPr>
          <a:xfrm>
            <a:off x="-54244" y="3790945"/>
            <a:ext cx="4725092" cy="1352762"/>
          </a:xfrm>
          <a:prstGeom prst="rect">
            <a:avLst/>
          </a:prstGeom>
        </p:spPr>
      </p:pic>
    </p:spTree>
    <p:extLst>
      <p:ext uri="{BB962C8B-B14F-4D97-AF65-F5344CB8AC3E}">
        <p14:creationId xmlns:p14="http://schemas.microsoft.com/office/powerpoint/2010/main" val="262247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9922A-48CE-4483-E1A7-E413D2228BDB}"/>
              </a:ext>
            </a:extLst>
          </p:cNvPr>
          <p:cNvSpPr>
            <a:spLocks noGrp="1"/>
          </p:cNvSpPr>
          <p:nvPr>
            <p:ph type="title"/>
          </p:nvPr>
        </p:nvSpPr>
        <p:spPr>
          <a:xfrm>
            <a:off x="1572556" y="894366"/>
            <a:ext cx="6968499" cy="393600"/>
          </a:xfrm>
        </p:spPr>
        <p:txBody>
          <a:bodyPr/>
          <a:lstStyle/>
          <a:p>
            <a:r>
              <a:rPr lang="en-US" sz="4800" dirty="0"/>
              <a:t>Warm-up and review </a:t>
            </a:r>
          </a:p>
        </p:txBody>
      </p:sp>
      <p:sp>
        <p:nvSpPr>
          <p:cNvPr id="2" name="Slide Number Placeholder 1">
            <a:extLst>
              <a:ext uri="{FF2B5EF4-FFF2-40B4-BE49-F238E27FC236}">
                <a16:creationId xmlns:a16="http://schemas.microsoft.com/office/drawing/2014/main" id="{C8FBFA33-83F0-76AE-1627-E0C7FE394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7" name="Title 6">
            <a:extLst>
              <a:ext uri="{FF2B5EF4-FFF2-40B4-BE49-F238E27FC236}">
                <a16:creationId xmlns:a16="http://schemas.microsoft.com/office/drawing/2014/main" id="{28EDE68A-0B84-EA3B-17A0-383D3B0B3E2E}"/>
              </a:ext>
            </a:extLst>
          </p:cNvPr>
          <p:cNvSpPr>
            <a:spLocks noGrp="1"/>
          </p:cNvSpPr>
          <p:nvPr>
            <p:ph type="title" idx="2"/>
          </p:nvPr>
        </p:nvSpPr>
        <p:spPr>
          <a:xfrm>
            <a:off x="1572556" y="1821999"/>
            <a:ext cx="5509234" cy="393600"/>
          </a:xfrm>
        </p:spPr>
        <p:txBody>
          <a:bodyPr/>
          <a:lstStyle/>
          <a:p>
            <a:r>
              <a:rPr lang="en-US" sz="4800" dirty="0"/>
              <a:t>Read and circle. </a:t>
            </a:r>
          </a:p>
        </p:txBody>
      </p:sp>
      <p:sp>
        <p:nvSpPr>
          <p:cNvPr id="9" name="Title 8">
            <a:extLst>
              <a:ext uri="{FF2B5EF4-FFF2-40B4-BE49-F238E27FC236}">
                <a16:creationId xmlns:a16="http://schemas.microsoft.com/office/drawing/2014/main" id="{F4E09EAD-9AAF-FCB4-E0A7-A837D734A834}"/>
              </a:ext>
            </a:extLst>
          </p:cNvPr>
          <p:cNvSpPr>
            <a:spLocks noGrp="1"/>
          </p:cNvSpPr>
          <p:nvPr>
            <p:ph type="title" idx="4"/>
          </p:nvPr>
        </p:nvSpPr>
        <p:spPr>
          <a:xfrm>
            <a:off x="1840781" y="2787644"/>
            <a:ext cx="3731199" cy="393600"/>
          </a:xfrm>
        </p:spPr>
        <p:txBody>
          <a:bodyPr/>
          <a:lstStyle/>
          <a:p>
            <a:r>
              <a:rPr lang="en-US" sz="4800" dirty="0"/>
              <a:t>Let’s write.</a:t>
            </a:r>
          </a:p>
        </p:txBody>
      </p:sp>
      <p:sp>
        <p:nvSpPr>
          <p:cNvPr id="11" name="Title 10">
            <a:extLst>
              <a:ext uri="{FF2B5EF4-FFF2-40B4-BE49-F238E27FC236}">
                <a16:creationId xmlns:a16="http://schemas.microsoft.com/office/drawing/2014/main" id="{8B59243B-709E-2A35-8AAE-248836AFA51F}"/>
              </a:ext>
            </a:extLst>
          </p:cNvPr>
          <p:cNvSpPr>
            <a:spLocks noGrp="1"/>
          </p:cNvSpPr>
          <p:nvPr>
            <p:ph type="title" idx="6"/>
          </p:nvPr>
        </p:nvSpPr>
        <p:spPr>
          <a:xfrm>
            <a:off x="1401372" y="3621383"/>
            <a:ext cx="3422075" cy="393600"/>
          </a:xfrm>
        </p:spPr>
        <p:txBody>
          <a:bodyPr/>
          <a:lstStyle/>
          <a:p>
            <a:r>
              <a:rPr lang="en-US" sz="4800" dirty="0"/>
              <a:t>Project </a:t>
            </a:r>
          </a:p>
        </p:txBody>
      </p:sp>
      <p:sp>
        <p:nvSpPr>
          <p:cNvPr id="13" name="Title 12">
            <a:extLst>
              <a:ext uri="{FF2B5EF4-FFF2-40B4-BE49-F238E27FC236}">
                <a16:creationId xmlns:a16="http://schemas.microsoft.com/office/drawing/2014/main" id="{EEFD7AC1-3ACA-1A4D-5598-735CBBFBBBC9}"/>
              </a:ext>
            </a:extLst>
          </p:cNvPr>
          <p:cNvSpPr>
            <a:spLocks noGrp="1"/>
          </p:cNvSpPr>
          <p:nvPr>
            <p:ph type="title" idx="8"/>
          </p:nvPr>
        </p:nvSpPr>
        <p:spPr>
          <a:xfrm>
            <a:off x="1401372" y="4447416"/>
            <a:ext cx="8259481" cy="393600"/>
          </a:xfrm>
        </p:spPr>
        <p:txBody>
          <a:bodyPr/>
          <a:lstStyle/>
          <a:p>
            <a:r>
              <a:rPr lang="en-US" sz="4800" dirty="0"/>
              <a:t>Fun corner and wrap-up</a:t>
            </a:r>
          </a:p>
        </p:txBody>
      </p:sp>
      <p:sp>
        <p:nvSpPr>
          <p:cNvPr id="17" name="Title 16">
            <a:extLst>
              <a:ext uri="{FF2B5EF4-FFF2-40B4-BE49-F238E27FC236}">
                <a16:creationId xmlns:a16="http://schemas.microsoft.com/office/drawing/2014/main" id="{71A9FF67-211E-DD38-EAFA-7F9F9D5EAF67}"/>
              </a:ext>
            </a:extLst>
          </p:cNvPr>
          <p:cNvSpPr>
            <a:spLocks noGrp="1"/>
          </p:cNvSpPr>
          <p:nvPr>
            <p:ph type="title" idx="15"/>
          </p:nvPr>
        </p:nvSpPr>
        <p:spPr>
          <a:xfrm>
            <a:off x="700384" y="-3923"/>
            <a:ext cx="7704000" cy="748026"/>
          </a:xfrm>
        </p:spPr>
        <p:txBody>
          <a:bodyPr/>
          <a:lstStyle/>
          <a:p>
            <a:r>
              <a:rPr lang="en-US" sz="5400" dirty="0">
                <a:solidFill>
                  <a:srgbClr val="FF0000"/>
                </a:solidFill>
              </a:rPr>
              <a:t>Contents</a:t>
            </a:r>
            <a:r>
              <a:rPr lang="en-US" sz="5400" dirty="0">
                <a:solidFill>
                  <a:srgbClr val="7030A0"/>
                </a:solidFill>
              </a:rPr>
              <a:t> </a:t>
            </a:r>
          </a:p>
        </p:txBody>
      </p:sp>
      <p:sp>
        <p:nvSpPr>
          <p:cNvPr id="18" name="Title 17">
            <a:extLst>
              <a:ext uri="{FF2B5EF4-FFF2-40B4-BE49-F238E27FC236}">
                <a16:creationId xmlns:a16="http://schemas.microsoft.com/office/drawing/2014/main" id="{A17E3512-AF63-6D3D-73D8-52ABA4AE6D4C}"/>
              </a:ext>
            </a:extLst>
          </p:cNvPr>
          <p:cNvSpPr>
            <a:spLocks noGrp="1"/>
          </p:cNvSpPr>
          <p:nvPr>
            <p:ph type="title" idx="16"/>
          </p:nvPr>
        </p:nvSpPr>
        <p:spPr>
          <a:xfrm>
            <a:off x="-172586" y="582845"/>
            <a:ext cx="2256300" cy="902317"/>
          </a:xfrm>
        </p:spPr>
        <p:txBody>
          <a:bodyPr/>
          <a:lstStyle/>
          <a:p>
            <a:r>
              <a:rPr lang="en-US" sz="4800" dirty="0">
                <a:solidFill>
                  <a:srgbClr val="FF0000"/>
                </a:solidFill>
              </a:rPr>
              <a:t>1</a:t>
            </a:r>
          </a:p>
        </p:txBody>
      </p:sp>
      <p:sp>
        <p:nvSpPr>
          <p:cNvPr id="19" name="Title 18">
            <a:extLst>
              <a:ext uri="{FF2B5EF4-FFF2-40B4-BE49-F238E27FC236}">
                <a16:creationId xmlns:a16="http://schemas.microsoft.com/office/drawing/2014/main" id="{F4218088-776D-0305-6EF9-03046B14E795}"/>
              </a:ext>
            </a:extLst>
          </p:cNvPr>
          <p:cNvSpPr>
            <a:spLocks noGrp="1"/>
          </p:cNvSpPr>
          <p:nvPr>
            <p:ph type="title" idx="17"/>
          </p:nvPr>
        </p:nvSpPr>
        <p:spPr>
          <a:xfrm>
            <a:off x="-172586" y="1467774"/>
            <a:ext cx="2256300" cy="943908"/>
          </a:xfrm>
        </p:spPr>
        <p:txBody>
          <a:bodyPr/>
          <a:lstStyle/>
          <a:p>
            <a:r>
              <a:rPr lang="en-US" sz="4800" dirty="0">
                <a:solidFill>
                  <a:srgbClr val="FF0000"/>
                </a:solidFill>
              </a:rPr>
              <a:t>2</a:t>
            </a:r>
          </a:p>
        </p:txBody>
      </p:sp>
      <p:sp>
        <p:nvSpPr>
          <p:cNvPr id="20" name="Title 19">
            <a:extLst>
              <a:ext uri="{FF2B5EF4-FFF2-40B4-BE49-F238E27FC236}">
                <a16:creationId xmlns:a16="http://schemas.microsoft.com/office/drawing/2014/main" id="{444D1A3C-CD26-24FB-AECB-B9C5FC7866BA}"/>
              </a:ext>
            </a:extLst>
          </p:cNvPr>
          <p:cNvSpPr>
            <a:spLocks noGrp="1"/>
          </p:cNvSpPr>
          <p:nvPr>
            <p:ph type="title" idx="18"/>
          </p:nvPr>
        </p:nvSpPr>
        <p:spPr>
          <a:xfrm>
            <a:off x="-172586" y="2341000"/>
            <a:ext cx="2256300" cy="985571"/>
          </a:xfrm>
        </p:spPr>
        <p:txBody>
          <a:bodyPr/>
          <a:lstStyle/>
          <a:p>
            <a:r>
              <a:rPr lang="en-US" sz="4800" dirty="0">
                <a:solidFill>
                  <a:srgbClr val="FF0000"/>
                </a:solidFill>
              </a:rPr>
              <a:t>3</a:t>
            </a:r>
          </a:p>
        </p:txBody>
      </p:sp>
      <p:sp>
        <p:nvSpPr>
          <p:cNvPr id="21" name="Title 20">
            <a:extLst>
              <a:ext uri="{FF2B5EF4-FFF2-40B4-BE49-F238E27FC236}">
                <a16:creationId xmlns:a16="http://schemas.microsoft.com/office/drawing/2014/main" id="{24C1EEA8-7551-D514-3F5C-BA820FD40AFE}"/>
              </a:ext>
            </a:extLst>
          </p:cNvPr>
          <p:cNvSpPr>
            <a:spLocks noGrp="1"/>
          </p:cNvSpPr>
          <p:nvPr>
            <p:ph type="title" idx="19"/>
          </p:nvPr>
        </p:nvSpPr>
        <p:spPr>
          <a:xfrm>
            <a:off x="-172586" y="3635586"/>
            <a:ext cx="2256300" cy="554100"/>
          </a:xfrm>
        </p:spPr>
        <p:txBody>
          <a:bodyPr/>
          <a:lstStyle/>
          <a:p>
            <a:r>
              <a:rPr lang="en-US" sz="4800" dirty="0">
                <a:solidFill>
                  <a:srgbClr val="FF0000"/>
                </a:solidFill>
              </a:rPr>
              <a:t>4</a:t>
            </a:r>
          </a:p>
        </p:txBody>
      </p:sp>
      <p:sp>
        <p:nvSpPr>
          <p:cNvPr id="22" name="Title 21">
            <a:extLst>
              <a:ext uri="{FF2B5EF4-FFF2-40B4-BE49-F238E27FC236}">
                <a16:creationId xmlns:a16="http://schemas.microsoft.com/office/drawing/2014/main" id="{8FFD06BA-5E72-07D1-7CC1-B0D51051D979}"/>
              </a:ext>
            </a:extLst>
          </p:cNvPr>
          <p:cNvSpPr>
            <a:spLocks noGrp="1"/>
          </p:cNvSpPr>
          <p:nvPr>
            <p:ph type="title" idx="20"/>
          </p:nvPr>
        </p:nvSpPr>
        <p:spPr>
          <a:xfrm>
            <a:off x="-173543" y="4167152"/>
            <a:ext cx="2256300" cy="911781"/>
          </a:xfrm>
        </p:spPr>
        <p:txBody>
          <a:bodyPr/>
          <a:lstStyle/>
          <a:p>
            <a:r>
              <a:rPr lang="en-US" sz="4800" dirty="0">
                <a:solidFill>
                  <a:srgbClr val="FF0000"/>
                </a:solidFill>
              </a:rPr>
              <a:t>5</a:t>
            </a:r>
          </a:p>
        </p:txBody>
      </p:sp>
      <p:sp>
        <p:nvSpPr>
          <p:cNvPr id="37" name="Arrow: Chevron 36">
            <a:extLst>
              <a:ext uri="{FF2B5EF4-FFF2-40B4-BE49-F238E27FC236}">
                <a16:creationId xmlns:a16="http://schemas.microsoft.com/office/drawing/2014/main" id="{5181D08C-A208-64D9-377C-584C0B8F9345}"/>
              </a:ext>
            </a:extLst>
          </p:cNvPr>
          <p:cNvSpPr/>
          <p:nvPr/>
        </p:nvSpPr>
        <p:spPr>
          <a:xfrm>
            <a:off x="95759" y="579936"/>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hevron 37">
            <a:extLst>
              <a:ext uri="{FF2B5EF4-FFF2-40B4-BE49-F238E27FC236}">
                <a16:creationId xmlns:a16="http://schemas.microsoft.com/office/drawing/2014/main" id="{07D1CC25-388F-35B4-5A37-87E312B5B3EF}"/>
              </a:ext>
            </a:extLst>
          </p:cNvPr>
          <p:cNvSpPr/>
          <p:nvPr/>
        </p:nvSpPr>
        <p:spPr>
          <a:xfrm>
            <a:off x="76479" y="4129760"/>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hevron 38">
            <a:extLst>
              <a:ext uri="{FF2B5EF4-FFF2-40B4-BE49-F238E27FC236}">
                <a16:creationId xmlns:a16="http://schemas.microsoft.com/office/drawing/2014/main" id="{6B0D548A-CCBF-97A5-B516-9BFC4A03D914}"/>
              </a:ext>
            </a:extLst>
          </p:cNvPr>
          <p:cNvSpPr/>
          <p:nvPr/>
        </p:nvSpPr>
        <p:spPr>
          <a:xfrm>
            <a:off x="95759" y="1467774"/>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39">
            <a:extLst>
              <a:ext uri="{FF2B5EF4-FFF2-40B4-BE49-F238E27FC236}">
                <a16:creationId xmlns:a16="http://schemas.microsoft.com/office/drawing/2014/main" id="{EF12E8D7-020A-4739-2ACF-04468EFFEAA6}"/>
              </a:ext>
            </a:extLst>
          </p:cNvPr>
          <p:cNvSpPr/>
          <p:nvPr/>
        </p:nvSpPr>
        <p:spPr>
          <a:xfrm>
            <a:off x="91977" y="2349744"/>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Chevron 40">
            <a:extLst>
              <a:ext uri="{FF2B5EF4-FFF2-40B4-BE49-F238E27FC236}">
                <a16:creationId xmlns:a16="http://schemas.microsoft.com/office/drawing/2014/main" id="{E10B1D41-8596-1970-2518-39DFD4AD3BC5}"/>
              </a:ext>
            </a:extLst>
          </p:cNvPr>
          <p:cNvSpPr/>
          <p:nvPr/>
        </p:nvSpPr>
        <p:spPr>
          <a:xfrm>
            <a:off x="91977" y="3238029"/>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5547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0E7C2B-305E-4810-2862-15006E72C9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3" name="Slide Number Placeholder 2">
            <a:extLst>
              <a:ext uri="{FF2B5EF4-FFF2-40B4-BE49-F238E27FC236}">
                <a16:creationId xmlns:a16="http://schemas.microsoft.com/office/drawing/2014/main" id="{B961F21D-5AB6-818E-827E-D64C6EB3E823}"/>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4" name="Title 3">
            <a:extLst>
              <a:ext uri="{FF2B5EF4-FFF2-40B4-BE49-F238E27FC236}">
                <a16:creationId xmlns:a16="http://schemas.microsoft.com/office/drawing/2014/main" id="{11C66D5B-508E-0CB6-F19B-BDA42BAF342C}"/>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D7597AEF-C3F2-DCA0-D99A-8159DEE2BD7F}"/>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15EFB969-0BC8-D794-3C7D-F3675232990C}"/>
              </a:ext>
            </a:extLst>
          </p:cNvPr>
          <p:cNvSpPr>
            <a:spLocks noGrp="1"/>
          </p:cNvSpPr>
          <p:nvPr>
            <p:ph type="title" idx="3"/>
          </p:nvPr>
        </p:nvSpPr>
        <p:spPr>
          <a:xfrm>
            <a:off x="0" y="0"/>
            <a:ext cx="4572000" cy="1163782"/>
          </a:xfrm>
          <a:ln>
            <a:solidFill>
              <a:srgbClr val="0070C0"/>
            </a:solidFill>
          </a:ln>
        </p:spPr>
        <p:style>
          <a:lnRef idx="3">
            <a:schemeClr val="lt1"/>
          </a:lnRef>
          <a:fillRef idx="1">
            <a:schemeClr val="accent2"/>
          </a:fillRef>
          <a:effectRef idx="1">
            <a:schemeClr val="accent2"/>
          </a:effectRef>
          <a:fontRef idx="minor">
            <a:schemeClr val="lt1"/>
          </a:fontRef>
        </p:style>
        <p:txBody>
          <a:bodyPr/>
          <a:lstStyle/>
          <a:p>
            <a:r>
              <a:rPr lang="en-US" sz="6000" dirty="0">
                <a:solidFill>
                  <a:srgbClr val="FF0000"/>
                </a:solidFill>
              </a:rPr>
              <a:t>Game time</a:t>
            </a:r>
          </a:p>
        </p:txBody>
      </p:sp>
      <p:pic>
        <p:nvPicPr>
          <p:cNvPr id="8" name="Picture 7">
            <a:extLst>
              <a:ext uri="{FF2B5EF4-FFF2-40B4-BE49-F238E27FC236}">
                <a16:creationId xmlns:a16="http://schemas.microsoft.com/office/drawing/2014/main" id="{87F23FA6-58D6-0599-7B99-4889DC2A944F}"/>
              </a:ext>
            </a:extLst>
          </p:cNvPr>
          <p:cNvPicPr>
            <a:picLocks noChangeAspect="1"/>
          </p:cNvPicPr>
          <p:nvPr/>
        </p:nvPicPr>
        <p:blipFill>
          <a:blip r:embed="rId3"/>
          <a:stretch>
            <a:fillRect/>
          </a:stretch>
        </p:blipFill>
        <p:spPr>
          <a:xfrm>
            <a:off x="0" y="839110"/>
            <a:ext cx="9494520" cy="4304390"/>
          </a:xfrm>
          <a:prstGeom prst="rect">
            <a:avLst/>
          </a:prstGeom>
        </p:spPr>
      </p:pic>
      <p:sp>
        <p:nvSpPr>
          <p:cNvPr id="7" name="Rectangle 6">
            <a:extLst>
              <a:ext uri="{FF2B5EF4-FFF2-40B4-BE49-F238E27FC236}">
                <a16:creationId xmlns:a16="http://schemas.microsoft.com/office/drawing/2014/main" id="{1852C779-9608-6A68-5C69-ECD15249E6CF}"/>
              </a:ext>
            </a:extLst>
          </p:cNvPr>
          <p:cNvSpPr/>
          <p:nvPr/>
        </p:nvSpPr>
        <p:spPr>
          <a:xfrm>
            <a:off x="4650461" y="272612"/>
            <a:ext cx="4493539" cy="923330"/>
          </a:xfrm>
          <a:prstGeom prst="rect">
            <a:avLst/>
          </a:prstGeom>
          <a:solidFill>
            <a:schemeClr val="accent3">
              <a:lumMod val="40000"/>
              <a:lumOff val="60000"/>
            </a:schemeClr>
          </a:solid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Look and say!</a:t>
            </a:r>
          </a:p>
        </p:txBody>
      </p:sp>
    </p:spTree>
    <p:extLst>
      <p:ext uri="{BB962C8B-B14F-4D97-AF65-F5344CB8AC3E}">
        <p14:creationId xmlns:p14="http://schemas.microsoft.com/office/powerpoint/2010/main" val="125628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B7852-5664-241D-253D-BEB1E15617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9" name="Picture 8">
            <a:extLst>
              <a:ext uri="{FF2B5EF4-FFF2-40B4-BE49-F238E27FC236}">
                <a16:creationId xmlns:a16="http://schemas.microsoft.com/office/drawing/2014/main" id="{BDF625BB-696B-D9B4-310A-A9FF65B908A4}"/>
              </a:ext>
            </a:extLst>
          </p:cNvPr>
          <p:cNvPicPr>
            <a:picLocks noChangeAspect="1"/>
          </p:cNvPicPr>
          <p:nvPr/>
        </p:nvPicPr>
        <p:blipFill rotWithShape="1">
          <a:blip r:embed="rId3"/>
          <a:srcRect r="52858"/>
          <a:stretch/>
        </p:blipFill>
        <p:spPr>
          <a:xfrm>
            <a:off x="1509603" y="1284922"/>
            <a:ext cx="3062397" cy="3990975"/>
          </a:xfrm>
          <a:prstGeom prst="rect">
            <a:avLst/>
          </a:prstGeom>
        </p:spPr>
      </p:pic>
      <p:sp>
        <p:nvSpPr>
          <p:cNvPr id="6" name="9 CuadroTexto">
            <a:extLst>
              <a:ext uri="{FF2B5EF4-FFF2-40B4-BE49-F238E27FC236}">
                <a16:creationId xmlns:a16="http://schemas.microsoft.com/office/drawing/2014/main" id="{55F240D9-6477-F8A2-48F3-EBB97668C041}"/>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7" name="9 CuadroTexto">
            <a:extLst>
              <a:ext uri="{FF2B5EF4-FFF2-40B4-BE49-F238E27FC236}">
                <a16:creationId xmlns:a16="http://schemas.microsoft.com/office/drawing/2014/main" id="{8C0E17F2-518D-26BB-FA1B-C71900F5B454}"/>
              </a:ext>
            </a:extLst>
          </p:cNvPr>
          <p:cNvSpPr txBox="1">
            <a:spLocks noChangeArrowheads="1"/>
          </p:cNvSpPr>
          <p:nvPr/>
        </p:nvSpPr>
        <p:spPr bwMode="auto">
          <a:xfrm>
            <a:off x="460689" y="29323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pic>
        <p:nvPicPr>
          <p:cNvPr id="8" name="4 Imagen">
            <a:extLst>
              <a:ext uri="{FF2B5EF4-FFF2-40B4-BE49-F238E27FC236}">
                <a16:creationId xmlns:a16="http://schemas.microsoft.com/office/drawing/2014/main" id="{F64EF6E0-2C7F-8C4B-9C53-BB7E78C07599}"/>
              </a:ext>
            </a:extLst>
          </p:cNvPr>
          <p:cNvPicPr>
            <a:picLocks noChangeAspect="1"/>
          </p:cNvPicPr>
          <p:nvPr/>
        </p:nvPicPr>
        <p:blipFill>
          <a:blip r:embed="rId4"/>
          <a:srcRect/>
          <a:stretch/>
        </p:blipFill>
        <p:spPr bwMode="auto">
          <a:xfrm rot="797015" flipH="1">
            <a:off x="4004451" y="3349391"/>
            <a:ext cx="3232928" cy="19193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701EC1-85C8-F3B4-0512-98E4F697FD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6" name="Picture 5">
            <a:extLst>
              <a:ext uri="{FF2B5EF4-FFF2-40B4-BE49-F238E27FC236}">
                <a16:creationId xmlns:a16="http://schemas.microsoft.com/office/drawing/2014/main" id="{F99964D0-6D16-4C3A-332B-F448A6D6D947}"/>
              </a:ext>
            </a:extLst>
          </p:cNvPr>
          <p:cNvPicPr>
            <a:picLocks noChangeAspect="1"/>
          </p:cNvPicPr>
          <p:nvPr/>
        </p:nvPicPr>
        <p:blipFill rotWithShape="1">
          <a:blip r:embed="rId3"/>
          <a:srcRect r="42881"/>
          <a:stretch/>
        </p:blipFill>
        <p:spPr>
          <a:xfrm>
            <a:off x="1094423" y="1657350"/>
            <a:ext cx="3607118" cy="3486150"/>
          </a:xfrm>
          <a:prstGeom prst="rect">
            <a:avLst/>
          </a:prstGeom>
        </p:spPr>
      </p:pic>
      <p:sp>
        <p:nvSpPr>
          <p:cNvPr id="5" name="9 CuadroTexto">
            <a:extLst>
              <a:ext uri="{FF2B5EF4-FFF2-40B4-BE49-F238E27FC236}">
                <a16:creationId xmlns:a16="http://schemas.microsoft.com/office/drawing/2014/main" id="{300367FC-1489-B530-0FEA-78B367FDCCA5}"/>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pic>
        <p:nvPicPr>
          <p:cNvPr id="9" name="11 Imagen">
            <a:extLst>
              <a:ext uri="{FF2B5EF4-FFF2-40B4-BE49-F238E27FC236}">
                <a16:creationId xmlns:a16="http://schemas.microsoft.com/office/drawing/2014/main" id="{9205A819-2675-8357-E2E5-8686768C672D}"/>
              </a:ext>
            </a:extLst>
          </p:cNvPr>
          <p:cNvPicPr>
            <a:picLocks noChangeAspect="1"/>
          </p:cNvPicPr>
          <p:nvPr/>
        </p:nvPicPr>
        <p:blipFill>
          <a:blip r:embed="rId4"/>
          <a:srcRect/>
          <a:stretch/>
        </p:blipFill>
        <p:spPr>
          <a:xfrm flipH="1">
            <a:off x="3337657" y="3534290"/>
            <a:ext cx="2788794" cy="1686981"/>
          </a:xfrm>
          <a:prstGeom prst="rect">
            <a:avLst/>
          </a:prstGeom>
          <a:ln>
            <a:noFill/>
          </a:ln>
          <a:effectLst>
            <a:outerShdw blurRad="292100" dist="139700" dir="2700000" algn="tl" rotWithShape="0">
              <a:srgbClr val="333333">
                <a:alpha val="65000"/>
              </a:srgbClr>
            </a:outerShdw>
          </a:effectLst>
        </p:spPr>
      </p:pic>
      <p:sp>
        <p:nvSpPr>
          <p:cNvPr id="13" name="9 CuadroTexto">
            <a:extLst>
              <a:ext uri="{FF2B5EF4-FFF2-40B4-BE49-F238E27FC236}">
                <a16:creationId xmlns:a16="http://schemas.microsoft.com/office/drawing/2014/main" id="{13E31EC3-ABBF-393D-6AC3-1D5C62F41D72}"/>
              </a:ext>
            </a:extLst>
          </p:cNvPr>
          <p:cNvSpPr txBox="1">
            <a:spLocks noChangeArrowheads="1"/>
          </p:cNvSpPr>
          <p:nvPr/>
        </p:nvSpPr>
        <p:spPr bwMode="auto">
          <a:xfrm>
            <a:off x="460689" y="324071"/>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 car.</a:t>
            </a:r>
          </a:p>
        </p:txBody>
      </p:sp>
    </p:spTree>
    <p:extLst>
      <p:ext uri="{BB962C8B-B14F-4D97-AF65-F5344CB8AC3E}">
        <p14:creationId xmlns:p14="http://schemas.microsoft.com/office/powerpoint/2010/main" val="41595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A39955-E112-76B1-81C8-518EF89809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7" name="Picture 6">
            <a:extLst>
              <a:ext uri="{FF2B5EF4-FFF2-40B4-BE49-F238E27FC236}">
                <a16:creationId xmlns:a16="http://schemas.microsoft.com/office/drawing/2014/main" id="{7A428FB8-8E6C-31B9-9D2C-46E2ADAFAF6E}"/>
              </a:ext>
            </a:extLst>
          </p:cNvPr>
          <p:cNvPicPr>
            <a:picLocks noChangeAspect="1"/>
          </p:cNvPicPr>
          <p:nvPr/>
        </p:nvPicPr>
        <p:blipFill>
          <a:blip r:embed="rId3"/>
          <a:stretch>
            <a:fillRect/>
          </a:stretch>
        </p:blipFill>
        <p:spPr>
          <a:xfrm>
            <a:off x="3466147" y="1344718"/>
            <a:ext cx="6143625" cy="3819525"/>
          </a:xfrm>
          <a:prstGeom prst="rect">
            <a:avLst/>
          </a:prstGeom>
        </p:spPr>
      </p:pic>
      <p:pic>
        <p:nvPicPr>
          <p:cNvPr id="6" name="4 Imagen">
            <a:extLst>
              <a:ext uri="{FF2B5EF4-FFF2-40B4-BE49-F238E27FC236}">
                <a16:creationId xmlns:a16="http://schemas.microsoft.com/office/drawing/2014/main" id="{00D842A8-9C99-B6DF-2B93-5D0442E6E305}"/>
              </a:ext>
            </a:extLst>
          </p:cNvPr>
          <p:cNvPicPr>
            <a:picLocks noChangeAspect="1"/>
          </p:cNvPicPr>
          <p:nvPr/>
        </p:nvPicPr>
        <p:blipFill>
          <a:blip r:embed="rId4"/>
          <a:srcRect/>
          <a:stretch/>
        </p:blipFill>
        <p:spPr bwMode="auto">
          <a:xfrm rot="21370446">
            <a:off x="1061126" y="2398029"/>
            <a:ext cx="4523322" cy="2293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9 CuadroTexto">
            <a:extLst>
              <a:ext uri="{FF2B5EF4-FFF2-40B4-BE49-F238E27FC236}">
                <a16:creationId xmlns:a16="http://schemas.microsoft.com/office/drawing/2014/main" id="{B39FD93F-EA6F-A330-D93C-CC98A82A2DCC}"/>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9" name="9 CuadroTexto">
            <a:extLst>
              <a:ext uri="{FF2B5EF4-FFF2-40B4-BE49-F238E27FC236}">
                <a16:creationId xmlns:a16="http://schemas.microsoft.com/office/drawing/2014/main" id="{67CD5172-5496-EDB5-A801-1935F456049F}"/>
              </a:ext>
            </a:extLst>
          </p:cNvPr>
          <p:cNvSpPr txBox="1">
            <a:spLocks noChangeArrowheads="1"/>
          </p:cNvSpPr>
          <p:nvPr/>
        </p:nvSpPr>
        <p:spPr bwMode="auto">
          <a:xfrm>
            <a:off x="433615" y="369072"/>
            <a:ext cx="8404384"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54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54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teddy</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bears</a:t>
            </a:r>
            <a:r>
              <a:rPr lang="es-ES_tradnl" altLang="es-ES" sz="54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30798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3A642E-1B7B-0488-04B9-6EF487347F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6" name="Picture 5">
            <a:extLst>
              <a:ext uri="{FF2B5EF4-FFF2-40B4-BE49-F238E27FC236}">
                <a16:creationId xmlns:a16="http://schemas.microsoft.com/office/drawing/2014/main" id="{2EA4992D-8253-6B04-E936-3266B00D2F13}"/>
              </a:ext>
            </a:extLst>
          </p:cNvPr>
          <p:cNvPicPr>
            <a:picLocks noChangeAspect="1"/>
          </p:cNvPicPr>
          <p:nvPr/>
        </p:nvPicPr>
        <p:blipFill>
          <a:blip r:embed="rId3"/>
          <a:stretch>
            <a:fillRect/>
          </a:stretch>
        </p:blipFill>
        <p:spPr>
          <a:xfrm flipH="1">
            <a:off x="3354892" y="2412788"/>
            <a:ext cx="4085865" cy="2457663"/>
          </a:xfrm>
          <a:prstGeom prst="rect">
            <a:avLst/>
          </a:prstGeom>
          <a:ln>
            <a:noFill/>
          </a:ln>
          <a:effectLst>
            <a:softEdge rad="112500"/>
          </a:effectLst>
        </p:spPr>
        <p:style>
          <a:lnRef idx="3">
            <a:schemeClr val="lt1"/>
          </a:lnRef>
          <a:fillRef idx="1">
            <a:schemeClr val="accent2"/>
          </a:fillRef>
          <a:effectRef idx="1">
            <a:schemeClr val="accent2"/>
          </a:effectRef>
          <a:fontRef idx="minor">
            <a:schemeClr val="lt1"/>
          </a:fontRef>
        </p:style>
      </p:pic>
      <p:pic>
        <p:nvPicPr>
          <p:cNvPr id="8" name="Picture 7">
            <a:extLst>
              <a:ext uri="{FF2B5EF4-FFF2-40B4-BE49-F238E27FC236}">
                <a16:creationId xmlns:a16="http://schemas.microsoft.com/office/drawing/2014/main" id="{67B8073B-45D3-118F-C7DA-A6D65A2E8D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59" b="96927" l="3985" r="36900">
                        <a14:foregroundMark x1="17860" y1="74136" x2="16900" y2="90397"/>
                        <a14:foregroundMark x1="18598" y1="73752" x2="16753" y2="91677"/>
                        <a14:foregroundMark x1="16753" y1="91677" x2="13284" y2="96927"/>
                      </a14:backgroundRemoval>
                    </a14:imgEffect>
                  </a14:imgLayer>
                </a14:imgProps>
              </a:ext>
            </a:extLst>
          </a:blip>
          <a:srcRect r="58881" b="13185"/>
          <a:stretch/>
        </p:blipFill>
        <p:spPr>
          <a:xfrm>
            <a:off x="911953" y="601931"/>
            <a:ext cx="3669391" cy="4465320"/>
          </a:xfrm>
          <a:prstGeom prst="rect">
            <a:avLst/>
          </a:prstGeom>
        </p:spPr>
      </p:pic>
      <p:sp>
        <p:nvSpPr>
          <p:cNvPr id="5" name="9 CuadroTexto">
            <a:extLst>
              <a:ext uri="{FF2B5EF4-FFF2-40B4-BE49-F238E27FC236}">
                <a16:creationId xmlns:a16="http://schemas.microsoft.com/office/drawing/2014/main" id="{B4EB1183-F520-57B4-02CD-D61F6D7ABEE4}"/>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7" name="9 CuadroTexto">
            <a:extLst>
              <a:ext uri="{FF2B5EF4-FFF2-40B4-BE49-F238E27FC236}">
                <a16:creationId xmlns:a16="http://schemas.microsoft.com/office/drawing/2014/main" id="{A48D3842-4F96-B813-7A8E-0C41300BC4A9}"/>
              </a:ext>
            </a:extLst>
          </p:cNvPr>
          <p:cNvSpPr txBox="1">
            <a:spLocks noChangeArrowheads="1"/>
          </p:cNvSpPr>
          <p:nvPr/>
        </p:nvSpPr>
        <p:spPr bwMode="auto">
          <a:xfrm>
            <a:off x="460689" y="31720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31895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10C156-B5BE-82FC-D4F5-6E2E54B178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6" name="Picture 5">
            <a:extLst>
              <a:ext uri="{FF2B5EF4-FFF2-40B4-BE49-F238E27FC236}">
                <a16:creationId xmlns:a16="http://schemas.microsoft.com/office/drawing/2014/main" id="{F2CC2B43-D305-5F3A-7945-E4D46846D727}"/>
              </a:ext>
            </a:extLst>
          </p:cNvPr>
          <p:cNvPicPr>
            <a:picLocks noChangeAspect="1"/>
          </p:cNvPicPr>
          <p:nvPr/>
        </p:nvPicPr>
        <p:blipFill>
          <a:blip r:embed="rId3"/>
          <a:stretch>
            <a:fillRect/>
          </a:stretch>
        </p:blipFill>
        <p:spPr>
          <a:xfrm>
            <a:off x="2292446" y="1222797"/>
            <a:ext cx="3172268" cy="3048425"/>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7" name="Picture 6">
            <a:extLst>
              <a:ext uri="{FF2B5EF4-FFF2-40B4-BE49-F238E27FC236}">
                <a16:creationId xmlns:a16="http://schemas.microsoft.com/office/drawing/2014/main" id="{86A1EB18-9E66-86DD-EA07-04E574FF86A4}"/>
              </a:ext>
            </a:extLst>
          </p:cNvPr>
          <p:cNvPicPr>
            <a:picLocks noChangeAspect="1"/>
          </p:cNvPicPr>
          <p:nvPr/>
        </p:nvPicPr>
        <p:blipFill rotWithShape="1">
          <a:blip r:embed="rId4"/>
          <a:srcRect l="46321"/>
          <a:stretch/>
        </p:blipFill>
        <p:spPr>
          <a:xfrm>
            <a:off x="4659841" y="1475422"/>
            <a:ext cx="3486993" cy="3990975"/>
          </a:xfrm>
          <a:prstGeom prst="rect">
            <a:avLst/>
          </a:prstGeom>
        </p:spPr>
      </p:pic>
      <p:sp>
        <p:nvSpPr>
          <p:cNvPr id="8" name="9 CuadroTexto">
            <a:extLst>
              <a:ext uri="{FF2B5EF4-FFF2-40B4-BE49-F238E27FC236}">
                <a16:creationId xmlns:a16="http://schemas.microsoft.com/office/drawing/2014/main" id="{FD80E71B-A120-01F0-14A4-442E1B30550F}"/>
              </a:ext>
            </a:extLst>
          </p:cNvPr>
          <p:cNvSpPr txBox="1">
            <a:spLocks noChangeArrowheads="1"/>
          </p:cNvSpPr>
          <p:nvPr/>
        </p:nvSpPr>
        <p:spPr bwMode="auto">
          <a:xfrm>
            <a:off x="375941" y="10816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
        <p:nvSpPr>
          <p:cNvPr id="9" name="9 CuadroTexto">
            <a:extLst>
              <a:ext uri="{FF2B5EF4-FFF2-40B4-BE49-F238E27FC236}">
                <a16:creationId xmlns:a16="http://schemas.microsoft.com/office/drawing/2014/main" id="{04D48096-D78C-D4D2-F39B-09987B559768}"/>
              </a:ext>
            </a:extLst>
          </p:cNvPr>
          <p:cNvSpPr txBox="1">
            <a:spLocks noChangeArrowheads="1"/>
          </p:cNvSpPr>
          <p:nvPr/>
        </p:nvSpPr>
        <p:spPr bwMode="auto">
          <a:xfrm>
            <a:off x="375941" y="154328"/>
            <a:ext cx="7943695"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54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trucks</a:t>
            </a:r>
            <a:r>
              <a:rPr lang="es-ES_tradnl" altLang="es-ES" sz="54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6448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65498-4818-EFD2-1CEB-CDB24FB1A325}"/>
              </a:ext>
            </a:extLst>
          </p:cNvPr>
          <p:cNvSpPr>
            <a:spLocks noGrp="1"/>
          </p:cNvSpPr>
          <p:nvPr>
            <p:ph type="sldNum" idx="12"/>
          </p:nvPr>
        </p:nvSpPr>
        <p:spPr>
          <a:xfrm>
            <a:off x="8404384" y="4831311"/>
            <a:ext cx="548700" cy="393600"/>
          </a:xfrm>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8" name="Picture 7">
            <a:extLst>
              <a:ext uri="{FF2B5EF4-FFF2-40B4-BE49-F238E27FC236}">
                <a16:creationId xmlns:a16="http://schemas.microsoft.com/office/drawing/2014/main" id="{A79DFBCC-E97F-4C35-B1F6-7713328F9D23}"/>
              </a:ext>
            </a:extLst>
          </p:cNvPr>
          <p:cNvPicPr>
            <a:picLocks noChangeAspect="1"/>
          </p:cNvPicPr>
          <p:nvPr/>
        </p:nvPicPr>
        <p:blipFill>
          <a:blip r:embed="rId3"/>
          <a:stretch>
            <a:fillRect/>
          </a:stretch>
        </p:blipFill>
        <p:spPr>
          <a:xfrm>
            <a:off x="1614250" y="1498682"/>
            <a:ext cx="3400900" cy="3048425"/>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12" name="Picture 11">
            <a:extLst>
              <a:ext uri="{FF2B5EF4-FFF2-40B4-BE49-F238E27FC236}">
                <a16:creationId xmlns:a16="http://schemas.microsoft.com/office/drawing/2014/main" id="{2FAB9C34-4197-B0D9-32BA-72E6214347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64" b="89914" l="10000" r="90698">
                        <a14:foregroundMark x1="42791" y1="9078" x2="65116" y2="6196"/>
                        <a14:foregroundMark x1="65116" y1="6196" x2="73488" y2="7205"/>
                        <a14:foregroundMark x1="54884" y1="5764" x2="57442" y2="6628"/>
                        <a14:foregroundMark x1="56744" y1="25648" x2="41395" y2="67003"/>
                        <a14:foregroundMark x1="41395" y1="67003" x2="42093" y2="84438"/>
                        <a14:foregroundMark x1="34651" y1="25793" x2="62326" y2="28818"/>
                        <a14:foregroundMark x1="90698" y1="40058" x2="89070" y2="45821"/>
                        <a14:foregroundMark x1="20930" y1="52594" x2="70000" y2="65706"/>
                        <a14:foregroundMark x1="65116" y1="47118" x2="42791" y2="84294"/>
                        <a14:foregroundMark x1="14186" y1="57781" x2="25814" y2="48559"/>
                        <a14:foregroundMark x1="25814" y1="48559" x2="39535" y2="44092"/>
                        <a14:foregroundMark x1="37907" y1="44524" x2="43953" y2="43228"/>
                        <a14:foregroundMark x1="64651" y1="49280" x2="80233" y2="64841"/>
                        <a14:foregroundMark x1="64419" y1="64841" x2="69767" y2="76369"/>
                        <a14:foregroundMark x1="69767" y1="76369" x2="70930" y2="76945"/>
                      </a14:backgroundRemoval>
                    </a14:imgEffect>
                  </a14:imgLayer>
                </a14:imgProps>
              </a:ext>
            </a:extLst>
          </a:blip>
          <a:stretch>
            <a:fillRect/>
          </a:stretch>
        </p:blipFill>
        <p:spPr>
          <a:xfrm>
            <a:off x="5015150" y="1272863"/>
            <a:ext cx="2760621" cy="4455514"/>
          </a:xfrm>
          <a:prstGeom prst="rect">
            <a:avLst/>
          </a:prstGeom>
        </p:spPr>
      </p:pic>
      <p:sp>
        <p:nvSpPr>
          <p:cNvPr id="11" name="9 CuadroTexto">
            <a:extLst>
              <a:ext uri="{FF2B5EF4-FFF2-40B4-BE49-F238E27FC236}">
                <a16:creationId xmlns:a16="http://schemas.microsoft.com/office/drawing/2014/main" id="{A2D3659C-1CC3-4D00-60D6-BD4A13DCF2D1}"/>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13" name="9 CuadroTexto">
            <a:extLst>
              <a:ext uri="{FF2B5EF4-FFF2-40B4-BE49-F238E27FC236}">
                <a16:creationId xmlns:a16="http://schemas.microsoft.com/office/drawing/2014/main" id="{AD4A393C-4365-3C50-274E-C1E3FFA0FAF0}"/>
              </a:ext>
            </a:extLst>
          </p:cNvPr>
          <p:cNvSpPr txBox="1">
            <a:spLocks noChangeArrowheads="1"/>
          </p:cNvSpPr>
          <p:nvPr/>
        </p:nvSpPr>
        <p:spPr bwMode="auto">
          <a:xfrm>
            <a:off x="460689" y="31720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kite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2152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637FCF-546A-E503-2FCA-A3A1A47A26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6" name="Picture 5">
            <a:extLst>
              <a:ext uri="{FF2B5EF4-FFF2-40B4-BE49-F238E27FC236}">
                <a16:creationId xmlns:a16="http://schemas.microsoft.com/office/drawing/2014/main" id="{6A5013A5-257E-F46C-458A-62EF8B161853}"/>
              </a:ext>
            </a:extLst>
          </p:cNvPr>
          <p:cNvPicPr>
            <a:picLocks noChangeAspect="1"/>
          </p:cNvPicPr>
          <p:nvPr/>
        </p:nvPicPr>
        <p:blipFill>
          <a:blip r:embed="rId3"/>
          <a:stretch>
            <a:fillRect/>
          </a:stretch>
        </p:blipFill>
        <p:spPr>
          <a:xfrm>
            <a:off x="2803782" y="1512485"/>
            <a:ext cx="5410955" cy="2857899"/>
          </a:xfrm>
          <a:prstGeom prst="rect">
            <a:avLst/>
          </a:prstGeom>
        </p:spPr>
      </p:pic>
      <p:pic>
        <p:nvPicPr>
          <p:cNvPr id="8" name="Picture 7">
            <a:extLst>
              <a:ext uri="{FF2B5EF4-FFF2-40B4-BE49-F238E27FC236}">
                <a16:creationId xmlns:a16="http://schemas.microsoft.com/office/drawing/2014/main" id="{F6F683A8-5547-C862-B8DD-5A6D04E872EF}"/>
              </a:ext>
            </a:extLst>
          </p:cNvPr>
          <p:cNvPicPr>
            <a:picLocks noChangeAspect="1"/>
          </p:cNvPicPr>
          <p:nvPr/>
        </p:nvPicPr>
        <p:blipFill rotWithShape="1">
          <a:blip r:embed="rId4"/>
          <a:srcRect l="20754" r="50000"/>
          <a:stretch/>
        </p:blipFill>
        <p:spPr>
          <a:xfrm>
            <a:off x="358140" y="1512485"/>
            <a:ext cx="2674242" cy="3693611"/>
          </a:xfrm>
          <a:prstGeom prst="rect">
            <a:avLst/>
          </a:prstGeom>
        </p:spPr>
      </p:pic>
      <p:sp>
        <p:nvSpPr>
          <p:cNvPr id="11" name="9 CuadroTexto">
            <a:extLst>
              <a:ext uri="{FF2B5EF4-FFF2-40B4-BE49-F238E27FC236}">
                <a16:creationId xmlns:a16="http://schemas.microsoft.com/office/drawing/2014/main" id="{CC967E3B-77FD-5E91-7CB2-AEFC9F8744C4}"/>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12" name="9 CuadroTexto">
            <a:extLst>
              <a:ext uri="{FF2B5EF4-FFF2-40B4-BE49-F238E27FC236}">
                <a16:creationId xmlns:a16="http://schemas.microsoft.com/office/drawing/2014/main" id="{2B2B182F-89E1-B902-C414-1B2AF5E19F2C}"/>
              </a:ext>
            </a:extLst>
          </p:cNvPr>
          <p:cNvSpPr txBox="1">
            <a:spLocks noChangeArrowheads="1"/>
          </p:cNvSpPr>
          <p:nvPr/>
        </p:nvSpPr>
        <p:spPr bwMode="auto">
          <a:xfrm>
            <a:off x="460688" y="317202"/>
            <a:ext cx="809998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6000" kern="1200" dirty="0">
                <a:solidFill>
                  <a:srgbClr val="FF0000"/>
                </a:solidFill>
                <a:latin typeface="Comic Sans MS" panose="030F0702030302020204" pitchFamily="66" charset="0"/>
                <a:ea typeface="+mn-ea"/>
                <a:cs typeface="Arial" panose="020B0604020202020204" pitchFamily="34" charset="0"/>
              </a:rPr>
              <a:t> planes.</a:t>
            </a:r>
          </a:p>
        </p:txBody>
      </p:sp>
    </p:spTree>
    <p:extLst>
      <p:ext uri="{BB962C8B-B14F-4D97-AF65-F5344CB8AC3E}">
        <p14:creationId xmlns:p14="http://schemas.microsoft.com/office/powerpoint/2010/main" val="28508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924953-DEC2-34B2-75A3-A7A3E207FD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8" name="Picture 7">
            <a:extLst>
              <a:ext uri="{FF2B5EF4-FFF2-40B4-BE49-F238E27FC236}">
                <a16:creationId xmlns:a16="http://schemas.microsoft.com/office/drawing/2014/main" id="{B0DB0DD0-E9BB-1F11-F7CF-0CA64E9EDD05}"/>
              </a:ext>
            </a:extLst>
          </p:cNvPr>
          <p:cNvPicPr>
            <a:picLocks noChangeAspect="1"/>
          </p:cNvPicPr>
          <p:nvPr/>
        </p:nvPicPr>
        <p:blipFill>
          <a:blip r:embed="rId3"/>
          <a:stretch>
            <a:fillRect/>
          </a:stretch>
        </p:blipFill>
        <p:spPr>
          <a:xfrm>
            <a:off x="1316310" y="1513323"/>
            <a:ext cx="5410955" cy="2848373"/>
          </a:xfrm>
          <a:prstGeom prst="rect">
            <a:avLst/>
          </a:prstGeom>
        </p:spPr>
      </p:pic>
      <p:pic>
        <p:nvPicPr>
          <p:cNvPr id="9" name="Picture 8">
            <a:extLst>
              <a:ext uri="{FF2B5EF4-FFF2-40B4-BE49-F238E27FC236}">
                <a16:creationId xmlns:a16="http://schemas.microsoft.com/office/drawing/2014/main" id="{BC2549B1-21A1-A3F6-3025-B0723E0185FF}"/>
              </a:ext>
            </a:extLst>
          </p:cNvPr>
          <p:cNvPicPr>
            <a:picLocks noChangeAspect="1"/>
          </p:cNvPicPr>
          <p:nvPr/>
        </p:nvPicPr>
        <p:blipFill rotWithShape="1">
          <a:blip r:embed="rId4"/>
          <a:srcRect l="41600" b="42222"/>
          <a:stretch/>
        </p:blipFill>
        <p:spPr>
          <a:xfrm>
            <a:off x="6119852" y="1761363"/>
            <a:ext cx="3655329" cy="2971800"/>
          </a:xfrm>
          <a:prstGeom prst="rect">
            <a:avLst/>
          </a:prstGeom>
        </p:spPr>
      </p:pic>
      <p:sp>
        <p:nvSpPr>
          <p:cNvPr id="10" name="9 CuadroTexto">
            <a:extLst>
              <a:ext uri="{FF2B5EF4-FFF2-40B4-BE49-F238E27FC236}">
                <a16:creationId xmlns:a16="http://schemas.microsoft.com/office/drawing/2014/main" id="{CF7E50E2-A025-A7B4-2B99-739C6A429D0B}"/>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11" name="9 CuadroTexto">
            <a:extLst>
              <a:ext uri="{FF2B5EF4-FFF2-40B4-BE49-F238E27FC236}">
                <a16:creationId xmlns:a16="http://schemas.microsoft.com/office/drawing/2014/main" id="{08C442C8-3978-3385-4FC8-FB18ED065716}"/>
              </a:ext>
            </a:extLst>
          </p:cNvPr>
          <p:cNvSpPr txBox="1">
            <a:spLocks noChangeArrowheads="1"/>
          </p:cNvSpPr>
          <p:nvPr/>
        </p:nvSpPr>
        <p:spPr bwMode="auto">
          <a:xfrm>
            <a:off x="460689" y="273972"/>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trains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21162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E4D04-56B0-30C9-C43F-EA5D435F4C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6" name="Picture 5">
            <a:extLst>
              <a:ext uri="{FF2B5EF4-FFF2-40B4-BE49-F238E27FC236}">
                <a16:creationId xmlns:a16="http://schemas.microsoft.com/office/drawing/2014/main" id="{13F13095-0C68-5F51-E0BF-675B3AE776DF}"/>
              </a:ext>
            </a:extLst>
          </p:cNvPr>
          <p:cNvPicPr>
            <a:picLocks noChangeAspect="1"/>
          </p:cNvPicPr>
          <p:nvPr/>
        </p:nvPicPr>
        <p:blipFill>
          <a:blip r:embed="rId3"/>
          <a:stretch>
            <a:fillRect/>
          </a:stretch>
        </p:blipFill>
        <p:spPr>
          <a:xfrm>
            <a:off x="3755124" y="1230418"/>
            <a:ext cx="3081555" cy="3015588"/>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8" name="Picture 7">
            <a:extLst>
              <a:ext uri="{FF2B5EF4-FFF2-40B4-BE49-F238E27FC236}">
                <a16:creationId xmlns:a16="http://schemas.microsoft.com/office/drawing/2014/main" id="{D9E1468E-57B3-349E-AAC3-1EC29DD29980}"/>
              </a:ext>
            </a:extLst>
          </p:cNvPr>
          <p:cNvPicPr>
            <a:picLocks noChangeAspect="1"/>
          </p:cNvPicPr>
          <p:nvPr/>
        </p:nvPicPr>
        <p:blipFill>
          <a:blip r:embed="rId4"/>
          <a:stretch>
            <a:fillRect/>
          </a:stretch>
        </p:blipFill>
        <p:spPr>
          <a:xfrm>
            <a:off x="701040" y="1581101"/>
            <a:ext cx="3733800" cy="3486150"/>
          </a:xfrm>
          <a:prstGeom prst="rect">
            <a:avLst/>
          </a:prstGeom>
        </p:spPr>
      </p:pic>
      <p:sp>
        <p:nvSpPr>
          <p:cNvPr id="13" name="9 CuadroTexto">
            <a:extLst>
              <a:ext uri="{FF2B5EF4-FFF2-40B4-BE49-F238E27FC236}">
                <a16:creationId xmlns:a16="http://schemas.microsoft.com/office/drawing/2014/main" id="{14D72527-26D0-63E0-70B5-F132FAFEE75C}"/>
              </a:ext>
            </a:extLst>
          </p:cNvPr>
          <p:cNvSpPr txBox="1">
            <a:spLocks noChangeArrowheads="1"/>
          </p:cNvSpPr>
          <p:nvPr/>
        </p:nvSpPr>
        <p:spPr bwMode="auto">
          <a:xfrm>
            <a:off x="375941" y="10816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
        <p:nvSpPr>
          <p:cNvPr id="14" name="9 CuadroTexto">
            <a:extLst>
              <a:ext uri="{FF2B5EF4-FFF2-40B4-BE49-F238E27FC236}">
                <a16:creationId xmlns:a16="http://schemas.microsoft.com/office/drawing/2014/main" id="{3F7387BE-7678-3EFF-5C7E-419C705C1331}"/>
              </a:ext>
            </a:extLst>
          </p:cNvPr>
          <p:cNvSpPr txBox="1">
            <a:spLocks noChangeArrowheads="1"/>
          </p:cNvSpPr>
          <p:nvPr/>
        </p:nvSpPr>
        <p:spPr bwMode="auto">
          <a:xfrm>
            <a:off x="375941" y="76249"/>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dolls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42885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74"/>
          <p:cNvSpPr/>
          <p:nvPr/>
        </p:nvSpPr>
        <p:spPr>
          <a:xfrm>
            <a:off x="733470" y="2806096"/>
            <a:ext cx="7690530" cy="875213"/>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2962" name="Google Shape;2962;p74"/>
          <p:cNvSpPr/>
          <p:nvPr/>
        </p:nvSpPr>
        <p:spPr>
          <a:xfrm>
            <a:off x="4381463" y="120434"/>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1</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4381463" y="120434"/>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1</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3062" name="Google Shape;3062;p74"/>
          <p:cNvSpPr txBox="1">
            <a:spLocks noGrp="1"/>
          </p:cNvSpPr>
          <p:nvPr>
            <p:ph type="title"/>
          </p:nvPr>
        </p:nvSpPr>
        <p:spPr>
          <a:xfrm>
            <a:off x="1674664" y="1557618"/>
            <a:ext cx="5992368" cy="6973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solidFill>
                  <a:srgbClr val="FF0000"/>
                </a:solidFill>
              </a:rPr>
              <a:t>W</a:t>
            </a:r>
            <a:r>
              <a:rPr lang="en" sz="7200" dirty="0">
                <a:solidFill>
                  <a:srgbClr val="FF0000"/>
                </a:solidFill>
              </a:rPr>
              <a:t>arm-up and review</a:t>
            </a:r>
            <a:endParaRPr sz="7200" dirty="0">
              <a:solidFill>
                <a:srgbClr val="FF0000"/>
              </a:solidFill>
            </a:endParaRPr>
          </a:p>
        </p:txBody>
      </p:sp>
      <p:sp>
        <p:nvSpPr>
          <p:cNvPr id="3063" name="Google Shape;3063;p74"/>
          <p:cNvSpPr txBox="1">
            <a:spLocks noGrp="1"/>
          </p:cNvSpPr>
          <p:nvPr>
            <p:ph type="subTitle" idx="1"/>
          </p:nvPr>
        </p:nvSpPr>
        <p:spPr>
          <a:xfrm>
            <a:off x="700384" y="2975972"/>
            <a:ext cx="7704000" cy="5463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tx1"/>
                </a:solidFill>
              </a:rPr>
              <a:t>G</a:t>
            </a:r>
            <a:r>
              <a:rPr lang="en" sz="4400" dirty="0">
                <a:solidFill>
                  <a:schemeClr val="tx1"/>
                </a:solidFill>
              </a:rPr>
              <a:t>ame: What’s in the box?</a:t>
            </a:r>
            <a:endParaRPr sz="4400" dirty="0">
              <a:solidFill>
                <a:schemeClr val="tx1"/>
              </a:solidFill>
            </a:endParaRPr>
          </a:p>
        </p:txBody>
      </p:sp>
      <p:sp>
        <p:nvSpPr>
          <p:cNvPr id="171" name="Google Shape;2919;p74">
            <a:extLst>
              <a:ext uri="{FF2B5EF4-FFF2-40B4-BE49-F238E27FC236}">
                <a16:creationId xmlns:a16="http://schemas.microsoft.com/office/drawing/2014/main" id="{A27A264D-0490-9E91-662D-1E03247BEC80}"/>
              </a:ext>
            </a:extLst>
          </p:cNvPr>
          <p:cNvSpPr txBox="1">
            <a:spLocks/>
          </p:cNvSpPr>
          <p:nvPr/>
        </p:nvSpPr>
        <p:spPr>
          <a:xfrm>
            <a:off x="8404384" y="4673651"/>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4</a:t>
            </a:fld>
            <a:endParaRPr lang="en"/>
          </a:p>
        </p:txBody>
      </p:sp>
      <p:sp>
        <p:nvSpPr>
          <p:cNvPr id="172" name="Google Shape;3061;p74">
            <a:extLst>
              <a:ext uri="{FF2B5EF4-FFF2-40B4-BE49-F238E27FC236}">
                <a16:creationId xmlns:a16="http://schemas.microsoft.com/office/drawing/2014/main" id="{CFEDC61F-AEDA-02EA-59B2-FF050F65FF1A}"/>
              </a:ext>
            </a:extLst>
          </p:cNvPr>
          <p:cNvSpPr txBox="1">
            <a:spLocks/>
          </p:cNvSpPr>
          <p:nvPr/>
        </p:nvSpPr>
        <p:spPr>
          <a:xfrm>
            <a:off x="8404384" y="4673651"/>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4</a:t>
            </a:fld>
            <a:endParaRPr lang="en"/>
          </a:p>
        </p:txBody>
      </p:sp>
      <p:pic>
        <p:nvPicPr>
          <p:cNvPr id="173" name="Picture 172">
            <a:extLst>
              <a:ext uri="{FF2B5EF4-FFF2-40B4-BE49-F238E27FC236}">
                <a16:creationId xmlns:a16="http://schemas.microsoft.com/office/drawing/2014/main" id="{B691260F-4EA4-E121-5037-B8A0E91FEF98}"/>
              </a:ext>
            </a:extLst>
          </p:cNvPr>
          <p:cNvPicPr>
            <a:picLocks noChangeAspect="1"/>
          </p:cNvPicPr>
          <p:nvPr/>
        </p:nvPicPr>
        <p:blipFill rotWithShape="1">
          <a:blip r:embed="rId3"/>
          <a:srcRect l="10791" t="55624"/>
          <a:stretch/>
        </p:blipFill>
        <p:spPr>
          <a:xfrm>
            <a:off x="-54244" y="3790945"/>
            <a:ext cx="4725092" cy="1352762"/>
          </a:xfrm>
          <a:prstGeom prst="rect">
            <a:avLst/>
          </a:prstGeom>
        </p:spPr>
      </p:pic>
      <p:pic>
        <p:nvPicPr>
          <p:cNvPr id="174" name="Picture 173">
            <a:extLst>
              <a:ext uri="{FF2B5EF4-FFF2-40B4-BE49-F238E27FC236}">
                <a16:creationId xmlns:a16="http://schemas.microsoft.com/office/drawing/2014/main" id="{3B7423A6-7F92-B090-B6FB-CA42F0ACA9F1}"/>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75" name="Picture 174">
            <a:extLst>
              <a:ext uri="{FF2B5EF4-FFF2-40B4-BE49-F238E27FC236}">
                <a16:creationId xmlns:a16="http://schemas.microsoft.com/office/drawing/2014/main" id="{057CF3F8-D2B0-9EF9-5030-7E35DC5F1E00}"/>
              </a:ext>
            </a:extLst>
          </p:cNvPr>
          <p:cNvPicPr>
            <a:picLocks noChangeAspect="1"/>
          </p:cNvPicPr>
          <p:nvPr/>
        </p:nvPicPr>
        <p:blipFill rotWithShape="1">
          <a:blip r:embed="rId3"/>
          <a:srcRect l="39816" t="55624"/>
          <a:stretch/>
        </p:blipFill>
        <p:spPr>
          <a:xfrm>
            <a:off x="6684935" y="3790945"/>
            <a:ext cx="3187715" cy="135276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ACDDE-AB6E-735A-BC69-34AEE99B6F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6" name="Picture 5">
            <a:extLst>
              <a:ext uri="{FF2B5EF4-FFF2-40B4-BE49-F238E27FC236}">
                <a16:creationId xmlns:a16="http://schemas.microsoft.com/office/drawing/2014/main" id="{16E22E0D-3F1B-E509-2E16-B9B098C203FC}"/>
              </a:ext>
            </a:extLst>
          </p:cNvPr>
          <p:cNvPicPr>
            <a:picLocks noChangeAspect="1"/>
          </p:cNvPicPr>
          <p:nvPr/>
        </p:nvPicPr>
        <p:blipFill>
          <a:blip r:embed="rId3"/>
          <a:stretch>
            <a:fillRect/>
          </a:stretch>
        </p:blipFill>
        <p:spPr>
          <a:xfrm>
            <a:off x="662821" y="1282141"/>
            <a:ext cx="6081137" cy="3265399"/>
          </a:xfrm>
          <a:prstGeom prst="rect">
            <a:avLst/>
          </a:prstGeom>
        </p:spPr>
      </p:pic>
      <p:pic>
        <p:nvPicPr>
          <p:cNvPr id="10" name="Picture 9">
            <a:extLst>
              <a:ext uri="{FF2B5EF4-FFF2-40B4-BE49-F238E27FC236}">
                <a16:creationId xmlns:a16="http://schemas.microsoft.com/office/drawing/2014/main" id="{51969C2B-302D-DAEA-6C01-1ED15A56BCBF}"/>
              </a:ext>
            </a:extLst>
          </p:cNvPr>
          <p:cNvPicPr>
            <a:picLocks noChangeAspect="1"/>
          </p:cNvPicPr>
          <p:nvPr/>
        </p:nvPicPr>
        <p:blipFill rotWithShape="1">
          <a:blip r:embed="rId4"/>
          <a:srcRect l="41600" b="42222"/>
          <a:stretch/>
        </p:blipFill>
        <p:spPr>
          <a:xfrm>
            <a:off x="6119852" y="1761363"/>
            <a:ext cx="3655329" cy="2971800"/>
          </a:xfrm>
          <a:prstGeom prst="rect">
            <a:avLst/>
          </a:prstGeom>
        </p:spPr>
      </p:pic>
      <p:sp>
        <p:nvSpPr>
          <p:cNvPr id="11" name="9 CuadroTexto">
            <a:extLst>
              <a:ext uri="{FF2B5EF4-FFF2-40B4-BE49-F238E27FC236}">
                <a16:creationId xmlns:a16="http://schemas.microsoft.com/office/drawing/2014/main" id="{710DFF2A-E5E9-A2B3-C300-B36760127365}"/>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12" name="9 CuadroTexto">
            <a:extLst>
              <a:ext uri="{FF2B5EF4-FFF2-40B4-BE49-F238E27FC236}">
                <a16:creationId xmlns:a16="http://schemas.microsoft.com/office/drawing/2014/main" id="{6CD7A1F5-AFBB-A87D-E971-068B0EF29E92}"/>
              </a:ext>
            </a:extLst>
          </p:cNvPr>
          <p:cNvSpPr txBox="1">
            <a:spLocks noChangeArrowheads="1"/>
          </p:cNvSpPr>
          <p:nvPr/>
        </p:nvSpPr>
        <p:spPr bwMode="auto">
          <a:xfrm>
            <a:off x="460689" y="322130"/>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 car.</a:t>
            </a:r>
          </a:p>
        </p:txBody>
      </p:sp>
    </p:spTree>
    <p:extLst>
      <p:ext uri="{BB962C8B-B14F-4D97-AF65-F5344CB8AC3E}">
        <p14:creationId xmlns:p14="http://schemas.microsoft.com/office/powerpoint/2010/main" val="986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00" y="6457"/>
            <a:ext cx="9116801" cy="5128199"/>
          </a:xfrm>
        </p:spPr>
      </p:pic>
      <p:sp>
        <p:nvSpPr>
          <p:cNvPr id="3" name="TextBox 2">
            <a:extLst>
              <a:ext uri="{FF2B5EF4-FFF2-40B4-BE49-F238E27FC236}">
                <a16:creationId xmlns:a16="http://schemas.microsoft.com/office/drawing/2014/main" id="{9688FAC3-FAEB-29C7-8449-B171E7BC8FC1}"/>
              </a:ext>
            </a:extLst>
          </p:cNvPr>
          <p:cNvSpPr txBox="1"/>
          <p:nvPr/>
        </p:nvSpPr>
        <p:spPr>
          <a:xfrm>
            <a:off x="185737" y="4428785"/>
            <a:ext cx="8615363" cy="646203"/>
          </a:xfrm>
          <a:prstGeom prst="rect">
            <a:avLst/>
          </a:prstGeom>
          <a:noFill/>
        </p:spPr>
        <p:txBody>
          <a:bodyPr wrap="square">
            <a:spAutoFit/>
          </a:bodyPr>
          <a:lstStyle/>
          <a:p>
            <a:pPr algn="ctr" defTabSz="914103"/>
            <a:r>
              <a:rPr lang="en-US" sz="1799" b="1" dirty="0">
                <a:solidFill>
                  <a:srgbClr val="0070C0"/>
                </a:solidFill>
                <a:latin typeface="Arial" panose="020B0604020202020204" pitchFamily="34" charset="0"/>
                <a:cs typeface="Arial" panose="020B0604020202020204" pitchFamily="34" charset="0"/>
              </a:rPr>
              <a:t>Website</a:t>
            </a:r>
            <a:r>
              <a:rPr lang="en-US" sz="1799" dirty="0">
                <a:solidFill>
                  <a:srgbClr val="0070C0"/>
                </a:solidFill>
                <a:latin typeface="Arial" panose="020B0604020202020204" pitchFamily="34" charset="0"/>
                <a:cs typeface="Arial" panose="020B0604020202020204" pitchFamily="34" charset="0"/>
              </a:rPr>
              <a:t>: </a:t>
            </a:r>
            <a:r>
              <a:rPr lang="en-US" sz="1799" i="1" dirty="0">
                <a:solidFill>
                  <a:srgbClr val="FFFFFF"/>
                </a:solidFill>
                <a:latin typeface="Arial" panose="020B0604020202020204" pitchFamily="34" charset="0"/>
                <a:cs typeface="Arial" panose="020B0604020202020204" pitchFamily="34" charset="0"/>
              </a:rPr>
              <a:t>hoclieu.vn</a:t>
            </a:r>
          </a:p>
          <a:p>
            <a:pPr algn="ctr" defTabSz="914103"/>
            <a:r>
              <a:rPr lang="en-US" sz="1800" b="1" dirty="0" err="1">
                <a:solidFill>
                  <a:srgbClr val="0070C0"/>
                </a:solidFill>
              </a:rPr>
              <a:t>Fanpage</a:t>
            </a:r>
            <a:r>
              <a:rPr lang="en-US" sz="1800" dirty="0">
                <a:solidFill>
                  <a:srgbClr val="0070C0"/>
                </a:solidFill>
              </a:rPr>
              <a:t>:</a:t>
            </a:r>
            <a:r>
              <a:rPr lang="vi-VN" sz="1800" dirty="0">
                <a:solidFill>
                  <a:srgbClr val="0070C0"/>
                </a:solidFill>
              </a:rPr>
              <a:t> </a:t>
            </a:r>
            <a:r>
              <a:rPr lang="en-US" sz="1800" i="1" dirty="0">
                <a:solidFill>
                  <a:srgbClr val="FFFFFF"/>
                </a:solidFill>
              </a:rPr>
              <a:t>https://www.facebook.com/tienganhglobalsuccess.vn/</a:t>
            </a:r>
            <a:endParaRPr lang="en-GB" sz="1800" i="1" dirty="0">
              <a:solidFill>
                <a:srgbClr val="FFFFFF"/>
              </a:solidFill>
            </a:endParaRPr>
          </a:p>
        </p:txBody>
      </p:sp>
    </p:spTree>
    <p:extLst>
      <p:ext uri="{BB962C8B-B14F-4D97-AF65-F5344CB8AC3E}">
        <p14:creationId xmlns:p14="http://schemas.microsoft.com/office/powerpoint/2010/main" val="34679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 Imagen">
            <a:extLst>
              <a:ext uri="{FF2B5EF4-FFF2-40B4-BE49-F238E27FC236}">
                <a16:creationId xmlns:a16="http://schemas.microsoft.com/office/drawing/2014/main" id="{7F43202F-776F-76CD-C906-5F94E11B389E}"/>
              </a:ext>
            </a:extLst>
          </p:cNvPr>
          <p:cNvPicPr>
            <a:picLocks noChangeAspect="1"/>
          </p:cNvPicPr>
          <p:nvPr/>
        </p:nvPicPr>
        <p:blipFill>
          <a:blip r:embed="rId4"/>
          <a:srcRect/>
          <a:stretch>
            <a:fillRect/>
          </a:stretch>
        </p:blipFill>
        <p:spPr bwMode="auto">
          <a:xfrm rot="20904919">
            <a:off x="4276725" y="2358629"/>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 Imagen">
            <a:hlinkClick r:id="" action="ppaction://hlinkshowjump?jump=nextslide"/>
            <a:extLst>
              <a:ext uri="{FF2B5EF4-FFF2-40B4-BE49-F238E27FC236}">
                <a16:creationId xmlns:a16="http://schemas.microsoft.com/office/drawing/2014/main" id="{EE477FEA-8E73-2062-DEA2-C965EF3E3B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1517" y="4329113"/>
            <a:ext cx="1401365" cy="69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C5D88FC3-DB89-75C6-8833-0E53DAC0861C}"/>
              </a:ext>
            </a:extLst>
          </p:cNvPr>
          <p:cNvSpPr/>
          <p:nvPr/>
        </p:nvSpPr>
        <p:spPr>
          <a:xfrm>
            <a:off x="2065020" y="495300"/>
            <a:ext cx="5608320" cy="1074420"/>
          </a:xfrm>
          <a:prstGeom prst="roundRect">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libri" panose="020F0502020204030204" pitchFamily="34" charset="0"/>
                <a:cs typeface="Calibri" panose="020F0502020204030204" pitchFamily="34" charset="0"/>
              </a:rPr>
              <a:t>What’s in the box?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3B75C3AE-A997-DCFF-5E63-4992FC2C421D}"/>
              </a:ext>
            </a:extLst>
          </p:cNvPr>
          <p:cNvPicPr>
            <a:picLocks noChangeAspect="1" noChangeArrowheads="1"/>
          </p:cNvPicPr>
          <p:nvPr/>
        </p:nvPicPr>
        <p:blipFill>
          <a:blip r:embed="rId5"/>
          <a:srcRect r="-2940" b="40033"/>
          <a:stretch>
            <a:fillRect/>
          </a:stretch>
        </p:blipFill>
        <p:spPr bwMode="auto">
          <a:xfrm rot="21358095">
            <a:off x="5199289" y="1629857"/>
            <a:ext cx="2562712"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401417D8-F0F8-9EA2-7EAA-6446B1F32B13}"/>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652FB8DA-29F5-FFC9-7D7F-D05F4A5CA176}"/>
              </a:ext>
            </a:extLst>
          </p:cNvPr>
          <p:cNvPicPr>
            <a:picLocks noChangeAspect="1"/>
          </p:cNvPicPr>
          <p:nvPr/>
        </p:nvPicPr>
        <p:blipFill>
          <a:blip r:embed="rId7"/>
          <a:srcRect/>
          <a:stretch>
            <a:fillRect/>
          </a:stretch>
        </p:blipFill>
        <p:spPr bwMode="auto">
          <a:xfrm rot="20904919">
            <a:off x="1435894" y="1107282"/>
            <a:ext cx="3938588" cy="3542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3 CuadroTexto">
            <a:extLst>
              <a:ext uri="{FF2B5EF4-FFF2-40B4-BE49-F238E27FC236}">
                <a16:creationId xmlns:a16="http://schemas.microsoft.com/office/drawing/2014/main" id="{177D4FCE-C4D5-C1A0-AFA2-909FC758F837}"/>
              </a:ext>
            </a:extLst>
          </p:cNvPr>
          <p:cNvSpPr txBox="1">
            <a:spLocks noChangeArrowheads="1"/>
          </p:cNvSpPr>
          <p:nvPr/>
        </p:nvSpPr>
        <p:spPr bwMode="auto">
          <a:xfrm>
            <a:off x="-236064" y="4718851"/>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0" name="9 CuadroTexto">
            <a:extLst>
              <a:ext uri="{FF2B5EF4-FFF2-40B4-BE49-F238E27FC236}">
                <a16:creationId xmlns:a16="http://schemas.microsoft.com/office/drawing/2014/main" id="{1D9D5188-5B53-77C4-C6E7-E12E11B22E46}"/>
              </a:ext>
            </a:extLst>
          </p:cNvPr>
          <p:cNvSpPr txBox="1">
            <a:spLocks noChangeArrowheads="1"/>
          </p:cNvSpPr>
          <p:nvPr/>
        </p:nvSpPr>
        <p:spPr bwMode="auto">
          <a:xfrm rot="21403968">
            <a:off x="5310170" y="1543411"/>
            <a:ext cx="23409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i s  a t r n</a:t>
            </a:r>
          </a:p>
        </p:txBody>
      </p:sp>
      <p:pic>
        <p:nvPicPr>
          <p:cNvPr id="11" name="Picture 22">
            <a:extLst>
              <a:ext uri="{FF2B5EF4-FFF2-40B4-BE49-F238E27FC236}">
                <a16:creationId xmlns:a16="http://schemas.microsoft.com/office/drawing/2014/main" id="{7896D1D5-B7AB-173A-CE1D-C7FD2821778E}"/>
              </a:ext>
            </a:extLst>
          </p:cNvPr>
          <p:cNvPicPr>
            <a:picLocks noChangeAspect="1" noChangeArrowheads="1"/>
          </p:cNvPicPr>
          <p:nvPr/>
        </p:nvPicPr>
        <p:blipFill>
          <a:blip r:embed="rId8"/>
          <a:srcRect l="8768" r="8768"/>
          <a:stretch/>
        </p:blipFill>
        <p:spPr bwMode="auto">
          <a:xfrm>
            <a:off x="4437920" y="3541160"/>
            <a:ext cx="1955006" cy="136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Flecha derecha">
            <a:hlinkClick r:id="" action="ppaction://hlinkshowjump?jump=nextslide"/>
            <a:extLst>
              <a:ext uri="{FF2B5EF4-FFF2-40B4-BE49-F238E27FC236}">
                <a16:creationId xmlns:a16="http://schemas.microsoft.com/office/drawing/2014/main" id="{456C14B0-3585-1A04-051E-1243AC6C68E2}"/>
              </a:ext>
            </a:extLst>
          </p:cNvPr>
          <p:cNvSpPr/>
          <p:nvPr/>
        </p:nvSpPr>
        <p:spPr>
          <a:xfrm>
            <a:off x="8023646" y="4359890"/>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sp>
        <p:nvSpPr>
          <p:cNvPr id="12" name="9 CuadroTexto">
            <a:extLst>
              <a:ext uri="{FF2B5EF4-FFF2-40B4-BE49-F238E27FC236}">
                <a16:creationId xmlns:a16="http://schemas.microsoft.com/office/drawing/2014/main" id="{C85EA9BA-B644-B486-C435-496A6FDEC2C5}"/>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trains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435">
                                          <p:stCondLst>
                                            <p:cond delay="0"/>
                                          </p:stCondLst>
                                        </p:cTn>
                                        <p:tgtEl>
                                          <p:spTgt spid="11"/>
                                        </p:tgtEl>
                                      </p:cBhvr>
                                    </p:animEffect>
                                    <p:anim calcmode="lin" valueType="num">
                                      <p:cBhvr>
                                        <p:cTn id="18"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23" dur="20">
                                          <p:stCondLst>
                                            <p:cond delay="487"/>
                                          </p:stCondLst>
                                        </p:cTn>
                                        <p:tgtEl>
                                          <p:spTgt spid="11"/>
                                        </p:tgtEl>
                                      </p:cBhvr>
                                      <p:to x="100000" y="60000"/>
                                    </p:animScale>
                                    <p:animScale>
                                      <p:cBhvr>
                                        <p:cTn id="24" dur="124" decel="50000">
                                          <p:stCondLst>
                                            <p:cond delay="507"/>
                                          </p:stCondLst>
                                        </p:cTn>
                                        <p:tgtEl>
                                          <p:spTgt spid="11"/>
                                        </p:tgtEl>
                                      </p:cBhvr>
                                      <p:to x="100000" y="100000"/>
                                    </p:animScale>
                                    <p:animScale>
                                      <p:cBhvr>
                                        <p:cTn id="25" dur="20">
                                          <p:stCondLst>
                                            <p:cond delay="984"/>
                                          </p:stCondLst>
                                        </p:cTn>
                                        <p:tgtEl>
                                          <p:spTgt spid="11"/>
                                        </p:tgtEl>
                                      </p:cBhvr>
                                      <p:to x="100000" y="80000"/>
                                    </p:animScale>
                                    <p:animScale>
                                      <p:cBhvr>
                                        <p:cTn id="26" dur="124" decel="50000">
                                          <p:stCondLst>
                                            <p:cond delay="1004"/>
                                          </p:stCondLst>
                                        </p:cTn>
                                        <p:tgtEl>
                                          <p:spTgt spid="11"/>
                                        </p:tgtEl>
                                      </p:cBhvr>
                                      <p:to x="100000" y="100000"/>
                                    </p:animScale>
                                    <p:animScale>
                                      <p:cBhvr>
                                        <p:cTn id="27" dur="20">
                                          <p:stCondLst>
                                            <p:cond delay="1231"/>
                                          </p:stCondLst>
                                        </p:cTn>
                                        <p:tgtEl>
                                          <p:spTgt spid="11"/>
                                        </p:tgtEl>
                                      </p:cBhvr>
                                      <p:to x="100000" y="90000"/>
                                    </p:animScale>
                                    <p:animScale>
                                      <p:cBhvr>
                                        <p:cTn id="28" dur="124" decel="50000">
                                          <p:stCondLst>
                                            <p:cond delay="1251"/>
                                          </p:stCondLst>
                                        </p:cTn>
                                        <p:tgtEl>
                                          <p:spTgt spid="11"/>
                                        </p:tgtEl>
                                      </p:cBhvr>
                                      <p:to x="100000" y="100000"/>
                                    </p:animScale>
                                    <p:animScale>
                                      <p:cBhvr>
                                        <p:cTn id="29" dur="20">
                                          <p:stCondLst>
                                            <p:cond delay="1356"/>
                                          </p:stCondLst>
                                        </p:cTn>
                                        <p:tgtEl>
                                          <p:spTgt spid="11"/>
                                        </p:tgtEl>
                                      </p:cBhvr>
                                      <p:to x="100000" y="95000"/>
                                    </p:animScale>
                                    <p:animScale>
                                      <p:cBhvr>
                                        <p:cTn id="30" dur="124" decel="50000">
                                          <p:stCondLst>
                                            <p:cond delay="1376"/>
                                          </p:stCondLst>
                                        </p:cTn>
                                        <p:tgtEl>
                                          <p:spTgt spid="11"/>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arrow.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nextCondLst>
                <p:cond evt="onClick" delay="0">
                  <p:tgtEl>
                    <p:spTgt spid="6"/>
                  </p:tgtEl>
                </p:cond>
              </p:nextCondLst>
            </p:seq>
          </p:childTnLst>
        </p:cTn>
      </p:par>
    </p:tnLst>
    <p:bldLst>
      <p:bldP spid="10" grpId="0"/>
      <p:bldP spid="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2729933B-802E-76B1-1464-BD739F548A42}"/>
              </a:ext>
            </a:extLst>
          </p:cNvPr>
          <p:cNvPicPr>
            <a:picLocks noChangeAspect="1" noChangeArrowheads="1"/>
          </p:cNvPicPr>
          <p:nvPr/>
        </p:nvPicPr>
        <p:blipFill>
          <a:blip r:embed="rId5"/>
          <a:srcRect r="-2940" b="40033"/>
          <a:stretch>
            <a:fillRect/>
          </a:stretch>
        </p:blipFill>
        <p:spPr bwMode="auto">
          <a:xfrm rot="21358095">
            <a:off x="5196485" y="1657983"/>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056B88EA-A91B-5B3D-4833-B7EE47A81B2E}"/>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3DB575B3-24A4-00F2-18E3-EB8CDFCA928E}"/>
              </a:ext>
            </a:extLst>
          </p:cNvPr>
          <p:cNvPicPr>
            <a:picLocks noChangeAspect="1"/>
          </p:cNvPicPr>
          <p:nvPr/>
        </p:nvPicPr>
        <p:blipFill>
          <a:blip r:embed="rId7"/>
          <a:srcRect/>
          <a:stretch>
            <a:fillRect/>
          </a:stretch>
        </p:blipFill>
        <p:spPr bwMode="auto">
          <a:xfrm rot="20904919">
            <a:off x="1495426" y="1151335"/>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3 CuadroTexto">
            <a:extLst>
              <a:ext uri="{FF2B5EF4-FFF2-40B4-BE49-F238E27FC236}">
                <a16:creationId xmlns:a16="http://schemas.microsoft.com/office/drawing/2014/main" id="{C2601247-18A4-FDDC-2119-650E85C442F5}"/>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0" name="9 CuadroTexto">
            <a:extLst>
              <a:ext uri="{FF2B5EF4-FFF2-40B4-BE49-F238E27FC236}">
                <a16:creationId xmlns:a16="http://schemas.microsoft.com/office/drawing/2014/main" id="{A7CC68EA-2679-D6E6-5B46-98B279A2A39E}"/>
              </a:ext>
            </a:extLst>
          </p:cNvPr>
          <p:cNvSpPr txBox="1">
            <a:spLocks noChangeArrowheads="1"/>
          </p:cNvSpPr>
          <p:nvPr/>
        </p:nvSpPr>
        <p:spPr bwMode="auto">
          <a:xfrm rot="21403968">
            <a:off x="5348159" y="1550464"/>
            <a:ext cx="18359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a  </a:t>
            </a:r>
            <a:r>
              <a:rPr lang="es-ES_tradnl" altLang="es-ES" sz="6000" kern="1200" dirty="0">
                <a:solidFill>
                  <a:srgbClr val="FF0000"/>
                </a:solidFill>
                <a:latin typeface="Comic Sans MS" panose="030F0702030302020204" pitchFamily="66" charset="0"/>
                <a:cs typeface="Arial" panose="020B0604020202020204" pitchFamily="34" charset="0"/>
              </a:rPr>
              <a:t>c </a:t>
            </a:r>
          </a:p>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r</a:t>
            </a:r>
          </a:p>
        </p:txBody>
      </p:sp>
      <p:pic>
        <p:nvPicPr>
          <p:cNvPr id="12" name="11 Imagen">
            <a:extLst>
              <a:ext uri="{FF2B5EF4-FFF2-40B4-BE49-F238E27FC236}">
                <a16:creationId xmlns:a16="http://schemas.microsoft.com/office/drawing/2014/main" id="{95760771-044A-BEE6-F371-7C6A0C3838FF}"/>
              </a:ext>
            </a:extLst>
          </p:cNvPr>
          <p:cNvPicPr>
            <a:picLocks noChangeAspect="1"/>
          </p:cNvPicPr>
          <p:nvPr/>
        </p:nvPicPr>
        <p:blipFill>
          <a:blip r:embed="rId8"/>
          <a:srcRect/>
          <a:stretch/>
        </p:blipFill>
        <p:spPr>
          <a:xfrm>
            <a:off x="3900000" y="3534291"/>
            <a:ext cx="2788794" cy="1686981"/>
          </a:xfrm>
          <a:prstGeom prst="rect">
            <a:avLst/>
          </a:prstGeom>
          <a:ln>
            <a:noFill/>
          </a:ln>
          <a:effectLst>
            <a:outerShdw blurRad="292100" dist="139700" dir="2700000" algn="tl" rotWithShape="0">
              <a:srgbClr val="333333">
                <a:alpha val="65000"/>
              </a:srgbClr>
            </a:outerShdw>
          </a:effectLst>
        </p:spPr>
      </p:pic>
      <p:sp>
        <p:nvSpPr>
          <p:cNvPr id="13" name="12 Flecha derecha">
            <a:hlinkClick r:id="" action="ppaction://hlinkshowjump?jump=nextslide"/>
            <a:extLst>
              <a:ext uri="{FF2B5EF4-FFF2-40B4-BE49-F238E27FC236}">
                <a16:creationId xmlns:a16="http://schemas.microsoft.com/office/drawing/2014/main" id="{B3E76D51-6AD0-976E-0191-7455155AC922}"/>
              </a:ext>
            </a:extLst>
          </p:cNvPr>
          <p:cNvSpPr/>
          <p:nvPr/>
        </p:nvSpPr>
        <p:spPr>
          <a:xfrm>
            <a:off x="7955630" y="4299348"/>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sp>
        <p:nvSpPr>
          <p:cNvPr id="11" name="9 CuadroTexto">
            <a:extLst>
              <a:ext uri="{FF2B5EF4-FFF2-40B4-BE49-F238E27FC236}">
                <a16:creationId xmlns:a16="http://schemas.microsoft.com/office/drawing/2014/main" id="{F1C16865-45C1-047F-8F52-9E2201D268C0}"/>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car</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6"/>
                  </p:tgtEl>
                </p:cond>
              </p:nextCondLst>
            </p:seq>
          </p:childTnLst>
        </p:cTn>
      </p:par>
    </p:tnLst>
    <p:bldLst>
      <p:bldP spid="10" grpId="0"/>
      <p:bldP spid="1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EFEE23BD-7028-8D64-FE99-87FE9DBDC7FD}"/>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22E9936A-3B85-8AD7-CBE8-98C93C94634F}"/>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6A46EA5B-0E63-5432-F0E4-0F42D8659E0E}"/>
              </a:ext>
            </a:extLst>
          </p:cNvPr>
          <p:cNvPicPr>
            <a:picLocks noChangeAspect="1"/>
          </p:cNvPicPr>
          <p:nvPr/>
        </p:nvPicPr>
        <p:blipFill>
          <a:blip r:embed="rId7"/>
          <a:srcRect/>
          <a:stretch>
            <a:fillRect/>
          </a:stretch>
        </p:blipFill>
        <p:spPr bwMode="auto">
          <a:xfrm rot="20904919">
            <a:off x="1522810" y="1151335"/>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B67A9156-B76C-BEC9-8451-00CD900D2FBA}"/>
              </a:ext>
            </a:extLst>
          </p:cNvPr>
          <p:cNvSpPr txBox="1">
            <a:spLocks noChangeArrowheads="1"/>
          </p:cNvSpPr>
          <p:nvPr/>
        </p:nvSpPr>
        <p:spPr bwMode="auto">
          <a:xfrm rot="21403968">
            <a:off x="5493543" y="1664067"/>
            <a:ext cx="18359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cs typeface="Arial" panose="020B0604020202020204" pitchFamily="34" charset="0"/>
              </a:rPr>
              <a:t>t  i </a:t>
            </a:r>
          </a:p>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ea typeface="+mn-ea"/>
                <a:cs typeface="Arial" panose="020B0604020202020204" pitchFamily="34" charset="0"/>
              </a:rPr>
              <a:t>k  e</a:t>
            </a:r>
          </a:p>
        </p:txBody>
      </p:sp>
      <p:sp>
        <p:nvSpPr>
          <p:cNvPr id="11" name="10 Flecha derecha">
            <a:hlinkClick r:id="" action="ppaction://hlinkshowjump?jump=nextslide"/>
            <a:extLst>
              <a:ext uri="{FF2B5EF4-FFF2-40B4-BE49-F238E27FC236}">
                <a16:creationId xmlns:a16="http://schemas.microsoft.com/office/drawing/2014/main" id="{4407B8E0-05FB-3985-CB20-593D4A5F8191}"/>
              </a:ext>
            </a:extLst>
          </p:cNvPr>
          <p:cNvSpPr/>
          <p:nvPr/>
        </p:nvSpPr>
        <p:spPr>
          <a:xfrm>
            <a:off x="8087431" y="4380311"/>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026" name="Picture 2">
            <a:extLst>
              <a:ext uri="{FF2B5EF4-FFF2-40B4-BE49-F238E27FC236}">
                <a16:creationId xmlns:a16="http://schemas.microsoft.com/office/drawing/2014/main" id="{1171AEE4-3504-1594-56D8-F29110592C67}"/>
              </a:ext>
            </a:extLst>
          </p:cNvPr>
          <p:cNvPicPr>
            <a:picLocks noChangeAspect="1" noChangeArrowheads="1"/>
          </p:cNvPicPr>
          <p:nvPr/>
        </p:nvPicPr>
        <p:blipFill rotWithShape="1">
          <a:blip r:embed="rId8"/>
          <a:srcRect l="8475" r="17573"/>
          <a:stretch/>
        </p:blipFill>
        <p:spPr bwMode="auto">
          <a:xfrm flipH="1">
            <a:off x="4393062" y="3146647"/>
            <a:ext cx="2613640" cy="216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3 CuadroTexto">
            <a:extLst>
              <a:ext uri="{FF2B5EF4-FFF2-40B4-BE49-F238E27FC236}">
                <a16:creationId xmlns:a16="http://schemas.microsoft.com/office/drawing/2014/main" id="{7C3EE288-7556-91F6-30A4-4E6650003D88}"/>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4" name="9 CuadroTexto">
            <a:extLst>
              <a:ext uri="{FF2B5EF4-FFF2-40B4-BE49-F238E27FC236}">
                <a16:creationId xmlns:a16="http://schemas.microsoft.com/office/drawing/2014/main" id="{97D290C2-AB00-DE27-BF23-8ED71E536C8E}"/>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kite</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435">
                                          <p:stCondLst>
                                            <p:cond delay="0"/>
                                          </p:stCondLst>
                                        </p:cTn>
                                        <p:tgtEl>
                                          <p:spTgt spid="1026"/>
                                        </p:tgtEl>
                                      </p:cBhvr>
                                    </p:animEffect>
                                    <p:anim calcmode="lin" valueType="num">
                                      <p:cBhvr>
                                        <p:cTn id="18" dur="1367"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026"/>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23" dur="20">
                                          <p:stCondLst>
                                            <p:cond delay="487"/>
                                          </p:stCondLst>
                                        </p:cTn>
                                        <p:tgtEl>
                                          <p:spTgt spid="1026"/>
                                        </p:tgtEl>
                                      </p:cBhvr>
                                      <p:to x="100000" y="60000"/>
                                    </p:animScale>
                                    <p:animScale>
                                      <p:cBhvr>
                                        <p:cTn id="24" dur="124" decel="50000">
                                          <p:stCondLst>
                                            <p:cond delay="507"/>
                                          </p:stCondLst>
                                        </p:cTn>
                                        <p:tgtEl>
                                          <p:spTgt spid="1026"/>
                                        </p:tgtEl>
                                      </p:cBhvr>
                                      <p:to x="100000" y="100000"/>
                                    </p:animScale>
                                    <p:animScale>
                                      <p:cBhvr>
                                        <p:cTn id="25" dur="20">
                                          <p:stCondLst>
                                            <p:cond delay="984"/>
                                          </p:stCondLst>
                                        </p:cTn>
                                        <p:tgtEl>
                                          <p:spTgt spid="1026"/>
                                        </p:tgtEl>
                                      </p:cBhvr>
                                      <p:to x="100000" y="80000"/>
                                    </p:animScale>
                                    <p:animScale>
                                      <p:cBhvr>
                                        <p:cTn id="26" dur="124" decel="50000">
                                          <p:stCondLst>
                                            <p:cond delay="1004"/>
                                          </p:stCondLst>
                                        </p:cTn>
                                        <p:tgtEl>
                                          <p:spTgt spid="1026"/>
                                        </p:tgtEl>
                                      </p:cBhvr>
                                      <p:to x="100000" y="100000"/>
                                    </p:animScale>
                                    <p:animScale>
                                      <p:cBhvr>
                                        <p:cTn id="27" dur="20">
                                          <p:stCondLst>
                                            <p:cond delay="1231"/>
                                          </p:stCondLst>
                                        </p:cTn>
                                        <p:tgtEl>
                                          <p:spTgt spid="1026"/>
                                        </p:tgtEl>
                                      </p:cBhvr>
                                      <p:to x="100000" y="90000"/>
                                    </p:animScale>
                                    <p:animScale>
                                      <p:cBhvr>
                                        <p:cTn id="28" dur="124" decel="50000">
                                          <p:stCondLst>
                                            <p:cond delay="1251"/>
                                          </p:stCondLst>
                                        </p:cTn>
                                        <p:tgtEl>
                                          <p:spTgt spid="1026"/>
                                        </p:tgtEl>
                                      </p:cBhvr>
                                      <p:to x="100000" y="100000"/>
                                    </p:animScale>
                                    <p:animScale>
                                      <p:cBhvr>
                                        <p:cTn id="29" dur="20">
                                          <p:stCondLst>
                                            <p:cond delay="1356"/>
                                          </p:stCondLst>
                                        </p:cTn>
                                        <p:tgtEl>
                                          <p:spTgt spid="1026"/>
                                        </p:tgtEl>
                                      </p:cBhvr>
                                      <p:to x="100000" y="95000"/>
                                    </p:animScale>
                                    <p:animScale>
                                      <p:cBhvr>
                                        <p:cTn id="30" dur="124" decel="50000">
                                          <p:stCondLst>
                                            <p:cond delay="1376"/>
                                          </p:stCondLst>
                                        </p:cTn>
                                        <p:tgtEl>
                                          <p:spTgt spid="1026"/>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7E11D469-5FEF-CDE3-BCC9-248FB61192BE}"/>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E5BE5667-2B20-96CF-E6FE-D28F78C355D1}"/>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E3EFF4E6-F79B-D773-2921-733C4FBD749E}"/>
              </a:ext>
            </a:extLst>
          </p:cNvPr>
          <p:cNvPicPr>
            <a:picLocks noChangeAspect="1"/>
          </p:cNvPicPr>
          <p:nvPr/>
        </p:nvPicPr>
        <p:blipFill>
          <a:blip r:embed="rId7"/>
          <a:srcRect/>
          <a:stretch>
            <a:fillRect/>
          </a:stretch>
        </p:blipFill>
        <p:spPr bwMode="auto">
          <a:xfrm rot="20904919">
            <a:off x="1504951" y="1119188"/>
            <a:ext cx="3832622" cy="34468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A991B40A-3634-3F72-43D6-6D0B8369B6B7}"/>
              </a:ext>
            </a:extLst>
          </p:cNvPr>
          <p:cNvSpPr txBox="1">
            <a:spLocks noChangeArrowheads="1"/>
          </p:cNvSpPr>
          <p:nvPr/>
        </p:nvSpPr>
        <p:spPr bwMode="auto">
          <a:xfrm rot="21403968">
            <a:off x="5327058" y="1786940"/>
            <a:ext cx="2168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l  a  </a:t>
            </a:r>
            <a:r>
              <a:rPr lang="es-ES_tradnl" altLang="es-ES" sz="4800" kern="1200" dirty="0">
                <a:solidFill>
                  <a:srgbClr val="FF0000"/>
                </a:solidFill>
                <a:latin typeface="Comic Sans MS" panose="030F0702030302020204" pitchFamily="66" charset="0"/>
                <a:cs typeface="Arial" panose="020B0604020202020204" pitchFamily="34" charset="0"/>
              </a:rPr>
              <a:t>p e  </a:t>
            </a:r>
            <a:r>
              <a:rPr lang="es-ES_tradnl" altLang="es-ES" sz="4800" kern="1200" dirty="0">
                <a:solidFill>
                  <a:srgbClr val="FF0000"/>
                </a:solidFill>
                <a:latin typeface="Comic Sans MS" panose="030F0702030302020204" pitchFamily="66" charset="0"/>
                <a:ea typeface="+mn-ea"/>
                <a:cs typeface="Arial" panose="020B0604020202020204" pitchFamily="34" charset="0"/>
              </a:rPr>
              <a:t>n  s</a:t>
            </a:r>
          </a:p>
        </p:txBody>
      </p:sp>
      <p:sp>
        <p:nvSpPr>
          <p:cNvPr id="11" name="10 Flecha derecha">
            <a:hlinkClick r:id="" action="ppaction://hlinkshowjump?jump=nextslide"/>
            <a:extLst>
              <a:ext uri="{FF2B5EF4-FFF2-40B4-BE49-F238E27FC236}">
                <a16:creationId xmlns:a16="http://schemas.microsoft.com/office/drawing/2014/main" id="{AAD76BAA-5614-0F21-37BE-6716E871E21A}"/>
              </a:ext>
            </a:extLst>
          </p:cNvPr>
          <p:cNvSpPr/>
          <p:nvPr/>
        </p:nvSpPr>
        <p:spPr>
          <a:xfrm>
            <a:off x="8190188" y="4298068"/>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2" name="24 Imagen">
            <a:extLst>
              <a:ext uri="{FF2B5EF4-FFF2-40B4-BE49-F238E27FC236}">
                <a16:creationId xmlns:a16="http://schemas.microsoft.com/office/drawing/2014/main" id="{2F509A3F-9DF9-FC29-20EC-0EB55911B481}"/>
              </a:ext>
            </a:extLst>
          </p:cNvPr>
          <p:cNvPicPr>
            <a:picLocks noChangeAspect="1"/>
          </p:cNvPicPr>
          <p:nvPr/>
        </p:nvPicPr>
        <p:blipFill>
          <a:blip r:embed="rId8"/>
          <a:srcRect/>
          <a:stretch/>
        </p:blipFill>
        <p:spPr bwMode="auto">
          <a:xfrm flipH="1">
            <a:off x="4420524" y="3314981"/>
            <a:ext cx="2765338" cy="1654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a:extLst>
              <a:ext uri="{FF2B5EF4-FFF2-40B4-BE49-F238E27FC236}">
                <a16:creationId xmlns:a16="http://schemas.microsoft.com/office/drawing/2014/main" id="{08243416-6573-111C-C471-5F5D92653C7D}"/>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E49212E7-F246-47D6-F7E8-0C8C84E24041}"/>
              </a:ext>
            </a:extLst>
          </p:cNvPr>
          <p:cNvSpPr txBox="1">
            <a:spLocks noChangeArrowheads="1"/>
          </p:cNvSpPr>
          <p:nvPr/>
        </p:nvSpPr>
        <p:spPr bwMode="auto">
          <a:xfrm>
            <a:off x="6656538" y="460620"/>
            <a:ext cx="2340948"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ea typeface="+mn-ea"/>
                <a:cs typeface="Arial" panose="020B0604020202020204" pitchFamily="34" charset="0"/>
              </a:rPr>
              <a:t>planes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theme/theme1.xml><?xml version="1.0" encoding="utf-8"?>
<a:theme xmlns:a="http://schemas.openxmlformats.org/drawingml/2006/main" name="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555</Words>
  <Application>Microsoft Office PowerPoint</Application>
  <PresentationFormat>On-screen Show (16:9)</PresentationFormat>
  <Paragraphs>163</Paragraphs>
  <Slides>41</Slides>
  <Notes>16</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.VnTime</vt:lpstr>
      <vt:lpstr>Sport Day</vt:lpstr>
      <vt:lpstr>Comic Sans MS</vt:lpstr>
      <vt:lpstr>Bebas Neue</vt:lpstr>
      <vt:lpstr>Nunito</vt:lpstr>
      <vt:lpstr>Nunito;800</vt:lpstr>
      <vt:lpstr>Arial</vt:lpstr>
      <vt:lpstr>Nunito ExtraBold</vt:lpstr>
      <vt:lpstr>Calibri</vt:lpstr>
      <vt:lpstr>Biology Subject for Pre-K: Food Chain by Slidesgo</vt:lpstr>
      <vt:lpstr>1_Biology Subject for Pre-K: Food Chain by Slidesgo</vt:lpstr>
      <vt:lpstr>Diseño predeterminado</vt:lpstr>
      <vt:lpstr>PowerPoint Presentation</vt:lpstr>
      <vt:lpstr>Our toys</vt:lpstr>
      <vt:lpstr>Warm-up and review </vt:lpstr>
      <vt:lpstr>Warm-up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and circle. </vt:lpstr>
      <vt:lpstr>c</vt:lpstr>
      <vt:lpstr>c</vt:lpstr>
      <vt:lpstr>Let’s write. </vt:lpstr>
      <vt:lpstr>PowerPoint Presentation</vt:lpstr>
      <vt:lpstr>1. Lucy is my ____.</vt:lpstr>
      <vt:lpstr>2. She has a ____.</vt:lpstr>
      <vt:lpstr>3. Minh is my ____.</vt:lpstr>
      <vt:lpstr>4. He has a ____.</vt:lpstr>
      <vt:lpstr>5. Lucy and Minh are my ____.</vt:lpstr>
      <vt:lpstr>6. They have ____.</vt:lpstr>
      <vt:lpstr>Project </vt:lpstr>
      <vt:lpstr>PowerPoint Presentation</vt:lpstr>
      <vt:lpstr>PowerPoint Presentation</vt:lpstr>
      <vt:lpstr>PowerPoint Presentation</vt:lpstr>
      <vt:lpstr>PowerPoint Presentation</vt:lpstr>
      <vt:lpstr>PowerPoint Presentation</vt:lpstr>
      <vt:lpstr>Fun corner and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Chain</dc:title>
  <cp:lastModifiedBy>Ngan-BanNgoaiNgu</cp:lastModifiedBy>
  <cp:revision>14</cp:revision>
  <dcterms:modified xsi:type="dcterms:W3CDTF">2024-08-16T09:29:12Z</dcterms:modified>
</cp:coreProperties>
</file>