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4"/>
  </p:sldMasterIdLst>
  <p:notesMasterIdLst>
    <p:notesMasterId r:id="rId39"/>
  </p:notesMasterIdLst>
  <p:sldIdLst>
    <p:sldId id="369" r:id="rId5"/>
    <p:sldId id="421" r:id="rId6"/>
    <p:sldId id="422" r:id="rId7"/>
    <p:sldId id="423" r:id="rId8"/>
    <p:sldId id="384" r:id="rId9"/>
    <p:sldId id="272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264" r:id="rId18"/>
    <p:sldId id="267" r:id="rId19"/>
    <p:sldId id="426" r:id="rId20"/>
    <p:sldId id="427" r:id="rId21"/>
    <p:sldId id="428" r:id="rId22"/>
    <p:sldId id="373" r:id="rId23"/>
    <p:sldId id="374" r:id="rId24"/>
    <p:sldId id="402" r:id="rId25"/>
    <p:sldId id="376" r:id="rId26"/>
    <p:sldId id="424" r:id="rId27"/>
    <p:sldId id="378" r:id="rId28"/>
    <p:sldId id="415" r:id="rId29"/>
    <p:sldId id="271" r:id="rId30"/>
    <p:sldId id="392" r:id="rId31"/>
    <p:sldId id="398" r:id="rId32"/>
    <p:sldId id="397" r:id="rId33"/>
    <p:sldId id="396" r:id="rId34"/>
    <p:sldId id="395" r:id="rId35"/>
    <p:sldId id="394" r:id="rId36"/>
    <p:sldId id="393" r:id="rId37"/>
    <p:sldId id="425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670" autoAdjust="0"/>
  </p:normalViewPr>
  <p:slideViewPr>
    <p:cSldViewPr snapToGrid="0">
      <p:cViewPr varScale="1">
        <p:scale>
          <a:sx n="136" d="100"/>
          <a:sy n="136" d="100"/>
        </p:scale>
        <p:origin x="96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9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15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975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7948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360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753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469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6616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222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873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8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66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e2b3ea1541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e2b3ea1541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69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93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1268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6687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340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923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6868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5663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8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78863" y="4198450"/>
            <a:ext cx="1290421" cy="820102"/>
            <a:chOff x="7685850" y="32550"/>
            <a:chExt cx="1290421" cy="820102"/>
          </a:xfrm>
        </p:grpSpPr>
        <p:sp>
          <p:nvSpPr>
            <p:cNvPr id="159" name="Google Shape;159;p8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8"/>
          <p:cNvGrpSpPr/>
          <p:nvPr/>
        </p:nvGrpSpPr>
        <p:grpSpPr>
          <a:xfrm rot="1250769">
            <a:off x="8336597" y="499826"/>
            <a:ext cx="393581" cy="383430"/>
            <a:chOff x="397551" y="281000"/>
            <a:chExt cx="457711" cy="445973"/>
          </a:xfrm>
        </p:grpSpPr>
        <p:sp>
          <p:nvSpPr>
            <p:cNvPr id="177" name="Google Shape;177;p8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>
            <a:spLocks noGrp="1"/>
          </p:cNvSpPr>
          <p:nvPr>
            <p:ph type="title" hasCustomPrompt="1"/>
          </p:nvPr>
        </p:nvSpPr>
        <p:spPr>
          <a:xfrm>
            <a:off x="2062650" y="1712025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8" name="Google Shape;218;p11"/>
          <p:cNvSpPr txBox="1">
            <a:spLocks noGrp="1"/>
          </p:cNvSpPr>
          <p:nvPr>
            <p:ph type="subTitle" idx="1"/>
          </p:nvPr>
        </p:nvSpPr>
        <p:spPr>
          <a:xfrm>
            <a:off x="1896450" y="2997363"/>
            <a:ext cx="5351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11"/>
          <p:cNvSpPr/>
          <p:nvPr/>
        </p:nvSpPr>
        <p:spPr>
          <a:xfrm rot="962720">
            <a:off x="5150181" y="293429"/>
            <a:ext cx="584961" cy="385862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1"/>
          <p:cNvGrpSpPr/>
          <p:nvPr/>
        </p:nvGrpSpPr>
        <p:grpSpPr>
          <a:xfrm>
            <a:off x="3557615" y="4309213"/>
            <a:ext cx="766141" cy="598575"/>
            <a:chOff x="5814365" y="313825"/>
            <a:chExt cx="766141" cy="598575"/>
          </a:xfrm>
        </p:grpSpPr>
        <p:sp>
          <p:nvSpPr>
            <p:cNvPr id="221" name="Google Shape;221;p11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1"/>
          <p:cNvSpPr/>
          <p:nvPr/>
        </p:nvSpPr>
        <p:spPr>
          <a:xfrm rot="-5212463" flipH="1">
            <a:off x="7575813" y="-345793"/>
            <a:ext cx="1828929" cy="1574451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1"/>
          <p:cNvGrpSpPr/>
          <p:nvPr/>
        </p:nvGrpSpPr>
        <p:grpSpPr>
          <a:xfrm>
            <a:off x="202050" y="2733213"/>
            <a:ext cx="585510" cy="526987"/>
            <a:chOff x="566725" y="4222438"/>
            <a:chExt cx="585510" cy="526987"/>
          </a:xfrm>
        </p:grpSpPr>
        <p:sp>
          <p:nvSpPr>
            <p:cNvPr id="225" name="Google Shape;225;p11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7" r:id="rId4"/>
    <p:sldLayoutId id="2147483659" r:id="rId5"/>
    <p:sldLayoutId id="2147483684" r:id="rId6"/>
    <p:sldLayoutId id="2147483685" r:id="rId7"/>
    <p:sldLayoutId id="2147483686" r:id="rId8"/>
    <p:sldLayoutId id="2147483687" r:id="rId9"/>
    <p:sldLayoutId id="2147483690" r:id="rId10"/>
    <p:sldLayoutId id="2147483691" r:id="rId11"/>
    <p:sldLayoutId id="214748369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video" Target="../media/media2.mp4"/><Relationship Id="rId16" Type="http://schemas.openxmlformats.org/officeDocument/2006/relationships/image" Target="../media/image37.png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11" Type="http://schemas.openxmlformats.org/officeDocument/2006/relationships/image" Target="../media/image28.svg"/><Relationship Id="rId5" Type="http://schemas.openxmlformats.org/officeDocument/2006/relationships/image" Target="../media/image27.png"/><Relationship Id="rId15" Type="http://schemas.openxmlformats.org/officeDocument/2006/relationships/image" Target="../media/image36.jpeg"/><Relationship Id="rId10" Type="http://schemas.openxmlformats.org/officeDocument/2006/relationships/image" Target="../media/image32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1.jpg"/><Relationship Id="rId1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video" Target="../media/media2.mp4"/><Relationship Id="rId16" Type="http://schemas.openxmlformats.org/officeDocument/2006/relationships/image" Target="../media/image38.jpeg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video" Target="../media/media2.mp4"/><Relationship Id="rId16" Type="http://schemas.openxmlformats.org/officeDocument/2006/relationships/image" Target="../media/image38.jpeg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video" Target="../media/media2.mp4"/><Relationship Id="rId16" Type="http://schemas.openxmlformats.org/officeDocument/2006/relationships/image" Target="../media/image38.jpeg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video" Target="../media/media2.mp4"/><Relationship Id="rId16" Type="http://schemas.openxmlformats.org/officeDocument/2006/relationships/image" Target="../media/image38.jpeg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video" Target="../media/media2.mp4"/><Relationship Id="rId16" Type="http://schemas.openxmlformats.org/officeDocument/2006/relationships/image" Target="../media/image38.jpeg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video" Target="../media/media2.mp4"/><Relationship Id="rId16" Type="http://schemas.openxmlformats.org/officeDocument/2006/relationships/image" Target="../media/image38.jpeg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video" Target="../media/media2.mp4"/><Relationship Id="rId16" Type="http://schemas.openxmlformats.org/officeDocument/2006/relationships/image" Target="../media/image38.jpeg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tif"/><Relationship Id="rId7" Type="http://schemas.openxmlformats.org/officeDocument/2006/relationships/image" Target="../media/image46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jpg"/><Relationship Id="rId5" Type="http://schemas.openxmlformats.org/officeDocument/2006/relationships/image" Target="../media/image44.png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2" y="44076"/>
            <a:ext cx="5792246" cy="4864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3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08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58" y="2012982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2457816" y="3759882"/>
            <a:ext cx="4226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SIXTY THOUSAND DONG</a:t>
            </a:r>
            <a:endParaRPr lang="es-ES" sz="21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4309728" y="1329613"/>
            <a:ext cx="154781" cy="163115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4526422" y="1329613"/>
            <a:ext cx="154781" cy="163115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4741255" y="1329613"/>
            <a:ext cx="154781" cy="163115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3959188" y="4290675"/>
            <a:ext cx="1603904" cy="792670"/>
            <a:chOff x="3754917" y="5805264"/>
            <a:chExt cx="1825517" cy="1056894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05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2442446" y="3448012"/>
            <a:ext cx="4260504" cy="16307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05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3867148" y="3370482"/>
            <a:ext cx="1553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1500" b="1" dirty="0">
                <a:solidFill>
                  <a:srgbClr val="FF0000"/>
                </a:solidFill>
              </a:rPr>
              <a:t>TIME’S UP</a:t>
            </a:r>
            <a:endParaRPr lang="es-ES" altLang="es-ES" sz="15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2628268" y="1856892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60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3959188" y="1859272"/>
            <a:ext cx="1222556" cy="125253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5328326" y="1856891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8625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2611124" y="1418346"/>
            <a:ext cx="3105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 err="1">
                <a:solidFill>
                  <a:srgbClr val="00FFFF"/>
                </a:solidFill>
              </a:rPr>
              <a:t>How</a:t>
            </a:r>
            <a:r>
              <a:rPr lang="es-ES_tradnl" sz="2100" b="1" dirty="0">
                <a:solidFill>
                  <a:srgbClr val="00FFFF"/>
                </a:solidFill>
              </a:rPr>
              <a:t> </a:t>
            </a:r>
            <a:r>
              <a:rPr lang="es-ES_tradnl" sz="2100" b="1" dirty="0" err="1">
                <a:solidFill>
                  <a:srgbClr val="00FFFF"/>
                </a:solidFill>
              </a:rPr>
              <a:t>much</a:t>
            </a:r>
            <a:r>
              <a:rPr lang="es-ES_tradnl" sz="2100" b="1" dirty="0">
                <a:solidFill>
                  <a:srgbClr val="00FFFF"/>
                </a:solidFill>
              </a:rPr>
              <a:t>?</a:t>
            </a:r>
            <a:endParaRPr lang="es-ES" sz="21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2506192" y="3790248"/>
            <a:ext cx="4118036" cy="176391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8" name="57 Rectángulo"/>
          <p:cNvSpPr/>
          <p:nvPr/>
        </p:nvSpPr>
        <p:spPr>
          <a:xfrm>
            <a:off x="3923858" y="1957221"/>
            <a:ext cx="129621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9" name="58 Rectángulo"/>
          <p:cNvSpPr/>
          <p:nvPr/>
        </p:nvSpPr>
        <p:spPr>
          <a:xfrm>
            <a:off x="2611125" y="1957221"/>
            <a:ext cx="120503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0" name="59 Rectángulo"/>
          <p:cNvSpPr/>
          <p:nvPr/>
        </p:nvSpPr>
        <p:spPr>
          <a:xfrm>
            <a:off x="5301167" y="1957221"/>
            <a:ext cx="1242208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7075541" y="1143989"/>
            <a:ext cx="7287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6942616" y="272726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5760133" y="1329612"/>
            <a:ext cx="783242" cy="403522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rgbClr val="FF0000"/>
                </a:solidFill>
                <a:latin typeface="DS-Digital" pitchFamily="2" charset="0"/>
              </a:rPr>
              <a:t>5/8</a:t>
            </a:r>
            <a:endParaRPr lang="es-ES" sz="21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2" y="44076"/>
            <a:ext cx="5792246" cy="4864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3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08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58" y="2012982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2457816" y="3759882"/>
            <a:ext cx="4226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NINETY THOUSAND DONG</a:t>
            </a:r>
            <a:endParaRPr lang="es-ES" sz="21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4309728" y="1329613"/>
            <a:ext cx="154781" cy="163115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4526422" y="1329613"/>
            <a:ext cx="154781" cy="163115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4741255" y="1329613"/>
            <a:ext cx="154781" cy="163115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3959188" y="4290675"/>
            <a:ext cx="1603904" cy="792670"/>
            <a:chOff x="3754917" y="5805264"/>
            <a:chExt cx="1825517" cy="1056894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05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2442446" y="3448012"/>
            <a:ext cx="4260504" cy="16307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05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3867148" y="3370482"/>
            <a:ext cx="1553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1500" b="1" dirty="0">
                <a:solidFill>
                  <a:srgbClr val="FF0000"/>
                </a:solidFill>
              </a:rPr>
              <a:t>TIME’S UP</a:t>
            </a:r>
            <a:endParaRPr lang="es-ES" altLang="es-ES" sz="15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2628268" y="1856892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90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3959188" y="1859272"/>
            <a:ext cx="1222556" cy="125253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5328326" y="1856891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8625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2611124" y="1418346"/>
            <a:ext cx="3105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 err="1">
                <a:solidFill>
                  <a:srgbClr val="00FFFF"/>
                </a:solidFill>
              </a:rPr>
              <a:t>How</a:t>
            </a:r>
            <a:r>
              <a:rPr lang="es-ES_tradnl" sz="2100" b="1" dirty="0">
                <a:solidFill>
                  <a:srgbClr val="00FFFF"/>
                </a:solidFill>
              </a:rPr>
              <a:t> </a:t>
            </a:r>
            <a:r>
              <a:rPr lang="es-ES_tradnl" sz="2100" b="1" dirty="0" err="1">
                <a:solidFill>
                  <a:srgbClr val="00FFFF"/>
                </a:solidFill>
              </a:rPr>
              <a:t>much</a:t>
            </a:r>
            <a:r>
              <a:rPr lang="es-ES_tradnl" sz="2100" b="1" dirty="0">
                <a:solidFill>
                  <a:srgbClr val="00FFFF"/>
                </a:solidFill>
              </a:rPr>
              <a:t>?</a:t>
            </a:r>
            <a:endParaRPr lang="es-ES" sz="21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2506192" y="3790248"/>
            <a:ext cx="4118036" cy="176391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8" name="57 Rectángulo"/>
          <p:cNvSpPr/>
          <p:nvPr/>
        </p:nvSpPr>
        <p:spPr>
          <a:xfrm>
            <a:off x="3923858" y="1957221"/>
            <a:ext cx="129621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9" name="58 Rectángulo"/>
          <p:cNvSpPr/>
          <p:nvPr/>
        </p:nvSpPr>
        <p:spPr>
          <a:xfrm>
            <a:off x="2611125" y="1957221"/>
            <a:ext cx="120503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0" name="59 Rectángulo"/>
          <p:cNvSpPr/>
          <p:nvPr/>
        </p:nvSpPr>
        <p:spPr>
          <a:xfrm>
            <a:off x="5301167" y="1957221"/>
            <a:ext cx="1242208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7075541" y="1143989"/>
            <a:ext cx="7287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6942616" y="272726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5760133" y="1329612"/>
            <a:ext cx="783242" cy="403522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rgbClr val="FF0000"/>
                </a:solidFill>
                <a:latin typeface="DS-Digital" pitchFamily="2" charset="0"/>
              </a:rPr>
              <a:t>6/8</a:t>
            </a:r>
            <a:endParaRPr lang="es-ES" sz="21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46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2" y="44076"/>
            <a:ext cx="5792246" cy="4864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3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08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58" y="2012982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2457816" y="3759882"/>
            <a:ext cx="4226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EIGHTY THOUSAND DONG</a:t>
            </a:r>
            <a:endParaRPr lang="es-ES" sz="21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4309728" y="1329613"/>
            <a:ext cx="154781" cy="163115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4526422" y="1329613"/>
            <a:ext cx="154781" cy="163115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4741255" y="1329613"/>
            <a:ext cx="154781" cy="163115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3959188" y="4290675"/>
            <a:ext cx="1603904" cy="792670"/>
            <a:chOff x="3754917" y="5805264"/>
            <a:chExt cx="1825517" cy="1056894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05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2442446" y="3448012"/>
            <a:ext cx="4260504" cy="16307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05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3867148" y="3370482"/>
            <a:ext cx="1553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1500" b="1" dirty="0">
                <a:solidFill>
                  <a:srgbClr val="FF0000"/>
                </a:solidFill>
              </a:rPr>
              <a:t>TIME’S UP</a:t>
            </a:r>
            <a:endParaRPr lang="es-ES" altLang="es-ES" sz="15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2628268" y="1856892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80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3959188" y="1859272"/>
            <a:ext cx="1222556" cy="125253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5328326" y="1856891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8625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2611124" y="1418346"/>
            <a:ext cx="3105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 err="1">
                <a:solidFill>
                  <a:srgbClr val="00FFFF"/>
                </a:solidFill>
              </a:rPr>
              <a:t>How</a:t>
            </a:r>
            <a:r>
              <a:rPr lang="es-ES_tradnl" sz="2100" b="1" dirty="0">
                <a:solidFill>
                  <a:srgbClr val="00FFFF"/>
                </a:solidFill>
              </a:rPr>
              <a:t> </a:t>
            </a:r>
            <a:r>
              <a:rPr lang="es-ES_tradnl" sz="2100" b="1" dirty="0" err="1">
                <a:solidFill>
                  <a:srgbClr val="00FFFF"/>
                </a:solidFill>
              </a:rPr>
              <a:t>much</a:t>
            </a:r>
            <a:r>
              <a:rPr lang="es-ES_tradnl" sz="2100" b="1" dirty="0">
                <a:solidFill>
                  <a:srgbClr val="00FFFF"/>
                </a:solidFill>
              </a:rPr>
              <a:t>?</a:t>
            </a:r>
            <a:endParaRPr lang="es-ES" sz="21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2506192" y="3790248"/>
            <a:ext cx="4118036" cy="176391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8" name="57 Rectángulo"/>
          <p:cNvSpPr/>
          <p:nvPr/>
        </p:nvSpPr>
        <p:spPr>
          <a:xfrm>
            <a:off x="3923858" y="1957221"/>
            <a:ext cx="129621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9" name="58 Rectángulo"/>
          <p:cNvSpPr/>
          <p:nvPr/>
        </p:nvSpPr>
        <p:spPr>
          <a:xfrm>
            <a:off x="2611125" y="1957221"/>
            <a:ext cx="120503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0" name="59 Rectángulo"/>
          <p:cNvSpPr/>
          <p:nvPr/>
        </p:nvSpPr>
        <p:spPr>
          <a:xfrm>
            <a:off x="5301167" y="1957221"/>
            <a:ext cx="1242208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7075541" y="1143989"/>
            <a:ext cx="7287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6942616" y="272726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5760133" y="1329612"/>
            <a:ext cx="783242" cy="403522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rgbClr val="FF0000"/>
                </a:solidFill>
                <a:latin typeface="DS-Digital" pitchFamily="2" charset="0"/>
              </a:rPr>
              <a:t>7/8</a:t>
            </a:r>
            <a:endParaRPr lang="es-ES" sz="21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0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2" y="44076"/>
            <a:ext cx="5792246" cy="4864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3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08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58" y="2012982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2457816" y="3759882"/>
            <a:ext cx="4226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THIRTY THOUSAND DONG</a:t>
            </a:r>
            <a:endParaRPr lang="es-ES" sz="21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4309728" y="1329613"/>
            <a:ext cx="154781" cy="163115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4526422" y="1329613"/>
            <a:ext cx="154781" cy="163115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4741255" y="1329613"/>
            <a:ext cx="154781" cy="163115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3959188" y="4290675"/>
            <a:ext cx="1603904" cy="792670"/>
            <a:chOff x="3754917" y="5805264"/>
            <a:chExt cx="1825517" cy="1056894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05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2442446" y="3448012"/>
            <a:ext cx="4260504" cy="16307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05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3867148" y="3370482"/>
            <a:ext cx="1553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1500" b="1" dirty="0">
                <a:solidFill>
                  <a:srgbClr val="FF0000"/>
                </a:solidFill>
              </a:rPr>
              <a:t>TIME’S UP</a:t>
            </a:r>
            <a:endParaRPr lang="es-ES" altLang="es-ES" sz="15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2628268" y="1856892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30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3959188" y="1859272"/>
            <a:ext cx="1222556" cy="125253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5328326" y="1856891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8625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2611124" y="1418346"/>
            <a:ext cx="3105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 err="1">
                <a:solidFill>
                  <a:srgbClr val="00FFFF"/>
                </a:solidFill>
              </a:rPr>
              <a:t>How</a:t>
            </a:r>
            <a:r>
              <a:rPr lang="es-ES_tradnl" sz="2100" b="1" dirty="0">
                <a:solidFill>
                  <a:srgbClr val="00FFFF"/>
                </a:solidFill>
              </a:rPr>
              <a:t> </a:t>
            </a:r>
            <a:r>
              <a:rPr lang="es-ES_tradnl" sz="2100" b="1" dirty="0" err="1">
                <a:solidFill>
                  <a:srgbClr val="00FFFF"/>
                </a:solidFill>
              </a:rPr>
              <a:t>much</a:t>
            </a:r>
            <a:r>
              <a:rPr lang="es-ES_tradnl" sz="2100" b="1" dirty="0">
                <a:solidFill>
                  <a:srgbClr val="00FFFF"/>
                </a:solidFill>
              </a:rPr>
              <a:t>?</a:t>
            </a:r>
            <a:endParaRPr lang="es-ES" sz="21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2506192" y="3790248"/>
            <a:ext cx="4118036" cy="176391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8" name="57 Rectángulo"/>
          <p:cNvSpPr/>
          <p:nvPr/>
        </p:nvSpPr>
        <p:spPr>
          <a:xfrm>
            <a:off x="3923858" y="1957221"/>
            <a:ext cx="129621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9" name="58 Rectángulo"/>
          <p:cNvSpPr/>
          <p:nvPr/>
        </p:nvSpPr>
        <p:spPr>
          <a:xfrm>
            <a:off x="2611125" y="1957221"/>
            <a:ext cx="120503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0" name="59 Rectángulo"/>
          <p:cNvSpPr/>
          <p:nvPr/>
        </p:nvSpPr>
        <p:spPr>
          <a:xfrm>
            <a:off x="5301167" y="1957221"/>
            <a:ext cx="1242208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7075541" y="1143989"/>
            <a:ext cx="7287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6942616" y="272726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5760133" y="1329612"/>
            <a:ext cx="783242" cy="403522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rgbClr val="FF0000"/>
                </a:solidFill>
                <a:latin typeface="DS-Digital" pitchFamily="2" charset="0"/>
              </a:rPr>
              <a:t>8/8</a:t>
            </a:r>
            <a:endParaRPr lang="es-ES" sz="21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11" y="3011687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number.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777638" y="1382976"/>
            <a:ext cx="13012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>
                <a:alphaModFix/>
              </a:blip>
              <a:srcRect r="6498"/>
              <a:stretch/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/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309;p58">
            <a:extLst>
              <a:ext uri="{FF2B5EF4-FFF2-40B4-BE49-F238E27FC236}">
                <a16:creationId xmlns:a16="http://schemas.microsoft.com/office/drawing/2014/main" id="{97CE4981-5B2D-B847-EB45-B69541BCCB1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911700">
            <a:off x="6558698" y="210122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Pupil’s book page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55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5"/>
          <p:cNvSpPr/>
          <p:nvPr/>
        </p:nvSpPr>
        <p:spPr>
          <a:xfrm rot="1295893">
            <a:off x="362187" y="80662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711984" y="4445520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557995" y="4430353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-569460" y="4344601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78625" y="916728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341EA6B-F7B1-E28D-3DBC-7FBB9FB703CB}"/>
              </a:ext>
            </a:extLst>
          </p:cNvPr>
          <p:cNvSpPr/>
          <p:nvPr/>
        </p:nvSpPr>
        <p:spPr>
          <a:xfrm>
            <a:off x="1197802" y="494906"/>
            <a:ext cx="673166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is this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?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7A8AB7-1204-807C-8CE5-A963B04AC49A}"/>
              </a:ext>
            </a:extLst>
          </p:cNvPr>
          <p:cNvSpPr/>
          <p:nvPr/>
        </p:nvSpPr>
        <p:spPr>
          <a:xfrm>
            <a:off x="1237136" y="494906"/>
            <a:ext cx="673166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How much is this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?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689" y="1476634"/>
            <a:ext cx="3039041" cy="266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5"/>
          <p:cNvSpPr/>
          <p:nvPr/>
        </p:nvSpPr>
        <p:spPr>
          <a:xfrm rot="1295893">
            <a:off x="362187" y="80662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711984" y="4445520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557995" y="4430353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-569460" y="4344601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78625" y="916728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341EA6B-F7B1-E28D-3DBC-7FBB9FB703CB}"/>
              </a:ext>
            </a:extLst>
          </p:cNvPr>
          <p:cNvSpPr/>
          <p:nvPr/>
        </p:nvSpPr>
        <p:spPr>
          <a:xfrm>
            <a:off x="1197802" y="494906"/>
            <a:ext cx="673166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is this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?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7A8AB7-1204-807C-8CE5-A963B04AC49A}"/>
              </a:ext>
            </a:extLst>
          </p:cNvPr>
          <p:cNvSpPr/>
          <p:nvPr/>
        </p:nvSpPr>
        <p:spPr>
          <a:xfrm>
            <a:off x="1237136" y="494906"/>
            <a:ext cx="673166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How much is this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?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916" y="1430959"/>
            <a:ext cx="3273032" cy="29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5"/>
          <p:cNvSpPr/>
          <p:nvPr/>
        </p:nvSpPr>
        <p:spPr>
          <a:xfrm rot="1295893">
            <a:off x="362187" y="80662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711984" y="4445520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557995" y="4430353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-569460" y="4344601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78625" y="916728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341EA6B-F7B1-E28D-3DBC-7FBB9FB703CB}"/>
              </a:ext>
            </a:extLst>
          </p:cNvPr>
          <p:cNvSpPr/>
          <p:nvPr/>
        </p:nvSpPr>
        <p:spPr>
          <a:xfrm>
            <a:off x="1197802" y="494906"/>
            <a:ext cx="673166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is this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?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7A8AB7-1204-807C-8CE5-A963B04AC49A}"/>
              </a:ext>
            </a:extLst>
          </p:cNvPr>
          <p:cNvSpPr/>
          <p:nvPr/>
        </p:nvSpPr>
        <p:spPr>
          <a:xfrm>
            <a:off x="1237136" y="494906"/>
            <a:ext cx="673166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How much is this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?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346" y="1267922"/>
            <a:ext cx="3339537" cy="29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7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5"/>
          <p:cNvSpPr/>
          <p:nvPr/>
        </p:nvSpPr>
        <p:spPr>
          <a:xfrm rot="1295893">
            <a:off x="362187" y="80662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711984" y="4445520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557995" y="4430353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-569460" y="4344601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78625" y="916728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341EA6B-F7B1-E28D-3DBC-7FBB9FB703CB}"/>
              </a:ext>
            </a:extLst>
          </p:cNvPr>
          <p:cNvSpPr/>
          <p:nvPr/>
        </p:nvSpPr>
        <p:spPr>
          <a:xfrm>
            <a:off x="1197802" y="494906"/>
            <a:ext cx="673166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is this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?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7A8AB7-1204-807C-8CE5-A963B04AC49A}"/>
              </a:ext>
            </a:extLst>
          </p:cNvPr>
          <p:cNvSpPr/>
          <p:nvPr/>
        </p:nvSpPr>
        <p:spPr>
          <a:xfrm>
            <a:off x="1237136" y="494906"/>
            <a:ext cx="6731662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How much is this</a:t>
            </a:r>
            <a:r>
              <a:rPr lang="vi-VN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?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67" y="1236973"/>
            <a:ext cx="3538876" cy="32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5"/>
          <p:cNvSpPr/>
          <p:nvPr/>
        </p:nvSpPr>
        <p:spPr>
          <a:xfrm rot="1295893">
            <a:off x="362187" y="80662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797208" y="4532526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-569460" y="4344601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36391" y="-178317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341EA6B-F7B1-E28D-3DBC-7FBB9FB703CB}"/>
              </a:ext>
            </a:extLst>
          </p:cNvPr>
          <p:cNvSpPr/>
          <p:nvPr/>
        </p:nvSpPr>
        <p:spPr>
          <a:xfrm>
            <a:off x="1033664" y="203475"/>
            <a:ext cx="7418883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 </a:t>
            </a:r>
          </a:p>
          <a:p>
            <a:pPr algn="ctr"/>
            <a:r>
              <a:rPr lang="en-US" sz="5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Ask and answer</a:t>
            </a:r>
            <a:endParaRPr lang="en-US" sz="5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" name="Google Shape;1211;p55">
            <a:extLst>
              <a:ext uri="{FF2B5EF4-FFF2-40B4-BE49-F238E27FC236}">
                <a16:creationId xmlns:a16="http://schemas.microsoft.com/office/drawing/2014/main" id="{F88465F5-1C9F-1EDD-F1FC-0B78972429F5}"/>
              </a:ext>
            </a:extLst>
          </p:cNvPr>
          <p:cNvSpPr/>
          <p:nvPr/>
        </p:nvSpPr>
        <p:spPr>
          <a:xfrm>
            <a:off x="844445" y="1953334"/>
            <a:ext cx="7750446" cy="2950559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88" y="2590538"/>
            <a:ext cx="7788159" cy="165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167082" y="715878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40082" y="1367809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shopping centre</a:t>
            </a:r>
            <a:br>
              <a:rPr lang="en-US" sz="5400" dirty="0">
                <a:solidFill>
                  <a:srgbClr val="0F4FBE"/>
                </a:solidFill>
              </a:rPr>
            </a:br>
            <a:r>
              <a:rPr lang="en-US" sz="2800" dirty="0">
                <a:solidFill>
                  <a:srgbClr val="0F4FBE"/>
                </a:solidFill>
              </a:rPr>
              <a:t>Lesson 2 - Period 4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>
            <a:spLocks/>
          </p:cNvSpPr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C5E1-790B-17A5-B781-0363B86B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" b="91335" l="2773" r="92237">
                        <a14:foregroundMark x1="12569" y1="81499" x2="2957" y2="66511"/>
                        <a14:foregroundMark x1="88170" y1="36300" x2="88170" y2="11944"/>
                        <a14:foregroundMark x1="88170" y1="14052" x2="85213" y2="4215"/>
                        <a14:foregroundMark x1="82255" y1="25059" x2="56192" y2="36066"/>
                        <a14:foregroundMark x1="57856" y1="22951" x2="55268" y2="41452"/>
                        <a14:foregroundMark x1="63401" y1="26932" x2="32532" y2="51288"/>
                        <a14:foregroundMark x1="32532" y1="51288" x2="72274" y2="46604"/>
                        <a14:foregroundMark x1="72274" y1="46604" x2="72274" y2="44262"/>
                        <a14:foregroundMark x1="72643" y1="36768" x2="41590" y2="55269"/>
                        <a14:foregroundMark x1="41590" y1="55269" x2="3512" y2="47775"/>
                        <a14:foregroundMark x1="3512" y1="47775" x2="4436" y2="44262"/>
                        <a14:foregroundMark x1="23105" y1="52459" x2="55638" y2="68150"/>
                        <a14:foregroundMark x1="55638" y1="68150" x2="69686" y2="55972"/>
                        <a14:foregroundMark x1="78373" y1="33021" x2="68022" y2="72131"/>
                        <a14:foregroundMark x1="78373" y1="57845" x2="89464" y2="19204"/>
                        <a14:foregroundMark x1="92052" y1="12412" x2="92606" y2="24590"/>
                        <a14:foregroundMark x1="33087" y1="88759" x2="36969" y2="91803"/>
                        <a14:foregroundMark x1="73937" y1="64403" x2="80591" y2="38173"/>
                        <a14:foregroundMark x1="80591" y1="38173" x2="77264" y2="6557"/>
                        <a14:foregroundMark x1="77264" y1="6557" x2="69131" y2="3279"/>
                        <a14:foregroundMark x1="41774" y1="38642" x2="53604" y2="6557"/>
                        <a14:foregroundMark x1="33826" y1="38642" x2="31793" y2="1405"/>
                        <a14:foregroundMark x1="11645" y1="45199" x2="14418" y2="234"/>
                        <a14:foregroundMark x1="41590" y1="76112" x2="49353" y2="89227"/>
                        <a14:foregroundMark x1="14418" y1="81967" x2="38078" y2="83841"/>
                        <a14:foregroundMark x1="38078" y1="83841" x2="63586" y2="75644"/>
                        <a14:foregroundMark x1="63586" y1="75644" x2="85397" y2="44731"/>
                        <a14:foregroundMark x1="85397" y1="44731" x2="73198" y2="72834"/>
                        <a14:foregroundMark x1="73198" y1="72834" x2="52311" y2="85246"/>
                        <a14:foregroundMark x1="52311" y1="85246" x2="31238" y2="88759"/>
                        <a14:foregroundMark x1="31238" y1="88759" x2="10166" y2="78454"/>
                        <a14:foregroundMark x1="10166" y1="78454" x2="9057" y2="76815"/>
                        <a14:foregroundMark x1="59704" y1="47541" x2="45287" y2="47307"/>
                        <a14:foregroundMark x1="31978" y1="40047" x2="35120" y2="30211"/>
                        <a14:foregroundMark x1="34381" y1="38173" x2="36599" y2="55035"/>
                        <a14:foregroundMark x1="37708" y1="22951" x2="57116" y2="12646"/>
                        <a14:foregroundMark x1="53604" y1="18033" x2="54529" y2="25059"/>
                        <a14:foregroundMark x1="40665" y1="18501" x2="26248" y2="18970"/>
                        <a14:foregroundMark x1="45471" y1="17330" x2="45471" y2="11475"/>
                        <a14:foregroundMark x1="42329" y1="20375" x2="42329" y2="20375"/>
                        <a14:foregroundMark x1="44362" y1="17096" x2="40296" y2="22482"/>
                        <a14:foregroundMark x1="51571" y1="42623" x2="55823" y2="71429"/>
                        <a14:foregroundMark x1="60813" y1="54098" x2="52680" y2="69087"/>
                        <a14:foregroundMark x1="48614" y1="59719" x2="54713" y2="59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6" y="-19910"/>
            <a:ext cx="2484791" cy="196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5"/>
          <p:cNvSpPr/>
          <p:nvPr/>
        </p:nvSpPr>
        <p:spPr>
          <a:xfrm rot="1295893">
            <a:off x="362187" y="80662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797208" y="4532526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-569460" y="4344601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36391" y="-178317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" name="Google Shape;1211;p55">
            <a:extLst>
              <a:ext uri="{FF2B5EF4-FFF2-40B4-BE49-F238E27FC236}">
                <a16:creationId xmlns:a16="http://schemas.microsoft.com/office/drawing/2014/main" id="{F88465F5-1C9F-1EDD-F1FC-0B78972429F5}"/>
              </a:ext>
            </a:extLst>
          </p:cNvPr>
          <p:cNvSpPr/>
          <p:nvPr/>
        </p:nvSpPr>
        <p:spPr>
          <a:xfrm>
            <a:off x="816623" y="1325301"/>
            <a:ext cx="7750446" cy="2950559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Track 79">
            <a:hlinkClick r:id="" action="ppaction://media"/>
            <a:extLst>
              <a:ext uri="{FF2B5EF4-FFF2-40B4-BE49-F238E27FC236}">
                <a16:creationId xmlns:a16="http://schemas.microsoft.com/office/drawing/2014/main" id="{C4130877-109C-7297-3B4F-79EDC60DC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9869" y="324222"/>
            <a:ext cx="994272" cy="9942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90" y="2323412"/>
            <a:ext cx="7788159" cy="165919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CF8D8DC-0935-73DC-7366-8C5A804AF928}"/>
              </a:ext>
            </a:extLst>
          </p:cNvPr>
          <p:cNvSpPr txBox="1">
            <a:spLocks/>
          </p:cNvSpPr>
          <p:nvPr/>
        </p:nvSpPr>
        <p:spPr>
          <a:xfrm>
            <a:off x="5991320" y="3562931"/>
            <a:ext cx="922232" cy="3912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63D6EEE-6891-3227-9629-CCB5499F77B3}"/>
              </a:ext>
            </a:extLst>
          </p:cNvPr>
          <p:cNvSpPr txBox="1">
            <a:spLocks/>
          </p:cNvSpPr>
          <p:nvPr/>
        </p:nvSpPr>
        <p:spPr>
          <a:xfrm>
            <a:off x="2055795" y="3557124"/>
            <a:ext cx="922232" cy="3912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5F05F98-C68E-3549-7ED9-FDC250D4804E}"/>
              </a:ext>
            </a:extLst>
          </p:cNvPr>
          <p:cNvSpPr txBox="1">
            <a:spLocks/>
          </p:cNvSpPr>
          <p:nvPr/>
        </p:nvSpPr>
        <p:spPr>
          <a:xfrm>
            <a:off x="8010479" y="3553857"/>
            <a:ext cx="922232" cy="3912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DC2A6B7-B353-AD03-74C7-92C3CFBA3630}"/>
              </a:ext>
            </a:extLst>
          </p:cNvPr>
          <p:cNvSpPr txBox="1">
            <a:spLocks/>
          </p:cNvSpPr>
          <p:nvPr/>
        </p:nvSpPr>
        <p:spPr>
          <a:xfrm>
            <a:off x="4029869" y="3557124"/>
            <a:ext cx="922232" cy="3912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325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02792" y="1211152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413922" y="2645239"/>
            <a:ext cx="4331668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Look, complete a</a:t>
            </a:r>
            <a:r>
              <a:rPr lang="en-US" dirty="0" err="1"/>
              <a:t>nd</a:t>
            </a:r>
            <a:r>
              <a:rPr lang="en" dirty="0"/>
              <a:t> read.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15323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1157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5"/>
          <p:cNvSpPr/>
          <p:nvPr/>
        </p:nvSpPr>
        <p:spPr>
          <a:xfrm rot="1295893">
            <a:off x="14429" y="169973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797208" y="4532526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-569460" y="4344601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9" name="Google Shape;1219;p55"/>
          <p:cNvGrpSpPr/>
          <p:nvPr/>
        </p:nvGrpSpPr>
        <p:grpSpPr>
          <a:xfrm rot="251855">
            <a:off x="8114414" y="575389"/>
            <a:ext cx="1177929" cy="700297"/>
            <a:chOff x="3410951" y="2945485"/>
            <a:chExt cx="915286" cy="563561"/>
          </a:xfrm>
        </p:grpSpPr>
        <p:sp>
          <p:nvSpPr>
            <p:cNvPr id="1220" name="Google Shape;1220;p55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 rot="1123747">
              <a:off x="3431088" y="3046450"/>
              <a:ext cx="43587" cy="52335"/>
            </a:xfrm>
            <a:custGeom>
              <a:avLst/>
              <a:gdLst/>
              <a:ahLst/>
              <a:cxnLst/>
              <a:rect l="l" t="t" r="r" b="b"/>
              <a:pathLst>
                <a:path w="1146" h="1376" extrusionOk="0">
                  <a:moveTo>
                    <a:pt x="889" y="1"/>
                  </a:moveTo>
                  <a:cubicBezTo>
                    <a:pt x="769" y="120"/>
                    <a:pt x="667" y="240"/>
                    <a:pt x="547" y="342"/>
                  </a:cubicBezTo>
                  <a:cubicBezTo>
                    <a:pt x="376" y="479"/>
                    <a:pt x="240" y="650"/>
                    <a:pt x="120" y="838"/>
                  </a:cubicBezTo>
                  <a:cubicBezTo>
                    <a:pt x="18" y="941"/>
                    <a:pt x="0" y="1077"/>
                    <a:pt x="69" y="1197"/>
                  </a:cubicBezTo>
                  <a:cubicBezTo>
                    <a:pt x="127" y="1298"/>
                    <a:pt x="246" y="1375"/>
                    <a:pt x="365" y="1375"/>
                  </a:cubicBezTo>
                  <a:cubicBezTo>
                    <a:pt x="386" y="1375"/>
                    <a:pt x="407" y="1373"/>
                    <a:pt x="428" y="1368"/>
                  </a:cubicBezTo>
                  <a:cubicBezTo>
                    <a:pt x="616" y="1368"/>
                    <a:pt x="803" y="1368"/>
                    <a:pt x="991" y="1333"/>
                  </a:cubicBezTo>
                  <a:lnTo>
                    <a:pt x="1145" y="1299"/>
                  </a:lnTo>
                  <a:lnTo>
                    <a:pt x="1145" y="1265"/>
                  </a:lnTo>
                  <a:cubicBezTo>
                    <a:pt x="1128" y="1197"/>
                    <a:pt x="1111" y="1128"/>
                    <a:pt x="1111" y="1077"/>
                  </a:cubicBezTo>
                  <a:cubicBezTo>
                    <a:pt x="906" y="1111"/>
                    <a:pt x="718" y="1128"/>
                    <a:pt x="513" y="1146"/>
                  </a:cubicBezTo>
                  <a:cubicBezTo>
                    <a:pt x="490" y="1146"/>
                    <a:pt x="464" y="1147"/>
                    <a:pt x="437" y="1147"/>
                  </a:cubicBezTo>
                  <a:cubicBezTo>
                    <a:pt x="384" y="1147"/>
                    <a:pt x="331" y="1140"/>
                    <a:pt x="308" y="1094"/>
                  </a:cubicBezTo>
                  <a:cubicBezTo>
                    <a:pt x="257" y="1009"/>
                    <a:pt x="342" y="941"/>
                    <a:pt x="393" y="872"/>
                  </a:cubicBezTo>
                  <a:cubicBezTo>
                    <a:pt x="479" y="770"/>
                    <a:pt x="581" y="667"/>
                    <a:pt x="684" y="565"/>
                  </a:cubicBezTo>
                  <a:cubicBezTo>
                    <a:pt x="786" y="462"/>
                    <a:pt x="889" y="377"/>
                    <a:pt x="974" y="274"/>
                  </a:cubicBezTo>
                  <a:cubicBezTo>
                    <a:pt x="940" y="172"/>
                    <a:pt x="923" y="86"/>
                    <a:pt x="8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 rot="1123747">
              <a:off x="3468182" y="3080308"/>
              <a:ext cx="2662" cy="5895"/>
            </a:xfrm>
            <a:custGeom>
              <a:avLst/>
              <a:gdLst/>
              <a:ahLst/>
              <a:cxnLst/>
              <a:rect l="l" t="t" r="r" b="b"/>
              <a:pathLst>
                <a:path w="70" h="155" extrusionOk="0">
                  <a:moveTo>
                    <a:pt x="69" y="0"/>
                  </a:moveTo>
                  <a:cubicBezTo>
                    <a:pt x="18" y="35"/>
                    <a:pt x="1" y="86"/>
                    <a:pt x="35" y="120"/>
                  </a:cubicBezTo>
                  <a:cubicBezTo>
                    <a:pt x="35" y="137"/>
                    <a:pt x="52" y="137"/>
                    <a:pt x="69" y="154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 rot="1123747">
              <a:off x="3727546" y="3082074"/>
              <a:ext cx="560203" cy="292748"/>
            </a:xfrm>
            <a:custGeom>
              <a:avLst/>
              <a:gdLst/>
              <a:ahLst/>
              <a:cxnLst/>
              <a:rect l="l" t="t" r="r" b="b"/>
              <a:pathLst>
                <a:path w="14729" h="7697" extrusionOk="0">
                  <a:moveTo>
                    <a:pt x="13892" y="889"/>
                  </a:moveTo>
                  <a:cubicBezTo>
                    <a:pt x="13669" y="1128"/>
                    <a:pt x="13430" y="1368"/>
                    <a:pt x="13191" y="1607"/>
                  </a:cubicBezTo>
                  <a:cubicBezTo>
                    <a:pt x="11910" y="2837"/>
                    <a:pt x="10628" y="4067"/>
                    <a:pt x="9244" y="5178"/>
                  </a:cubicBezTo>
                  <a:cubicBezTo>
                    <a:pt x="8732" y="5588"/>
                    <a:pt x="8202" y="5981"/>
                    <a:pt x="7672" y="6374"/>
                  </a:cubicBezTo>
                  <a:cubicBezTo>
                    <a:pt x="7587" y="6442"/>
                    <a:pt x="7433" y="6511"/>
                    <a:pt x="7518" y="6613"/>
                  </a:cubicBezTo>
                  <a:cubicBezTo>
                    <a:pt x="7545" y="6651"/>
                    <a:pt x="7575" y="6665"/>
                    <a:pt x="7606" y="6665"/>
                  </a:cubicBezTo>
                  <a:cubicBezTo>
                    <a:pt x="7674" y="6665"/>
                    <a:pt x="7745" y="6597"/>
                    <a:pt x="7792" y="6562"/>
                  </a:cubicBezTo>
                  <a:cubicBezTo>
                    <a:pt x="9483" y="5349"/>
                    <a:pt x="11055" y="4016"/>
                    <a:pt x="12542" y="2564"/>
                  </a:cubicBezTo>
                  <a:cubicBezTo>
                    <a:pt x="13003" y="2119"/>
                    <a:pt x="13464" y="1675"/>
                    <a:pt x="13926" y="1197"/>
                  </a:cubicBezTo>
                  <a:lnTo>
                    <a:pt x="13926" y="1197"/>
                  </a:lnTo>
                  <a:cubicBezTo>
                    <a:pt x="13789" y="2137"/>
                    <a:pt x="13618" y="3042"/>
                    <a:pt x="13003" y="3794"/>
                  </a:cubicBezTo>
                  <a:cubicBezTo>
                    <a:pt x="12593" y="4306"/>
                    <a:pt x="12098" y="4768"/>
                    <a:pt x="11534" y="5127"/>
                  </a:cubicBezTo>
                  <a:cubicBezTo>
                    <a:pt x="10098" y="6066"/>
                    <a:pt x="8544" y="6835"/>
                    <a:pt x="6920" y="7382"/>
                  </a:cubicBezTo>
                  <a:cubicBezTo>
                    <a:pt x="6764" y="7453"/>
                    <a:pt x="6595" y="7489"/>
                    <a:pt x="6425" y="7489"/>
                  </a:cubicBezTo>
                  <a:cubicBezTo>
                    <a:pt x="6391" y="7489"/>
                    <a:pt x="6357" y="7487"/>
                    <a:pt x="6322" y="7485"/>
                  </a:cubicBezTo>
                  <a:cubicBezTo>
                    <a:pt x="6322" y="7382"/>
                    <a:pt x="6374" y="7262"/>
                    <a:pt x="6442" y="7177"/>
                  </a:cubicBezTo>
                  <a:cubicBezTo>
                    <a:pt x="7296" y="6083"/>
                    <a:pt x="7877" y="4853"/>
                    <a:pt x="8390" y="3606"/>
                  </a:cubicBezTo>
                  <a:cubicBezTo>
                    <a:pt x="8561" y="3196"/>
                    <a:pt x="8749" y="2820"/>
                    <a:pt x="8971" y="2444"/>
                  </a:cubicBezTo>
                  <a:cubicBezTo>
                    <a:pt x="9398" y="1744"/>
                    <a:pt x="10047" y="1436"/>
                    <a:pt x="10799" y="1231"/>
                  </a:cubicBezTo>
                  <a:cubicBezTo>
                    <a:pt x="11397" y="1077"/>
                    <a:pt x="12012" y="992"/>
                    <a:pt x="12627" y="975"/>
                  </a:cubicBezTo>
                  <a:cubicBezTo>
                    <a:pt x="13054" y="958"/>
                    <a:pt x="13464" y="923"/>
                    <a:pt x="13892" y="889"/>
                  </a:cubicBezTo>
                  <a:close/>
                  <a:moveTo>
                    <a:pt x="14678" y="1"/>
                  </a:moveTo>
                  <a:cubicBezTo>
                    <a:pt x="14609" y="52"/>
                    <a:pt x="14558" y="120"/>
                    <a:pt x="14507" y="206"/>
                  </a:cubicBezTo>
                  <a:cubicBezTo>
                    <a:pt x="14353" y="428"/>
                    <a:pt x="14114" y="582"/>
                    <a:pt x="13840" y="599"/>
                  </a:cubicBezTo>
                  <a:cubicBezTo>
                    <a:pt x="13191" y="684"/>
                    <a:pt x="12576" y="735"/>
                    <a:pt x="11944" y="787"/>
                  </a:cubicBezTo>
                  <a:cubicBezTo>
                    <a:pt x="11722" y="787"/>
                    <a:pt x="11517" y="821"/>
                    <a:pt x="11294" y="872"/>
                  </a:cubicBezTo>
                  <a:cubicBezTo>
                    <a:pt x="10594" y="1043"/>
                    <a:pt x="9842" y="1146"/>
                    <a:pt x="9244" y="1709"/>
                  </a:cubicBezTo>
                  <a:cubicBezTo>
                    <a:pt x="9364" y="1333"/>
                    <a:pt x="9466" y="958"/>
                    <a:pt x="9552" y="582"/>
                  </a:cubicBezTo>
                  <a:cubicBezTo>
                    <a:pt x="9569" y="445"/>
                    <a:pt x="9637" y="342"/>
                    <a:pt x="9723" y="240"/>
                  </a:cubicBezTo>
                  <a:lnTo>
                    <a:pt x="9723" y="240"/>
                  </a:lnTo>
                  <a:lnTo>
                    <a:pt x="8714" y="308"/>
                  </a:lnTo>
                  <a:cubicBezTo>
                    <a:pt x="8800" y="325"/>
                    <a:pt x="8885" y="342"/>
                    <a:pt x="8971" y="342"/>
                  </a:cubicBezTo>
                  <a:cubicBezTo>
                    <a:pt x="8527" y="565"/>
                    <a:pt x="8065" y="787"/>
                    <a:pt x="7621" y="1026"/>
                  </a:cubicBezTo>
                  <a:cubicBezTo>
                    <a:pt x="5861" y="1932"/>
                    <a:pt x="4050" y="2752"/>
                    <a:pt x="2256" y="3623"/>
                  </a:cubicBezTo>
                  <a:cubicBezTo>
                    <a:pt x="2119" y="3691"/>
                    <a:pt x="1965" y="3777"/>
                    <a:pt x="1829" y="3862"/>
                  </a:cubicBezTo>
                  <a:cubicBezTo>
                    <a:pt x="1777" y="3896"/>
                    <a:pt x="1726" y="3948"/>
                    <a:pt x="1760" y="4016"/>
                  </a:cubicBezTo>
                  <a:cubicBezTo>
                    <a:pt x="1788" y="4062"/>
                    <a:pt x="1815" y="4078"/>
                    <a:pt x="1846" y="4078"/>
                  </a:cubicBezTo>
                  <a:cubicBezTo>
                    <a:pt x="1872" y="4078"/>
                    <a:pt x="1900" y="4066"/>
                    <a:pt x="1931" y="4050"/>
                  </a:cubicBezTo>
                  <a:cubicBezTo>
                    <a:pt x="2000" y="4016"/>
                    <a:pt x="2017" y="4016"/>
                    <a:pt x="2051" y="3999"/>
                  </a:cubicBezTo>
                  <a:cubicBezTo>
                    <a:pt x="3708" y="3145"/>
                    <a:pt x="5451" y="2444"/>
                    <a:pt x="7108" y="1590"/>
                  </a:cubicBezTo>
                  <a:cubicBezTo>
                    <a:pt x="7792" y="1231"/>
                    <a:pt x="8475" y="889"/>
                    <a:pt x="9176" y="548"/>
                  </a:cubicBezTo>
                  <a:cubicBezTo>
                    <a:pt x="9215" y="521"/>
                    <a:pt x="9244" y="485"/>
                    <a:pt x="9295" y="485"/>
                  </a:cubicBezTo>
                  <a:cubicBezTo>
                    <a:pt x="9310" y="485"/>
                    <a:pt x="9327" y="488"/>
                    <a:pt x="9347" y="496"/>
                  </a:cubicBezTo>
                  <a:cubicBezTo>
                    <a:pt x="9210" y="1231"/>
                    <a:pt x="9056" y="1983"/>
                    <a:pt x="8561" y="2581"/>
                  </a:cubicBezTo>
                  <a:cubicBezTo>
                    <a:pt x="8390" y="2735"/>
                    <a:pt x="8219" y="2854"/>
                    <a:pt x="8014" y="2957"/>
                  </a:cubicBezTo>
                  <a:cubicBezTo>
                    <a:pt x="7125" y="3538"/>
                    <a:pt x="6100" y="3862"/>
                    <a:pt x="5024" y="3931"/>
                  </a:cubicBezTo>
                  <a:cubicBezTo>
                    <a:pt x="3554" y="3982"/>
                    <a:pt x="2102" y="4272"/>
                    <a:pt x="735" y="4785"/>
                  </a:cubicBezTo>
                  <a:cubicBezTo>
                    <a:pt x="623" y="4827"/>
                    <a:pt x="510" y="4858"/>
                    <a:pt x="398" y="4858"/>
                  </a:cubicBezTo>
                  <a:cubicBezTo>
                    <a:pt x="374" y="4858"/>
                    <a:pt x="349" y="4856"/>
                    <a:pt x="325" y="4853"/>
                  </a:cubicBezTo>
                  <a:cubicBezTo>
                    <a:pt x="359" y="4734"/>
                    <a:pt x="445" y="4631"/>
                    <a:pt x="547" y="4563"/>
                  </a:cubicBezTo>
                  <a:cubicBezTo>
                    <a:pt x="1726" y="3640"/>
                    <a:pt x="2683" y="2512"/>
                    <a:pt x="3759" y="1487"/>
                  </a:cubicBezTo>
                  <a:cubicBezTo>
                    <a:pt x="4135" y="1128"/>
                    <a:pt x="4545" y="804"/>
                    <a:pt x="4990" y="530"/>
                  </a:cubicBezTo>
                  <a:lnTo>
                    <a:pt x="4990" y="530"/>
                  </a:lnTo>
                  <a:lnTo>
                    <a:pt x="4460" y="565"/>
                  </a:lnTo>
                  <a:lnTo>
                    <a:pt x="4392" y="616"/>
                  </a:lnTo>
                  <a:cubicBezTo>
                    <a:pt x="3777" y="1094"/>
                    <a:pt x="3213" y="1641"/>
                    <a:pt x="2666" y="2205"/>
                  </a:cubicBezTo>
                  <a:cubicBezTo>
                    <a:pt x="2051" y="2871"/>
                    <a:pt x="1402" y="3503"/>
                    <a:pt x="718" y="4101"/>
                  </a:cubicBezTo>
                  <a:cubicBezTo>
                    <a:pt x="513" y="4238"/>
                    <a:pt x="342" y="4392"/>
                    <a:pt x="188" y="4580"/>
                  </a:cubicBezTo>
                  <a:cubicBezTo>
                    <a:pt x="86" y="4699"/>
                    <a:pt x="0" y="4836"/>
                    <a:pt x="103" y="4973"/>
                  </a:cubicBezTo>
                  <a:cubicBezTo>
                    <a:pt x="162" y="5056"/>
                    <a:pt x="263" y="5106"/>
                    <a:pt x="364" y="5106"/>
                  </a:cubicBezTo>
                  <a:cubicBezTo>
                    <a:pt x="409" y="5106"/>
                    <a:pt x="454" y="5096"/>
                    <a:pt x="496" y="5075"/>
                  </a:cubicBezTo>
                  <a:cubicBezTo>
                    <a:pt x="718" y="5024"/>
                    <a:pt x="923" y="4973"/>
                    <a:pt x="1145" y="4905"/>
                  </a:cubicBezTo>
                  <a:cubicBezTo>
                    <a:pt x="2358" y="4494"/>
                    <a:pt x="3623" y="4255"/>
                    <a:pt x="4921" y="4204"/>
                  </a:cubicBezTo>
                  <a:cubicBezTo>
                    <a:pt x="5109" y="4187"/>
                    <a:pt x="5297" y="4170"/>
                    <a:pt x="5485" y="4136"/>
                  </a:cubicBezTo>
                  <a:cubicBezTo>
                    <a:pt x="6510" y="3982"/>
                    <a:pt x="7501" y="3606"/>
                    <a:pt x="8356" y="3008"/>
                  </a:cubicBezTo>
                  <a:lnTo>
                    <a:pt x="8356" y="3008"/>
                  </a:lnTo>
                  <a:cubicBezTo>
                    <a:pt x="8270" y="3230"/>
                    <a:pt x="8185" y="3401"/>
                    <a:pt x="8116" y="3589"/>
                  </a:cubicBezTo>
                  <a:cubicBezTo>
                    <a:pt x="7758" y="4494"/>
                    <a:pt x="7313" y="5366"/>
                    <a:pt x="6818" y="6203"/>
                  </a:cubicBezTo>
                  <a:cubicBezTo>
                    <a:pt x="6596" y="6528"/>
                    <a:pt x="6391" y="6852"/>
                    <a:pt x="6186" y="7177"/>
                  </a:cubicBezTo>
                  <a:cubicBezTo>
                    <a:pt x="6083" y="7297"/>
                    <a:pt x="6066" y="7467"/>
                    <a:pt x="6152" y="7604"/>
                  </a:cubicBezTo>
                  <a:cubicBezTo>
                    <a:pt x="6206" y="7676"/>
                    <a:pt x="6279" y="7696"/>
                    <a:pt x="6356" y="7696"/>
                  </a:cubicBezTo>
                  <a:cubicBezTo>
                    <a:pt x="6425" y="7696"/>
                    <a:pt x="6497" y="7681"/>
                    <a:pt x="6562" y="7672"/>
                  </a:cubicBezTo>
                  <a:lnTo>
                    <a:pt x="6613" y="7672"/>
                  </a:lnTo>
                  <a:cubicBezTo>
                    <a:pt x="7006" y="7587"/>
                    <a:pt x="7382" y="7467"/>
                    <a:pt x="7758" y="7314"/>
                  </a:cubicBezTo>
                  <a:cubicBezTo>
                    <a:pt x="9176" y="6716"/>
                    <a:pt x="10560" y="6083"/>
                    <a:pt x="11824" y="5195"/>
                  </a:cubicBezTo>
                  <a:cubicBezTo>
                    <a:pt x="13071" y="4306"/>
                    <a:pt x="13909" y="3179"/>
                    <a:pt x="14080" y="1607"/>
                  </a:cubicBezTo>
                  <a:cubicBezTo>
                    <a:pt x="14114" y="1128"/>
                    <a:pt x="14336" y="667"/>
                    <a:pt x="14678" y="325"/>
                  </a:cubicBezTo>
                  <a:cubicBezTo>
                    <a:pt x="14695" y="308"/>
                    <a:pt x="14712" y="291"/>
                    <a:pt x="14729" y="274"/>
                  </a:cubicBezTo>
                  <a:cubicBezTo>
                    <a:pt x="14712" y="189"/>
                    <a:pt x="14695" y="86"/>
                    <a:pt x="14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 rot="1123747">
              <a:off x="3458352" y="2972584"/>
              <a:ext cx="223564" cy="332113"/>
            </a:xfrm>
            <a:custGeom>
              <a:avLst/>
              <a:gdLst/>
              <a:ahLst/>
              <a:cxnLst/>
              <a:rect l="l" t="t" r="r" b="b"/>
              <a:pathLst>
                <a:path w="5878" h="8732" extrusionOk="0">
                  <a:moveTo>
                    <a:pt x="5878" y="1"/>
                  </a:moveTo>
                  <a:lnTo>
                    <a:pt x="5570" y="18"/>
                  </a:lnTo>
                  <a:cubicBezTo>
                    <a:pt x="5211" y="462"/>
                    <a:pt x="4904" y="957"/>
                    <a:pt x="4562" y="1436"/>
                  </a:cubicBezTo>
                  <a:cubicBezTo>
                    <a:pt x="4118" y="2136"/>
                    <a:pt x="3486" y="2700"/>
                    <a:pt x="2751" y="3093"/>
                  </a:cubicBezTo>
                  <a:cubicBezTo>
                    <a:pt x="2033" y="3452"/>
                    <a:pt x="1281" y="3742"/>
                    <a:pt x="513" y="3965"/>
                  </a:cubicBezTo>
                  <a:cubicBezTo>
                    <a:pt x="342" y="4016"/>
                    <a:pt x="171" y="4067"/>
                    <a:pt x="0" y="4084"/>
                  </a:cubicBezTo>
                  <a:cubicBezTo>
                    <a:pt x="0" y="4152"/>
                    <a:pt x="0" y="4221"/>
                    <a:pt x="17" y="4289"/>
                  </a:cubicBezTo>
                  <a:lnTo>
                    <a:pt x="17" y="4323"/>
                  </a:lnTo>
                  <a:cubicBezTo>
                    <a:pt x="1042" y="4101"/>
                    <a:pt x="2016" y="3742"/>
                    <a:pt x="2939" y="3247"/>
                  </a:cubicBezTo>
                  <a:cubicBezTo>
                    <a:pt x="3093" y="3179"/>
                    <a:pt x="3229" y="3076"/>
                    <a:pt x="3383" y="2991"/>
                  </a:cubicBezTo>
                  <a:lnTo>
                    <a:pt x="3383" y="3025"/>
                  </a:lnTo>
                  <a:cubicBezTo>
                    <a:pt x="3349" y="3093"/>
                    <a:pt x="3298" y="3179"/>
                    <a:pt x="3263" y="3230"/>
                  </a:cubicBezTo>
                  <a:cubicBezTo>
                    <a:pt x="2597" y="4340"/>
                    <a:pt x="2290" y="5622"/>
                    <a:pt x="2392" y="6903"/>
                  </a:cubicBezTo>
                  <a:cubicBezTo>
                    <a:pt x="2443" y="7518"/>
                    <a:pt x="2529" y="8134"/>
                    <a:pt x="2597" y="8732"/>
                  </a:cubicBezTo>
                  <a:lnTo>
                    <a:pt x="2853" y="8732"/>
                  </a:lnTo>
                  <a:cubicBezTo>
                    <a:pt x="2836" y="8168"/>
                    <a:pt x="2751" y="7621"/>
                    <a:pt x="2683" y="7074"/>
                  </a:cubicBezTo>
                  <a:cubicBezTo>
                    <a:pt x="2529" y="5554"/>
                    <a:pt x="2956" y="4016"/>
                    <a:pt x="3862" y="2786"/>
                  </a:cubicBezTo>
                  <a:cubicBezTo>
                    <a:pt x="4477" y="1914"/>
                    <a:pt x="5143" y="1060"/>
                    <a:pt x="5741" y="154"/>
                  </a:cubicBezTo>
                  <a:cubicBezTo>
                    <a:pt x="5792" y="103"/>
                    <a:pt x="5826" y="52"/>
                    <a:pt x="5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 rot="1123747">
              <a:off x="3567149" y="3066675"/>
              <a:ext cx="77361" cy="251024"/>
            </a:xfrm>
            <a:custGeom>
              <a:avLst/>
              <a:gdLst/>
              <a:ahLst/>
              <a:cxnLst/>
              <a:rect l="l" t="t" r="r" b="b"/>
              <a:pathLst>
                <a:path w="2034" h="6600" extrusionOk="0">
                  <a:moveTo>
                    <a:pt x="1861" y="0"/>
                  </a:moveTo>
                  <a:cubicBezTo>
                    <a:pt x="1729" y="0"/>
                    <a:pt x="1742" y="183"/>
                    <a:pt x="1726" y="277"/>
                  </a:cubicBezTo>
                  <a:cubicBezTo>
                    <a:pt x="1453" y="1474"/>
                    <a:pt x="1214" y="2652"/>
                    <a:pt x="940" y="3848"/>
                  </a:cubicBezTo>
                  <a:cubicBezTo>
                    <a:pt x="752" y="4805"/>
                    <a:pt x="428" y="5728"/>
                    <a:pt x="0" y="6599"/>
                  </a:cubicBezTo>
                  <a:lnTo>
                    <a:pt x="291" y="6582"/>
                  </a:lnTo>
                  <a:cubicBezTo>
                    <a:pt x="342" y="6446"/>
                    <a:pt x="411" y="6326"/>
                    <a:pt x="462" y="6189"/>
                  </a:cubicBezTo>
                  <a:cubicBezTo>
                    <a:pt x="940" y="5113"/>
                    <a:pt x="1197" y="3968"/>
                    <a:pt x="1419" y="2840"/>
                  </a:cubicBezTo>
                  <a:cubicBezTo>
                    <a:pt x="1607" y="2003"/>
                    <a:pt x="1760" y="1166"/>
                    <a:pt x="1931" y="329"/>
                  </a:cubicBezTo>
                  <a:cubicBezTo>
                    <a:pt x="1965" y="226"/>
                    <a:pt x="2034" y="38"/>
                    <a:pt x="1897" y="4"/>
                  </a:cubicBezTo>
                  <a:cubicBezTo>
                    <a:pt x="1884" y="2"/>
                    <a:pt x="1872" y="0"/>
                    <a:pt x="1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 rot="1123747">
              <a:off x="3486009" y="2960086"/>
              <a:ext cx="73482" cy="116384"/>
            </a:xfrm>
            <a:custGeom>
              <a:avLst/>
              <a:gdLst/>
              <a:ahLst/>
              <a:cxnLst/>
              <a:rect l="l" t="t" r="r" b="b"/>
              <a:pathLst>
                <a:path w="1932" h="3060" extrusionOk="0">
                  <a:moveTo>
                    <a:pt x="1932" y="1"/>
                  </a:moveTo>
                  <a:lnTo>
                    <a:pt x="1590" y="18"/>
                  </a:lnTo>
                  <a:cubicBezTo>
                    <a:pt x="1317" y="445"/>
                    <a:pt x="1094" y="872"/>
                    <a:pt x="924" y="1351"/>
                  </a:cubicBezTo>
                  <a:cubicBezTo>
                    <a:pt x="701" y="1880"/>
                    <a:pt x="394" y="2376"/>
                    <a:pt x="1" y="2803"/>
                  </a:cubicBezTo>
                  <a:cubicBezTo>
                    <a:pt x="35" y="2888"/>
                    <a:pt x="52" y="2974"/>
                    <a:pt x="86" y="3059"/>
                  </a:cubicBezTo>
                  <a:cubicBezTo>
                    <a:pt x="565" y="2564"/>
                    <a:pt x="941" y="1966"/>
                    <a:pt x="1197" y="1333"/>
                  </a:cubicBezTo>
                  <a:cubicBezTo>
                    <a:pt x="1265" y="1180"/>
                    <a:pt x="1317" y="1043"/>
                    <a:pt x="1402" y="906"/>
                  </a:cubicBezTo>
                  <a:cubicBezTo>
                    <a:pt x="1556" y="582"/>
                    <a:pt x="1727" y="291"/>
                    <a:pt x="19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 rot="1123747">
              <a:off x="3596152" y="2997767"/>
              <a:ext cx="108587" cy="332113"/>
            </a:xfrm>
            <a:custGeom>
              <a:avLst/>
              <a:gdLst/>
              <a:ahLst/>
              <a:cxnLst/>
              <a:rect l="l" t="t" r="r" b="b"/>
              <a:pathLst>
                <a:path w="2855" h="8732" extrusionOk="0">
                  <a:moveTo>
                    <a:pt x="2854" y="0"/>
                  </a:moveTo>
                  <a:lnTo>
                    <a:pt x="2666" y="17"/>
                  </a:lnTo>
                  <a:cubicBezTo>
                    <a:pt x="2666" y="86"/>
                    <a:pt x="2632" y="154"/>
                    <a:pt x="2615" y="222"/>
                  </a:cubicBezTo>
                  <a:cubicBezTo>
                    <a:pt x="2512" y="855"/>
                    <a:pt x="2359" y="1470"/>
                    <a:pt x="2239" y="2085"/>
                  </a:cubicBezTo>
                  <a:cubicBezTo>
                    <a:pt x="2120" y="2768"/>
                    <a:pt x="2102" y="3452"/>
                    <a:pt x="2034" y="4135"/>
                  </a:cubicBezTo>
                  <a:cubicBezTo>
                    <a:pt x="1932" y="5348"/>
                    <a:pt x="1727" y="6544"/>
                    <a:pt x="1077" y="7604"/>
                  </a:cubicBezTo>
                  <a:cubicBezTo>
                    <a:pt x="787" y="8031"/>
                    <a:pt x="411" y="8424"/>
                    <a:pt x="1" y="8731"/>
                  </a:cubicBezTo>
                  <a:lnTo>
                    <a:pt x="360" y="8714"/>
                  </a:lnTo>
                  <a:lnTo>
                    <a:pt x="428" y="8646"/>
                  </a:lnTo>
                  <a:cubicBezTo>
                    <a:pt x="1094" y="8099"/>
                    <a:pt x="1573" y="7364"/>
                    <a:pt x="1812" y="6544"/>
                  </a:cubicBezTo>
                  <a:cubicBezTo>
                    <a:pt x="2085" y="5690"/>
                    <a:pt x="2239" y="4819"/>
                    <a:pt x="2290" y="3930"/>
                  </a:cubicBezTo>
                  <a:cubicBezTo>
                    <a:pt x="2342" y="2871"/>
                    <a:pt x="2495" y="1828"/>
                    <a:pt x="2735" y="820"/>
                  </a:cubicBezTo>
                  <a:cubicBezTo>
                    <a:pt x="2803" y="547"/>
                    <a:pt x="2854" y="274"/>
                    <a:pt x="2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 rot="1123747">
              <a:off x="3617890" y="3189054"/>
              <a:ext cx="350978" cy="189143"/>
            </a:xfrm>
            <a:custGeom>
              <a:avLst/>
              <a:gdLst/>
              <a:ahLst/>
              <a:cxnLst/>
              <a:rect l="l" t="t" r="r" b="b"/>
              <a:pathLst>
                <a:path w="9228" h="4973" extrusionOk="0">
                  <a:moveTo>
                    <a:pt x="8168" y="1"/>
                  </a:moveTo>
                  <a:cubicBezTo>
                    <a:pt x="7399" y="18"/>
                    <a:pt x="6613" y="86"/>
                    <a:pt x="5844" y="189"/>
                  </a:cubicBezTo>
                  <a:cubicBezTo>
                    <a:pt x="5110" y="274"/>
                    <a:pt x="4392" y="462"/>
                    <a:pt x="3691" y="752"/>
                  </a:cubicBezTo>
                  <a:cubicBezTo>
                    <a:pt x="2119" y="1436"/>
                    <a:pt x="923" y="2495"/>
                    <a:pt x="377" y="4170"/>
                  </a:cubicBezTo>
                  <a:cubicBezTo>
                    <a:pt x="308" y="4358"/>
                    <a:pt x="223" y="4546"/>
                    <a:pt x="137" y="4716"/>
                  </a:cubicBezTo>
                  <a:cubicBezTo>
                    <a:pt x="86" y="4802"/>
                    <a:pt x="52" y="4887"/>
                    <a:pt x="1" y="4973"/>
                  </a:cubicBezTo>
                  <a:lnTo>
                    <a:pt x="718" y="4939"/>
                  </a:lnTo>
                  <a:cubicBezTo>
                    <a:pt x="1197" y="4597"/>
                    <a:pt x="1692" y="4272"/>
                    <a:pt x="2188" y="3965"/>
                  </a:cubicBezTo>
                  <a:cubicBezTo>
                    <a:pt x="3896" y="2871"/>
                    <a:pt x="5691" y="1897"/>
                    <a:pt x="7553" y="1043"/>
                  </a:cubicBezTo>
                  <a:lnTo>
                    <a:pt x="7638" y="1009"/>
                  </a:lnTo>
                  <a:cubicBezTo>
                    <a:pt x="7707" y="975"/>
                    <a:pt x="7741" y="923"/>
                    <a:pt x="7707" y="855"/>
                  </a:cubicBezTo>
                  <a:cubicBezTo>
                    <a:pt x="7683" y="815"/>
                    <a:pt x="7659" y="801"/>
                    <a:pt x="7635" y="801"/>
                  </a:cubicBezTo>
                  <a:cubicBezTo>
                    <a:pt x="7608" y="801"/>
                    <a:pt x="7580" y="820"/>
                    <a:pt x="7553" y="838"/>
                  </a:cubicBezTo>
                  <a:cubicBezTo>
                    <a:pt x="7365" y="906"/>
                    <a:pt x="7177" y="992"/>
                    <a:pt x="7006" y="1077"/>
                  </a:cubicBezTo>
                  <a:cubicBezTo>
                    <a:pt x="4717" y="2119"/>
                    <a:pt x="2530" y="3367"/>
                    <a:pt x="462" y="4802"/>
                  </a:cubicBezTo>
                  <a:cubicBezTo>
                    <a:pt x="448" y="4816"/>
                    <a:pt x="423" y="4841"/>
                    <a:pt x="387" y="4841"/>
                  </a:cubicBezTo>
                  <a:cubicBezTo>
                    <a:pt x="379" y="4841"/>
                    <a:pt x="369" y="4839"/>
                    <a:pt x="360" y="4836"/>
                  </a:cubicBezTo>
                  <a:cubicBezTo>
                    <a:pt x="718" y="3999"/>
                    <a:pt x="992" y="3127"/>
                    <a:pt x="1624" y="2427"/>
                  </a:cubicBezTo>
                  <a:cubicBezTo>
                    <a:pt x="2410" y="1624"/>
                    <a:pt x="3384" y="1026"/>
                    <a:pt x="4460" y="701"/>
                  </a:cubicBezTo>
                  <a:cubicBezTo>
                    <a:pt x="5058" y="530"/>
                    <a:pt x="5656" y="411"/>
                    <a:pt x="6271" y="342"/>
                  </a:cubicBezTo>
                  <a:cubicBezTo>
                    <a:pt x="6818" y="274"/>
                    <a:pt x="7382" y="257"/>
                    <a:pt x="7929" y="206"/>
                  </a:cubicBezTo>
                  <a:cubicBezTo>
                    <a:pt x="7997" y="201"/>
                    <a:pt x="8067" y="199"/>
                    <a:pt x="8138" y="199"/>
                  </a:cubicBezTo>
                  <a:cubicBezTo>
                    <a:pt x="8330" y="199"/>
                    <a:pt x="8527" y="215"/>
                    <a:pt x="8715" y="240"/>
                  </a:cubicBezTo>
                  <a:cubicBezTo>
                    <a:pt x="8954" y="274"/>
                    <a:pt x="8971" y="342"/>
                    <a:pt x="8834" y="530"/>
                  </a:cubicBezTo>
                  <a:cubicBezTo>
                    <a:pt x="8595" y="838"/>
                    <a:pt x="8305" y="1111"/>
                    <a:pt x="7997" y="1351"/>
                  </a:cubicBezTo>
                  <a:cubicBezTo>
                    <a:pt x="7245" y="2000"/>
                    <a:pt x="6579" y="2734"/>
                    <a:pt x="5878" y="3435"/>
                  </a:cubicBezTo>
                  <a:cubicBezTo>
                    <a:pt x="5400" y="3948"/>
                    <a:pt x="4922" y="4443"/>
                    <a:pt x="4255" y="4716"/>
                  </a:cubicBezTo>
                  <a:lnTo>
                    <a:pt x="4836" y="4682"/>
                  </a:lnTo>
                  <a:cubicBezTo>
                    <a:pt x="5178" y="4477"/>
                    <a:pt x="5503" y="4221"/>
                    <a:pt x="5776" y="3931"/>
                  </a:cubicBezTo>
                  <a:cubicBezTo>
                    <a:pt x="6699" y="2974"/>
                    <a:pt x="7621" y="2034"/>
                    <a:pt x="8629" y="1163"/>
                  </a:cubicBezTo>
                  <a:cubicBezTo>
                    <a:pt x="8817" y="992"/>
                    <a:pt x="8971" y="787"/>
                    <a:pt x="9091" y="565"/>
                  </a:cubicBezTo>
                  <a:cubicBezTo>
                    <a:pt x="9227" y="360"/>
                    <a:pt x="9091" y="69"/>
                    <a:pt x="8834" y="52"/>
                  </a:cubicBezTo>
                  <a:cubicBezTo>
                    <a:pt x="8612" y="18"/>
                    <a:pt x="8390" y="1"/>
                    <a:pt x="8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 rot="1123747">
              <a:off x="4004493" y="3352749"/>
              <a:ext cx="263880" cy="117031"/>
            </a:xfrm>
            <a:custGeom>
              <a:avLst/>
              <a:gdLst/>
              <a:ahLst/>
              <a:cxnLst/>
              <a:rect l="l" t="t" r="r" b="b"/>
              <a:pathLst>
                <a:path w="6938" h="3077" extrusionOk="0">
                  <a:moveTo>
                    <a:pt x="6937" y="1"/>
                  </a:moveTo>
                  <a:cubicBezTo>
                    <a:pt x="6561" y="1"/>
                    <a:pt x="6168" y="18"/>
                    <a:pt x="5758" y="52"/>
                  </a:cubicBezTo>
                  <a:cubicBezTo>
                    <a:pt x="4836" y="86"/>
                    <a:pt x="3930" y="274"/>
                    <a:pt x="3059" y="599"/>
                  </a:cubicBezTo>
                  <a:cubicBezTo>
                    <a:pt x="1897" y="1009"/>
                    <a:pt x="889" y="1641"/>
                    <a:pt x="205" y="2701"/>
                  </a:cubicBezTo>
                  <a:cubicBezTo>
                    <a:pt x="120" y="2837"/>
                    <a:pt x="51" y="2957"/>
                    <a:pt x="0" y="3076"/>
                  </a:cubicBezTo>
                  <a:lnTo>
                    <a:pt x="291" y="3059"/>
                  </a:lnTo>
                  <a:cubicBezTo>
                    <a:pt x="615" y="2478"/>
                    <a:pt x="1077" y="1966"/>
                    <a:pt x="1640" y="1573"/>
                  </a:cubicBezTo>
                  <a:cubicBezTo>
                    <a:pt x="2375" y="1094"/>
                    <a:pt x="3212" y="736"/>
                    <a:pt x="4084" y="531"/>
                  </a:cubicBezTo>
                  <a:cubicBezTo>
                    <a:pt x="4921" y="326"/>
                    <a:pt x="5792" y="223"/>
                    <a:pt x="6681" y="223"/>
                  </a:cubicBezTo>
                  <a:lnTo>
                    <a:pt x="6937" y="223"/>
                  </a:lnTo>
                  <a:lnTo>
                    <a:pt x="6937" y="189"/>
                  </a:lnTo>
                  <a:lnTo>
                    <a:pt x="6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 rot="1123747">
              <a:off x="4223174" y="3475254"/>
              <a:ext cx="31226" cy="16925"/>
            </a:xfrm>
            <a:custGeom>
              <a:avLst/>
              <a:gdLst/>
              <a:ahLst/>
              <a:cxnLst/>
              <a:rect l="l" t="t" r="r" b="b"/>
              <a:pathLst>
                <a:path w="821" h="445" extrusionOk="0">
                  <a:moveTo>
                    <a:pt x="821" y="0"/>
                  </a:moveTo>
                  <a:lnTo>
                    <a:pt x="821" y="0"/>
                  </a:lnTo>
                  <a:cubicBezTo>
                    <a:pt x="564" y="154"/>
                    <a:pt x="274" y="291"/>
                    <a:pt x="1" y="445"/>
                  </a:cubicBezTo>
                  <a:lnTo>
                    <a:pt x="752" y="410"/>
                  </a:lnTo>
                  <a:cubicBezTo>
                    <a:pt x="769" y="274"/>
                    <a:pt x="804" y="137"/>
                    <a:pt x="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 rot="1123747">
              <a:off x="4081426" y="3403667"/>
              <a:ext cx="178760" cy="73482"/>
            </a:xfrm>
            <a:custGeom>
              <a:avLst/>
              <a:gdLst/>
              <a:ahLst/>
              <a:cxnLst/>
              <a:rect l="l" t="t" r="r" b="b"/>
              <a:pathLst>
                <a:path w="4700" h="1932" extrusionOk="0">
                  <a:moveTo>
                    <a:pt x="4682" y="1"/>
                  </a:moveTo>
                  <a:lnTo>
                    <a:pt x="4067" y="240"/>
                  </a:lnTo>
                  <a:cubicBezTo>
                    <a:pt x="2700" y="787"/>
                    <a:pt x="1333" y="1317"/>
                    <a:pt x="0" y="1932"/>
                  </a:cubicBezTo>
                  <a:lnTo>
                    <a:pt x="564" y="1898"/>
                  </a:lnTo>
                  <a:cubicBezTo>
                    <a:pt x="1179" y="1624"/>
                    <a:pt x="1811" y="1351"/>
                    <a:pt x="2427" y="1112"/>
                  </a:cubicBezTo>
                  <a:cubicBezTo>
                    <a:pt x="3195" y="804"/>
                    <a:pt x="3947" y="514"/>
                    <a:pt x="4699" y="206"/>
                  </a:cubicBezTo>
                  <a:cubicBezTo>
                    <a:pt x="4699" y="138"/>
                    <a:pt x="4699" y="69"/>
                    <a:pt x="4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 rot="1123747">
              <a:off x="3488870" y="2970282"/>
              <a:ext cx="155331" cy="145442"/>
            </a:xfrm>
            <a:custGeom>
              <a:avLst/>
              <a:gdLst/>
              <a:ahLst/>
              <a:cxnLst/>
              <a:rect l="l" t="t" r="r" b="b"/>
              <a:pathLst>
                <a:path w="4084" h="3824" extrusionOk="0">
                  <a:moveTo>
                    <a:pt x="4084" y="0"/>
                  </a:moveTo>
                  <a:lnTo>
                    <a:pt x="3810" y="17"/>
                  </a:lnTo>
                  <a:cubicBezTo>
                    <a:pt x="3349" y="632"/>
                    <a:pt x="2836" y="1213"/>
                    <a:pt x="2290" y="1743"/>
                  </a:cubicBezTo>
                  <a:cubicBezTo>
                    <a:pt x="1623" y="2375"/>
                    <a:pt x="923" y="2956"/>
                    <a:pt x="188" y="3486"/>
                  </a:cubicBezTo>
                  <a:cubicBezTo>
                    <a:pt x="120" y="3537"/>
                    <a:pt x="51" y="3588"/>
                    <a:pt x="0" y="3656"/>
                  </a:cubicBezTo>
                  <a:lnTo>
                    <a:pt x="0" y="3810"/>
                  </a:lnTo>
                  <a:cubicBezTo>
                    <a:pt x="9" y="3819"/>
                    <a:pt x="21" y="3823"/>
                    <a:pt x="36" y="3823"/>
                  </a:cubicBezTo>
                  <a:cubicBezTo>
                    <a:pt x="51" y="3823"/>
                    <a:pt x="68" y="3819"/>
                    <a:pt x="85" y="3810"/>
                  </a:cubicBezTo>
                  <a:cubicBezTo>
                    <a:pt x="137" y="3793"/>
                    <a:pt x="188" y="3759"/>
                    <a:pt x="222" y="3742"/>
                  </a:cubicBezTo>
                  <a:cubicBezTo>
                    <a:pt x="701" y="3383"/>
                    <a:pt x="1179" y="3041"/>
                    <a:pt x="1623" y="2665"/>
                  </a:cubicBezTo>
                  <a:cubicBezTo>
                    <a:pt x="2563" y="1880"/>
                    <a:pt x="3383" y="991"/>
                    <a:pt x="4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Google Shape;1211;p55">
            <a:extLst>
              <a:ext uri="{FF2B5EF4-FFF2-40B4-BE49-F238E27FC236}">
                <a16:creationId xmlns:a16="http://schemas.microsoft.com/office/drawing/2014/main" id="{F88465F5-1C9F-1EDD-F1FC-0B78972429F5}"/>
              </a:ext>
            </a:extLst>
          </p:cNvPr>
          <p:cNvSpPr/>
          <p:nvPr/>
        </p:nvSpPr>
        <p:spPr>
          <a:xfrm>
            <a:off x="816623" y="163505"/>
            <a:ext cx="7750446" cy="4872345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08" y="349361"/>
            <a:ext cx="7695953" cy="46108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BD4B4D-EA26-09E8-4680-BB08B2996F27}"/>
              </a:ext>
            </a:extLst>
          </p:cNvPr>
          <p:cNvSpPr txBox="1">
            <a:spLocks/>
          </p:cNvSpPr>
          <p:nvPr/>
        </p:nvSpPr>
        <p:spPr>
          <a:xfrm>
            <a:off x="1715897" y="905327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fifty</a:t>
            </a:r>
            <a:endParaRPr lang="en-U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7546FC4-75C5-EB2B-638B-FD1B0B6E7CB4}"/>
              </a:ext>
            </a:extLst>
          </p:cNvPr>
          <p:cNvSpPr txBox="1">
            <a:spLocks/>
          </p:cNvSpPr>
          <p:nvPr/>
        </p:nvSpPr>
        <p:spPr>
          <a:xfrm>
            <a:off x="1920977" y="1670817"/>
            <a:ext cx="3054320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thousand dong</a:t>
            </a:r>
            <a:endParaRPr lang="en-U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F4C710E-A5EC-C3AA-B94E-4C3AA00D0C40}"/>
              </a:ext>
            </a:extLst>
          </p:cNvPr>
          <p:cNvSpPr txBox="1">
            <a:spLocks/>
          </p:cNvSpPr>
          <p:nvPr/>
        </p:nvSpPr>
        <p:spPr>
          <a:xfrm>
            <a:off x="1283052" y="3809606"/>
            <a:ext cx="1544592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much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B1F8DA4-A831-14A4-E30C-C0DA93561034}"/>
              </a:ext>
            </a:extLst>
          </p:cNvPr>
          <p:cNvSpPr txBox="1">
            <a:spLocks/>
          </p:cNvSpPr>
          <p:nvPr/>
        </p:nvSpPr>
        <p:spPr>
          <a:xfrm>
            <a:off x="1701561" y="3934857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seventy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8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898" y="2810710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play!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25242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5"/>
          <p:cNvSpPr/>
          <p:nvPr/>
        </p:nvSpPr>
        <p:spPr>
          <a:xfrm rot="1295893">
            <a:off x="14429" y="169973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797208" y="4532526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-569460" y="4344601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36391" y="-178317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" name="Google Shape;1211;p55">
            <a:extLst>
              <a:ext uri="{FF2B5EF4-FFF2-40B4-BE49-F238E27FC236}">
                <a16:creationId xmlns:a16="http://schemas.microsoft.com/office/drawing/2014/main" id="{F88465F5-1C9F-1EDD-F1FC-0B78972429F5}"/>
              </a:ext>
            </a:extLst>
          </p:cNvPr>
          <p:cNvSpPr/>
          <p:nvPr/>
        </p:nvSpPr>
        <p:spPr>
          <a:xfrm>
            <a:off x="816623" y="163505"/>
            <a:ext cx="7750446" cy="4872345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834013" y="444371"/>
            <a:ext cx="7724360" cy="4098788"/>
            <a:chOff x="834013" y="444371"/>
            <a:chExt cx="7724360" cy="40987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014" y="444371"/>
              <a:ext cx="7715664" cy="409878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0674" y="3548418"/>
              <a:ext cx="2307699" cy="9947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013" y="444371"/>
              <a:ext cx="1745413" cy="307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8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11" y="2732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Fun </a:t>
            </a:r>
            <a:r>
              <a:rPr lang="en-US" dirty="0" smtClean="0"/>
              <a:t>corner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714914" y="1382976"/>
            <a:ext cx="142669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>
                <a:alphaModFix/>
              </a:blip>
              <a:srcRect r="6498"/>
              <a:stretch/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/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193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3738" r="2418" b="7672"/>
          <a:stretch/>
        </p:blipFill>
        <p:spPr>
          <a:xfrm>
            <a:off x="1330036" y="951570"/>
            <a:ext cx="6504710" cy="183620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143000" y="843558"/>
            <a:ext cx="6858000" cy="2826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33" name="Picture 4" descr="http://saladagalega.clipebox.com/wp-content/uploads/2013/11/told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83"/>
          <a:stretch/>
        </p:blipFill>
        <p:spPr bwMode="auto">
          <a:xfrm>
            <a:off x="1143000" y="-74544"/>
            <a:ext cx="6858000" cy="1222238"/>
          </a:xfrm>
          <a:prstGeom prst="rect">
            <a:avLst/>
          </a:prstGeom>
          <a:noFill/>
          <a:effectLst>
            <a:outerShdw blurRad="215900" dist="381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7086" r="2418" b="8116"/>
          <a:stretch/>
        </p:blipFill>
        <p:spPr>
          <a:xfrm>
            <a:off x="1330036" y="2787775"/>
            <a:ext cx="6504710" cy="1579733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47664" y="2234818"/>
            <a:ext cx="1314506" cy="3231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85579" y="2234779"/>
            <a:ext cx="1108919" cy="3231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41142" y="2241382"/>
            <a:ext cx="1134126" cy="3231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50.000 đ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6473276" y="2227972"/>
            <a:ext cx="1177770" cy="3231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50919" y="4781520"/>
            <a:ext cx="675083" cy="270272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93658" y="3859752"/>
            <a:ext cx="1368512" cy="3231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458060" y="3866962"/>
            <a:ext cx="1113939" cy="3231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4994513" y="3859752"/>
            <a:ext cx="1174272" cy="3231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80.000 đ</a:t>
            </a:r>
          </a:p>
        </p:txBody>
      </p:sp>
      <p:sp>
        <p:nvSpPr>
          <p:cNvPr id="29" name="28 Rectángulo"/>
          <p:cNvSpPr>
            <a:spLocks noChangeArrowheads="1"/>
          </p:cNvSpPr>
          <p:nvPr/>
        </p:nvSpPr>
        <p:spPr bwMode="auto">
          <a:xfrm>
            <a:off x="6546665" y="3859752"/>
            <a:ext cx="1133475" cy="3231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smtClean="0">
                <a:solidFill>
                  <a:prstClr val="black"/>
                </a:solidFill>
                <a:latin typeface="Comic Sans MS" pitchFamily="66" charset="0"/>
              </a:rPr>
              <a:t>60.000 </a:t>
            </a: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đ 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1439653" y="121317"/>
            <a:ext cx="6395093" cy="503923"/>
          </a:xfrm>
          <a:prstGeom prst="rect">
            <a:avLst/>
          </a:prstGeom>
        </p:spPr>
        <p:txBody>
          <a:bodyPr anchor="ctr">
            <a:prstTxWarp prst="textFadeUp">
              <a:avLst>
                <a:gd name="adj" fmla="val 636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s-ES" sz="4050" b="1" dirty="0">
                <a:ln w="11430">
                  <a:solidFill>
                    <a:srgbClr val="008E36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anose="04040805050809020602" pitchFamily="82" charset="0"/>
              </a:rPr>
              <a:t>Shopping centre</a:t>
            </a:r>
          </a:p>
        </p:txBody>
      </p:sp>
      <p:pic>
        <p:nvPicPr>
          <p:cNvPr id="3" name="dice_VXckWdwp">
            <a:hlinkClick r:id="" action="ppaction://media"/>
            <a:extLst>
              <a:ext uri="{FF2B5EF4-FFF2-40B4-BE49-F238E27FC236}">
                <a16:creationId xmlns:a16="http://schemas.microsoft.com/office/drawing/2014/main" id="{9110E22A-76B0-D831-7459-7541CD3E7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3406" t="39716" r="46605" b="41676"/>
          <a:stretch/>
        </p:blipFill>
        <p:spPr>
          <a:xfrm>
            <a:off x="384668" y="4016704"/>
            <a:ext cx="600892" cy="629630"/>
          </a:xfrm>
          <a:prstGeom prst="rect">
            <a:avLst/>
          </a:prstGeom>
        </p:spPr>
      </p:pic>
      <p:sp>
        <p:nvSpPr>
          <p:cNvPr id="6" name="PLAY">
            <a:extLst>
              <a:ext uri="{FF2B5EF4-FFF2-40B4-BE49-F238E27FC236}">
                <a16:creationId xmlns:a16="http://schemas.microsoft.com/office/drawing/2014/main" id="{D5FD6344-6952-A356-B47A-F3B30C600D28}"/>
              </a:ext>
            </a:extLst>
          </p:cNvPr>
          <p:cNvSpPr/>
          <p:nvPr/>
        </p:nvSpPr>
        <p:spPr>
          <a:xfrm>
            <a:off x="41373" y="4710654"/>
            <a:ext cx="534500" cy="371579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7" name="STOP">
            <a:extLst>
              <a:ext uri="{FF2B5EF4-FFF2-40B4-BE49-F238E27FC236}">
                <a16:creationId xmlns:a16="http://schemas.microsoft.com/office/drawing/2014/main" id="{AF7148DF-F54F-4B7F-73AE-41F08DEA5876}"/>
              </a:ext>
            </a:extLst>
          </p:cNvPr>
          <p:cNvSpPr/>
          <p:nvPr/>
        </p:nvSpPr>
        <p:spPr>
          <a:xfrm>
            <a:off x="746309" y="4712503"/>
            <a:ext cx="534500" cy="379734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1853-5147-FB45-685F-0B83C9D2D0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66677" t="37102" r="23021" b="17113"/>
          <a:stretch/>
        </p:blipFill>
        <p:spPr>
          <a:xfrm>
            <a:off x="7838584" y="3435181"/>
            <a:ext cx="548640" cy="17295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A8872A4-C55D-94DE-4752-4072AB1284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371237" y="4252506"/>
            <a:ext cx="5539709" cy="10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6A94-CF95-BDA8-C0E3-B0D2049523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13795" t="18713" r="68741" b="35502"/>
          <a:stretch/>
        </p:blipFill>
        <p:spPr>
          <a:xfrm>
            <a:off x="-10399" y="951570"/>
            <a:ext cx="930077" cy="1729522"/>
          </a:xfrm>
          <a:prstGeom prst="rect">
            <a:avLst/>
          </a:prstGeom>
        </p:spPr>
      </p:pic>
      <p:pic>
        <p:nvPicPr>
          <p:cNvPr id="1026" name="Picture 2" descr="Shirt shirt free shirts clipart free clipart graphics images and - Clipartix">
            <a:extLst>
              <a:ext uri="{FF2B5EF4-FFF2-40B4-BE49-F238E27FC236}">
                <a16:creationId xmlns:a16="http://schemas.microsoft.com/office/drawing/2014/main" id="{90AA03CA-DE67-E071-4998-10BA4740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1" y="1242214"/>
            <a:ext cx="907752" cy="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Skirt Clipart Sale Price, Save 63% | jlcatj.gob.mx"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82483" y="1312771"/>
            <a:ext cx="909090" cy="8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Jackets Clipart Transparent PNG Hd, Blue Orange Edge Jacket Clip Art, Jacket  Clipart, Blue Orange Edge Jacket, Jacket PNG Image For Free Download |  Jackets, Blue jacket, Blue orange">
            <a:extLst>
              <a:ext uri="{FF2B5EF4-FFF2-40B4-BE49-F238E27FC236}">
                <a16:creationId xmlns:a16="http://schemas.microsoft.com/office/drawing/2014/main" id="{D58C262C-878F-6B47-0811-985FDDC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9651" r="8959" b="9666"/>
          <a:stretch/>
        </p:blipFill>
        <p:spPr bwMode="auto">
          <a:xfrm>
            <a:off x="6713184" y="1242214"/>
            <a:ext cx="803126" cy="8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 Party Clipart | Crazy hat day, Crazy hats, Clip art"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0" y="2936570"/>
            <a:ext cx="1281013" cy="8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0" y="2864643"/>
            <a:ext cx="784971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vg Stock Dress Clipart Girl Dress - Princess Dress Clipart Transparent PNG  - 1298x1600 - Free Download on NicePNG">
            <a:extLst>
              <a:ext uri="{FF2B5EF4-FFF2-40B4-BE49-F238E27FC236}">
                <a16:creationId xmlns:a16="http://schemas.microsoft.com/office/drawing/2014/main" id="{71BBF690-1C1B-E4FE-B4B3-85294449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783"/>
          <a:stretch/>
        </p:blipFill>
        <p:spPr bwMode="auto">
          <a:xfrm>
            <a:off x="3551033" y="1136722"/>
            <a:ext cx="890566" cy="1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Clip Art Purses Handbags | Trending handbag, Handbag, Purses and  handbags">
            <a:extLst>
              <a:ext uri="{FF2B5EF4-FFF2-40B4-BE49-F238E27FC236}">
                <a16:creationId xmlns:a16="http://schemas.microsoft.com/office/drawing/2014/main" id="{2CA05452-7295-4C96-6FED-2A03001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07" y="2874959"/>
            <a:ext cx="771170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seball Cap Clip Art - Cap Clipart, HD Png Download , Transparent Png  Image - PNGitem"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3507391" y="3128612"/>
            <a:ext cx="987107" cy="5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43DD60F9-0EBC-61C9-85FA-060C800E3506}"/>
              </a:ext>
            </a:extLst>
          </p:cNvPr>
          <p:cNvSpPr txBox="1"/>
          <p:nvPr/>
        </p:nvSpPr>
        <p:spPr>
          <a:xfrm>
            <a:off x="2974201" y="435306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How much is the jacket?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6B61F3-690B-C7B0-626B-48347DE6756F}"/>
              </a:ext>
            </a:extLst>
          </p:cNvPr>
          <p:cNvSpPr/>
          <p:nvPr/>
        </p:nvSpPr>
        <p:spPr>
          <a:xfrm>
            <a:off x="6168785" y="1147694"/>
            <a:ext cx="1832215" cy="1570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9B04ADE7-6720-4B22-E67F-61851466C018}"/>
              </a:ext>
            </a:extLst>
          </p:cNvPr>
          <p:cNvSpPr txBox="1"/>
          <p:nvPr/>
        </p:nvSpPr>
        <p:spPr>
          <a:xfrm>
            <a:off x="2974201" y="4323768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It’s ninety thousand dong.</a:t>
            </a:r>
          </a:p>
        </p:txBody>
      </p:sp>
    </p:spTree>
    <p:extLst>
      <p:ext uri="{BB962C8B-B14F-4D97-AF65-F5344CB8AC3E}">
        <p14:creationId xmlns:p14="http://schemas.microsoft.com/office/powerpoint/2010/main" val="182452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6" grpId="0"/>
      <p:bldP spid="16" grpId="1"/>
      <p:bldP spid="22" grpId="0" animBg="1"/>
      <p:bldP spid="22" grpId="1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3738" r="2418" b="7672"/>
          <a:stretch/>
        </p:blipFill>
        <p:spPr>
          <a:xfrm>
            <a:off x="1330036" y="951570"/>
            <a:ext cx="6504710" cy="183620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143000" y="843558"/>
            <a:ext cx="6858000" cy="2826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33" name="Picture 4" descr="http://saladagalega.clipebox.com/wp-content/uploads/2013/11/told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83"/>
          <a:stretch/>
        </p:blipFill>
        <p:spPr bwMode="auto">
          <a:xfrm>
            <a:off x="1143000" y="-74544"/>
            <a:ext cx="6858000" cy="1222238"/>
          </a:xfrm>
          <a:prstGeom prst="rect">
            <a:avLst/>
          </a:prstGeom>
          <a:noFill/>
          <a:effectLst>
            <a:outerShdw blurRad="215900" dist="381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7086" r="2418" b="8116"/>
          <a:stretch/>
        </p:blipFill>
        <p:spPr>
          <a:xfrm>
            <a:off x="1330036" y="2787775"/>
            <a:ext cx="6504710" cy="1579733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47664" y="2234818"/>
            <a:ext cx="131450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85579" y="2234779"/>
            <a:ext cx="110891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41142" y="2241382"/>
            <a:ext cx="113412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50.000 đ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6473276" y="2227972"/>
            <a:ext cx="1177770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50919" y="4781520"/>
            <a:ext cx="675083" cy="270272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93658" y="3859752"/>
            <a:ext cx="136851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458060" y="3866962"/>
            <a:ext cx="111393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4994513" y="3859752"/>
            <a:ext cx="117427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80.000 đ</a:t>
            </a:r>
          </a:p>
        </p:txBody>
      </p:sp>
      <p:sp>
        <p:nvSpPr>
          <p:cNvPr id="29" name="28 Rectángulo"/>
          <p:cNvSpPr>
            <a:spLocks noChangeArrowheads="1"/>
          </p:cNvSpPr>
          <p:nvPr/>
        </p:nvSpPr>
        <p:spPr bwMode="auto">
          <a:xfrm>
            <a:off x="6546665" y="3859752"/>
            <a:ext cx="1133475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smtClean="0">
                <a:solidFill>
                  <a:prstClr val="black"/>
                </a:solidFill>
                <a:latin typeface="Comic Sans MS" pitchFamily="66" charset="0"/>
              </a:rPr>
              <a:t>60.000 </a:t>
            </a: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đ 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1439653" y="121317"/>
            <a:ext cx="6395093" cy="503923"/>
          </a:xfrm>
          <a:prstGeom prst="rect">
            <a:avLst/>
          </a:prstGeom>
        </p:spPr>
        <p:txBody>
          <a:bodyPr anchor="ctr">
            <a:prstTxWarp prst="textFadeUp">
              <a:avLst>
                <a:gd name="adj" fmla="val 636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s-ES" sz="4050" b="1" dirty="0">
                <a:ln w="11430">
                  <a:solidFill>
                    <a:srgbClr val="008E36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anose="04040805050809020602" pitchFamily="82" charset="0"/>
              </a:rPr>
              <a:t>Shopping centre</a:t>
            </a:r>
          </a:p>
        </p:txBody>
      </p:sp>
      <p:pic>
        <p:nvPicPr>
          <p:cNvPr id="3" name="dice_VXckWdwp">
            <a:hlinkClick r:id="" action="ppaction://media"/>
            <a:extLst>
              <a:ext uri="{FF2B5EF4-FFF2-40B4-BE49-F238E27FC236}">
                <a16:creationId xmlns:a16="http://schemas.microsoft.com/office/drawing/2014/main" id="{9110E22A-76B0-D831-7459-7541CD3E7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3406" t="39716" r="46605" b="41676"/>
          <a:stretch/>
        </p:blipFill>
        <p:spPr>
          <a:xfrm>
            <a:off x="384668" y="4016704"/>
            <a:ext cx="600892" cy="629630"/>
          </a:xfrm>
          <a:prstGeom prst="rect">
            <a:avLst/>
          </a:prstGeom>
        </p:spPr>
      </p:pic>
      <p:sp>
        <p:nvSpPr>
          <p:cNvPr id="6" name="PLAY">
            <a:extLst>
              <a:ext uri="{FF2B5EF4-FFF2-40B4-BE49-F238E27FC236}">
                <a16:creationId xmlns:a16="http://schemas.microsoft.com/office/drawing/2014/main" id="{D5FD6344-6952-A356-B47A-F3B30C600D28}"/>
              </a:ext>
            </a:extLst>
          </p:cNvPr>
          <p:cNvSpPr/>
          <p:nvPr/>
        </p:nvSpPr>
        <p:spPr>
          <a:xfrm>
            <a:off x="41373" y="4710654"/>
            <a:ext cx="534500" cy="371579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7" name="STOP">
            <a:extLst>
              <a:ext uri="{FF2B5EF4-FFF2-40B4-BE49-F238E27FC236}">
                <a16:creationId xmlns:a16="http://schemas.microsoft.com/office/drawing/2014/main" id="{AF7148DF-F54F-4B7F-73AE-41F08DEA5876}"/>
              </a:ext>
            </a:extLst>
          </p:cNvPr>
          <p:cNvSpPr/>
          <p:nvPr/>
        </p:nvSpPr>
        <p:spPr>
          <a:xfrm>
            <a:off x="746309" y="4712503"/>
            <a:ext cx="534500" cy="379734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1853-5147-FB45-685F-0B83C9D2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66677" t="37102" r="23021" b="17113"/>
          <a:stretch/>
        </p:blipFill>
        <p:spPr>
          <a:xfrm>
            <a:off x="7838584" y="3435181"/>
            <a:ext cx="548640" cy="17295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A8872A4-C55D-94DE-4752-4072AB128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371237" y="4252506"/>
            <a:ext cx="5539709" cy="10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6A94-CF95-BDA8-C0E3-B0D2049523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13795" t="18713" r="68741" b="35502"/>
          <a:stretch/>
        </p:blipFill>
        <p:spPr>
          <a:xfrm>
            <a:off x="-20680" y="984900"/>
            <a:ext cx="930077" cy="1729522"/>
          </a:xfrm>
          <a:prstGeom prst="rect">
            <a:avLst/>
          </a:prstGeom>
        </p:spPr>
      </p:pic>
      <p:pic>
        <p:nvPicPr>
          <p:cNvPr id="1026" name="Picture 2" descr="Shirt shirt free shirts clipart free clipart graphics images and - Clipartix">
            <a:extLst>
              <a:ext uri="{FF2B5EF4-FFF2-40B4-BE49-F238E27FC236}">
                <a16:creationId xmlns:a16="http://schemas.microsoft.com/office/drawing/2014/main" id="{90AA03CA-DE67-E071-4998-10BA4740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1" y="1242214"/>
            <a:ext cx="907752" cy="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Skirt Clipart Sale Price, Save 63% | jlcatj.gob.mx"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82483" y="1312771"/>
            <a:ext cx="909090" cy="8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Jackets Clipart Transparent PNG Hd, Blue Orange Edge Jacket Clip Art, Jacket  Clipart, Blue Orange Edge Jacket, Jacket PNG Image For Free Download |  Jackets, Blue jacket, Blue orange">
            <a:extLst>
              <a:ext uri="{FF2B5EF4-FFF2-40B4-BE49-F238E27FC236}">
                <a16:creationId xmlns:a16="http://schemas.microsoft.com/office/drawing/2014/main" id="{D58C262C-878F-6B47-0811-985FDDC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9651" r="8959" b="9666"/>
          <a:stretch/>
        </p:blipFill>
        <p:spPr bwMode="auto">
          <a:xfrm>
            <a:off x="6713184" y="1242214"/>
            <a:ext cx="803126" cy="8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 Party Clipart | Crazy hat day, Crazy hats, Clip art"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0" y="2936570"/>
            <a:ext cx="1281013" cy="8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0" y="2864643"/>
            <a:ext cx="784971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vg Stock Dress Clipart Girl Dress - Princess Dress Clipart Transparent PNG  - 1298x1600 - Free Download on NicePNG">
            <a:extLst>
              <a:ext uri="{FF2B5EF4-FFF2-40B4-BE49-F238E27FC236}">
                <a16:creationId xmlns:a16="http://schemas.microsoft.com/office/drawing/2014/main" id="{71BBF690-1C1B-E4FE-B4B3-85294449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783"/>
          <a:stretch/>
        </p:blipFill>
        <p:spPr bwMode="auto">
          <a:xfrm>
            <a:off x="3551033" y="1136722"/>
            <a:ext cx="890566" cy="1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Clip Art Purses Handbags | Trending handbag, Handbag, Purses and  handbags">
            <a:extLst>
              <a:ext uri="{FF2B5EF4-FFF2-40B4-BE49-F238E27FC236}">
                <a16:creationId xmlns:a16="http://schemas.microsoft.com/office/drawing/2014/main" id="{2CA05452-7295-4C96-6FED-2A03001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07" y="2874959"/>
            <a:ext cx="771170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seball Cap Clip Art - Cap Clipart, HD Png Download , Transparent Png  Image - PNGitem"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3507391" y="3128612"/>
            <a:ext cx="987107" cy="5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43DD60F9-0EBC-61C9-85FA-060C800E3506}"/>
              </a:ext>
            </a:extLst>
          </p:cNvPr>
          <p:cNvSpPr txBox="1"/>
          <p:nvPr/>
        </p:nvSpPr>
        <p:spPr>
          <a:xfrm>
            <a:off x="2974201" y="435306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How much is the cap?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6B61F3-690B-C7B0-626B-48347DE6756F}"/>
              </a:ext>
            </a:extLst>
          </p:cNvPr>
          <p:cNvSpPr/>
          <p:nvPr/>
        </p:nvSpPr>
        <p:spPr>
          <a:xfrm>
            <a:off x="3007692" y="2766324"/>
            <a:ext cx="1832215" cy="1570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87A121F3-27A3-6C1E-36C8-25B40FFF4B43}"/>
              </a:ext>
            </a:extLst>
          </p:cNvPr>
          <p:cNvSpPr txBox="1"/>
          <p:nvPr/>
        </p:nvSpPr>
        <p:spPr>
          <a:xfrm>
            <a:off x="2926894" y="43204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It’s forty thousand dong.</a:t>
            </a:r>
          </a:p>
        </p:txBody>
      </p:sp>
    </p:spTree>
    <p:extLst>
      <p:ext uri="{BB962C8B-B14F-4D97-AF65-F5344CB8AC3E}">
        <p14:creationId xmlns:p14="http://schemas.microsoft.com/office/powerpoint/2010/main" val="1991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6" grpId="0"/>
      <p:bldP spid="16" grpId="1"/>
      <p:bldP spid="22" grpId="0" animBg="1"/>
      <p:bldP spid="22" grpId="1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3738" r="2418" b="7672"/>
          <a:stretch/>
        </p:blipFill>
        <p:spPr>
          <a:xfrm>
            <a:off x="1330036" y="951570"/>
            <a:ext cx="6504710" cy="183620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143000" y="843558"/>
            <a:ext cx="6858000" cy="2826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33" name="Picture 4" descr="http://saladagalega.clipebox.com/wp-content/uploads/2013/11/told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83"/>
          <a:stretch/>
        </p:blipFill>
        <p:spPr bwMode="auto">
          <a:xfrm>
            <a:off x="1143000" y="-74544"/>
            <a:ext cx="6858000" cy="1222238"/>
          </a:xfrm>
          <a:prstGeom prst="rect">
            <a:avLst/>
          </a:prstGeom>
          <a:noFill/>
          <a:effectLst>
            <a:outerShdw blurRad="215900" dist="381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7086" r="2418" b="8116"/>
          <a:stretch/>
        </p:blipFill>
        <p:spPr>
          <a:xfrm>
            <a:off x="1330036" y="2787775"/>
            <a:ext cx="6504710" cy="1579733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47664" y="2234818"/>
            <a:ext cx="131450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85579" y="2234779"/>
            <a:ext cx="110891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41142" y="2241382"/>
            <a:ext cx="113412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50.000 đ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6473276" y="2227972"/>
            <a:ext cx="1177770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50919" y="4781520"/>
            <a:ext cx="675083" cy="270272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93658" y="3859752"/>
            <a:ext cx="136851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458060" y="3866962"/>
            <a:ext cx="111393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4994513" y="3859752"/>
            <a:ext cx="117427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80.000 đ</a:t>
            </a:r>
          </a:p>
        </p:txBody>
      </p:sp>
      <p:sp>
        <p:nvSpPr>
          <p:cNvPr id="29" name="28 Rectángulo"/>
          <p:cNvSpPr>
            <a:spLocks noChangeArrowheads="1"/>
          </p:cNvSpPr>
          <p:nvPr/>
        </p:nvSpPr>
        <p:spPr bwMode="auto">
          <a:xfrm>
            <a:off x="6546665" y="3859752"/>
            <a:ext cx="1133475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smtClean="0">
                <a:solidFill>
                  <a:prstClr val="black"/>
                </a:solidFill>
                <a:latin typeface="Comic Sans MS" pitchFamily="66" charset="0"/>
              </a:rPr>
              <a:t>60.000 </a:t>
            </a: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đ 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1439653" y="121317"/>
            <a:ext cx="6395093" cy="503923"/>
          </a:xfrm>
          <a:prstGeom prst="rect">
            <a:avLst/>
          </a:prstGeom>
        </p:spPr>
        <p:txBody>
          <a:bodyPr anchor="ctr">
            <a:prstTxWarp prst="textFadeUp">
              <a:avLst>
                <a:gd name="adj" fmla="val 636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s-ES" sz="4050" b="1" dirty="0">
                <a:ln w="11430">
                  <a:solidFill>
                    <a:srgbClr val="008E36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anose="04040805050809020602" pitchFamily="82" charset="0"/>
              </a:rPr>
              <a:t>Shopping centre</a:t>
            </a:r>
          </a:p>
        </p:txBody>
      </p:sp>
      <p:pic>
        <p:nvPicPr>
          <p:cNvPr id="3" name="dice_VXckWdwp">
            <a:hlinkClick r:id="" action="ppaction://media"/>
            <a:extLst>
              <a:ext uri="{FF2B5EF4-FFF2-40B4-BE49-F238E27FC236}">
                <a16:creationId xmlns:a16="http://schemas.microsoft.com/office/drawing/2014/main" id="{9110E22A-76B0-D831-7459-7541CD3E7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3406" t="39716" r="46605" b="41676"/>
          <a:stretch/>
        </p:blipFill>
        <p:spPr>
          <a:xfrm>
            <a:off x="384668" y="4016704"/>
            <a:ext cx="600892" cy="629630"/>
          </a:xfrm>
          <a:prstGeom prst="rect">
            <a:avLst/>
          </a:prstGeom>
        </p:spPr>
      </p:pic>
      <p:sp>
        <p:nvSpPr>
          <p:cNvPr id="6" name="PLAY">
            <a:extLst>
              <a:ext uri="{FF2B5EF4-FFF2-40B4-BE49-F238E27FC236}">
                <a16:creationId xmlns:a16="http://schemas.microsoft.com/office/drawing/2014/main" id="{D5FD6344-6952-A356-B47A-F3B30C600D28}"/>
              </a:ext>
            </a:extLst>
          </p:cNvPr>
          <p:cNvSpPr/>
          <p:nvPr/>
        </p:nvSpPr>
        <p:spPr>
          <a:xfrm>
            <a:off x="41373" y="4710654"/>
            <a:ext cx="534500" cy="371579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7" name="STOP">
            <a:extLst>
              <a:ext uri="{FF2B5EF4-FFF2-40B4-BE49-F238E27FC236}">
                <a16:creationId xmlns:a16="http://schemas.microsoft.com/office/drawing/2014/main" id="{AF7148DF-F54F-4B7F-73AE-41F08DEA5876}"/>
              </a:ext>
            </a:extLst>
          </p:cNvPr>
          <p:cNvSpPr/>
          <p:nvPr/>
        </p:nvSpPr>
        <p:spPr>
          <a:xfrm>
            <a:off x="746309" y="4712503"/>
            <a:ext cx="534500" cy="379734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1853-5147-FB45-685F-0B83C9D2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66677" t="37102" r="23021" b="17113"/>
          <a:stretch/>
        </p:blipFill>
        <p:spPr>
          <a:xfrm>
            <a:off x="7838584" y="3435181"/>
            <a:ext cx="548640" cy="17295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A8872A4-C55D-94DE-4752-4072AB128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371237" y="4252506"/>
            <a:ext cx="5539709" cy="10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6A94-CF95-BDA8-C0E3-B0D2049523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13795" t="18713" r="68741" b="35502"/>
          <a:stretch/>
        </p:blipFill>
        <p:spPr>
          <a:xfrm>
            <a:off x="143386" y="951570"/>
            <a:ext cx="930077" cy="1729522"/>
          </a:xfrm>
          <a:prstGeom prst="rect">
            <a:avLst/>
          </a:prstGeom>
        </p:spPr>
      </p:pic>
      <p:pic>
        <p:nvPicPr>
          <p:cNvPr id="1026" name="Picture 2" descr="Shirt shirt free shirts clipart free clipart graphics images and - Clipartix">
            <a:extLst>
              <a:ext uri="{FF2B5EF4-FFF2-40B4-BE49-F238E27FC236}">
                <a16:creationId xmlns:a16="http://schemas.microsoft.com/office/drawing/2014/main" id="{90AA03CA-DE67-E071-4998-10BA4740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1" y="1242214"/>
            <a:ext cx="907752" cy="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Skirt Clipart Sale Price, Save 63% | jlcatj.gob.mx"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82483" y="1312771"/>
            <a:ext cx="909090" cy="8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Jackets Clipart Transparent PNG Hd, Blue Orange Edge Jacket Clip Art, Jacket  Clipart, Blue Orange Edge Jacket, Jacket PNG Image For Free Download |  Jackets, Blue jacket, Blue orange">
            <a:extLst>
              <a:ext uri="{FF2B5EF4-FFF2-40B4-BE49-F238E27FC236}">
                <a16:creationId xmlns:a16="http://schemas.microsoft.com/office/drawing/2014/main" id="{D58C262C-878F-6B47-0811-985FDDC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9651" r="8959" b="9666"/>
          <a:stretch/>
        </p:blipFill>
        <p:spPr bwMode="auto">
          <a:xfrm>
            <a:off x="6713184" y="1242214"/>
            <a:ext cx="803126" cy="8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 Party Clipart | Crazy hat day, Crazy hats, Clip art"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0" y="2936570"/>
            <a:ext cx="1281013" cy="8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0" y="2864643"/>
            <a:ext cx="784971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vg Stock Dress Clipart Girl Dress - Princess Dress Clipart Transparent PNG  - 1298x1600 - Free Download on NicePNG">
            <a:extLst>
              <a:ext uri="{FF2B5EF4-FFF2-40B4-BE49-F238E27FC236}">
                <a16:creationId xmlns:a16="http://schemas.microsoft.com/office/drawing/2014/main" id="{71BBF690-1C1B-E4FE-B4B3-85294449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783"/>
          <a:stretch/>
        </p:blipFill>
        <p:spPr bwMode="auto">
          <a:xfrm>
            <a:off x="3551033" y="1136722"/>
            <a:ext cx="890566" cy="1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Clip Art Purses Handbags | Trending handbag, Handbag, Purses and  handbags">
            <a:extLst>
              <a:ext uri="{FF2B5EF4-FFF2-40B4-BE49-F238E27FC236}">
                <a16:creationId xmlns:a16="http://schemas.microsoft.com/office/drawing/2014/main" id="{2CA05452-7295-4C96-6FED-2A03001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07" y="2874959"/>
            <a:ext cx="771170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seball Cap Clip Art - Cap Clipart, HD Png Download , Transparent Png  Image - PNGitem"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3507391" y="3128612"/>
            <a:ext cx="987107" cy="5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43DD60F9-0EBC-61C9-85FA-060C800E3506}"/>
              </a:ext>
            </a:extLst>
          </p:cNvPr>
          <p:cNvSpPr txBox="1"/>
          <p:nvPr/>
        </p:nvSpPr>
        <p:spPr>
          <a:xfrm>
            <a:off x="2974201" y="435306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How much is the T-shirt?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6B61F3-690B-C7B0-626B-48347DE6756F}"/>
              </a:ext>
            </a:extLst>
          </p:cNvPr>
          <p:cNvSpPr/>
          <p:nvPr/>
        </p:nvSpPr>
        <p:spPr>
          <a:xfrm>
            <a:off x="1265754" y="1158322"/>
            <a:ext cx="1832215" cy="1570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A9362FD6-9C15-1EED-9221-9DF12022F932}"/>
              </a:ext>
            </a:extLst>
          </p:cNvPr>
          <p:cNvSpPr txBox="1"/>
          <p:nvPr/>
        </p:nvSpPr>
        <p:spPr>
          <a:xfrm>
            <a:off x="3076173" y="4360286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It’s forty thousand dong.</a:t>
            </a:r>
          </a:p>
        </p:txBody>
      </p:sp>
    </p:spTree>
    <p:extLst>
      <p:ext uri="{BB962C8B-B14F-4D97-AF65-F5344CB8AC3E}">
        <p14:creationId xmlns:p14="http://schemas.microsoft.com/office/powerpoint/2010/main" val="167695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6" grpId="0"/>
      <p:bldP spid="16" grpId="1"/>
      <p:bldP spid="22" grpId="0" animBg="1"/>
      <p:bldP spid="22" grpId="1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3738" r="2418" b="7672"/>
          <a:stretch/>
        </p:blipFill>
        <p:spPr>
          <a:xfrm>
            <a:off x="1330036" y="951570"/>
            <a:ext cx="6504710" cy="183620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143000" y="843558"/>
            <a:ext cx="6858000" cy="2826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33" name="Picture 4" descr="http://saladagalega.clipebox.com/wp-content/uploads/2013/11/told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83"/>
          <a:stretch/>
        </p:blipFill>
        <p:spPr bwMode="auto">
          <a:xfrm>
            <a:off x="1143000" y="-74544"/>
            <a:ext cx="6858000" cy="1222238"/>
          </a:xfrm>
          <a:prstGeom prst="rect">
            <a:avLst/>
          </a:prstGeom>
          <a:noFill/>
          <a:effectLst>
            <a:outerShdw blurRad="215900" dist="381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7086" r="2418" b="8116"/>
          <a:stretch/>
        </p:blipFill>
        <p:spPr>
          <a:xfrm>
            <a:off x="1330036" y="2787775"/>
            <a:ext cx="6504710" cy="1579733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47664" y="2234818"/>
            <a:ext cx="131450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85579" y="2234779"/>
            <a:ext cx="110891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41142" y="2241382"/>
            <a:ext cx="113412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50.000 đ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6473276" y="2227972"/>
            <a:ext cx="1177770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50919" y="4781520"/>
            <a:ext cx="675083" cy="270272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93658" y="3859752"/>
            <a:ext cx="136851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458060" y="3866962"/>
            <a:ext cx="111393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4994513" y="3859752"/>
            <a:ext cx="117427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80.000 đ</a:t>
            </a:r>
          </a:p>
        </p:txBody>
      </p:sp>
      <p:sp>
        <p:nvSpPr>
          <p:cNvPr id="29" name="28 Rectángulo"/>
          <p:cNvSpPr>
            <a:spLocks noChangeArrowheads="1"/>
          </p:cNvSpPr>
          <p:nvPr/>
        </p:nvSpPr>
        <p:spPr bwMode="auto">
          <a:xfrm>
            <a:off x="6546665" y="3859752"/>
            <a:ext cx="1133475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smtClean="0">
                <a:solidFill>
                  <a:prstClr val="black"/>
                </a:solidFill>
                <a:latin typeface="Comic Sans MS" pitchFamily="66" charset="0"/>
              </a:rPr>
              <a:t>60.000 </a:t>
            </a: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đ 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1439653" y="121317"/>
            <a:ext cx="6395093" cy="503923"/>
          </a:xfrm>
          <a:prstGeom prst="rect">
            <a:avLst/>
          </a:prstGeom>
        </p:spPr>
        <p:txBody>
          <a:bodyPr anchor="ctr">
            <a:prstTxWarp prst="textFadeUp">
              <a:avLst>
                <a:gd name="adj" fmla="val 636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s-ES" sz="4050" b="1" dirty="0">
                <a:ln w="11430">
                  <a:solidFill>
                    <a:srgbClr val="008E36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anose="04040805050809020602" pitchFamily="82" charset="0"/>
              </a:rPr>
              <a:t>Shopping centre</a:t>
            </a:r>
          </a:p>
        </p:txBody>
      </p:sp>
      <p:pic>
        <p:nvPicPr>
          <p:cNvPr id="3" name="dice_VXckWdwp">
            <a:hlinkClick r:id="" action="ppaction://media"/>
            <a:extLst>
              <a:ext uri="{FF2B5EF4-FFF2-40B4-BE49-F238E27FC236}">
                <a16:creationId xmlns:a16="http://schemas.microsoft.com/office/drawing/2014/main" id="{9110E22A-76B0-D831-7459-7541CD3E7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3406" t="39716" r="46605" b="41676"/>
          <a:stretch/>
        </p:blipFill>
        <p:spPr>
          <a:xfrm>
            <a:off x="384668" y="4016704"/>
            <a:ext cx="600892" cy="629630"/>
          </a:xfrm>
          <a:prstGeom prst="rect">
            <a:avLst/>
          </a:prstGeom>
        </p:spPr>
      </p:pic>
      <p:sp>
        <p:nvSpPr>
          <p:cNvPr id="6" name="PLAY">
            <a:extLst>
              <a:ext uri="{FF2B5EF4-FFF2-40B4-BE49-F238E27FC236}">
                <a16:creationId xmlns:a16="http://schemas.microsoft.com/office/drawing/2014/main" id="{D5FD6344-6952-A356-B47A-F3B30C600D28}"/>
              </a:ext>
            </a:extLst>
          </p:cNvPr>
          <p:cNvSpPr/>
          <p:nvPr/>
        </p:nvSpPr>
        <p:spPr>
          <a:xfrm>
            <a:off x="41373" y="4710654"/>
            <a:ext cx="534500" cy="371579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7" name="STOP">
            <a:extLst>
              <a:ext uri="{FF2B5EF4-FFF2-40B4-BE49-F238E27FC236}">
                <a16:creationId xmlns:a16="http://schemas.microsoft.com/office/drawing/2014/main" id="{AF7148DF-F54F-4B7F-73AE-41F08DEA5876}"/>
              </a:ext>
            </a:extLst>
          </p:cNvPr>
          <p:cNvSpPr/>
          <p:nvPr/>
        </p:nvSpPr>
        <p:spPr>
          <a:xfrm>
            <a:off x="746309" y="4712503"/>
            <a:ext cx="534500" cy="379734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1853-5147-FB45-685F-0B83C9D2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66677" t="37102" r="23021" b="17113"/>
          <a:stretch/>
        </p:blipFill>
        <p:spPr>
          <a:xfrm>
            <a:off x="7838584" y="3435181"/>
            <a:ext cx="548640" cy="17295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A8872A4-C55D-94DE-4752-4072AB128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371237" y="4252506"/>
            <a:ext cx="5539709" cy="10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6A94-CF95-BDA8-C0E3-B0D2049523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13795" t="18713" r="68741" b="35502"/>
          <a:stretch/>
        </p:blipFill>
        <p:spPr>
          <a:xfrm>
            <a:off x="110834" y="951570"/>
            <a:ext cx="930077" cy="1729522"/>
          </a:xfrm>
          <a:prstGeom prst="rect">
            <a:avLst/>
          </a:prstGeom>
        </p:spPr>
      </p:pic>
      <p:pic>
        <p:nvPicPr>
          <p:cNvPr id="1026" name="Picture 2" descr="Shirt shirt free shirts clipart free clipart graphics images and - Clipartix">
            <a:extLst>
              <a:ext uri="{FF2B5EF4-FFF2-40B4-BE49-F238E27FC236}">
                <a16:creationId xmlns:a16="http://schemas.microsoft.com/office/drawing/2014/main" id="{90AA03CA-DE67-E071-4998-10BA4740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1" y="1242214"/>
            <a:ext cx="907752" cy="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Skirt Clipart Sale Price, Save 63% | jlcatj.gob.mx"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82483" y="1312771"/>
            <a:ext cx="909090" cy="8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Jackets Clipart Transparent PNG Hd, Blue Orange Edge Jacket Clip Art, Jacket  Clipart, Blue Orange Edge Jacket, Jacket PNG Image For Free Download |  Jackets, Blue jacket, Blue orange">
            <a:extLst>
              <a:ext uri="{FF2B5EF4-FFF2-40B4-BE49-F238E27FC236}">
                <a16:creationId xmlns:a16="http://schemas.microsoft.com/office/drawing/2014/main" id="{D58C262C-878F-6B47-0811-985FDDC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9651" r="8959" b="9666"/>
          <a:stretch/>
        </p:blipFill>
        <p:spPr bwMode="auto">
          <a:xfrm>
            <a:off x="6713184" y="1242214"/>
            <a:ext cx="803126" cy="8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 Party Clipart | Crazy hat day, Crazy hats, Clip art"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0" y="2936570"/>
            <a:ext cx="1281013" cy="8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0" y="2864643"/>
            <a:ext cx="784971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vg Stock Dress Clipart Girl Dress - Princess Dress Clipart Transparent PNG  - 1298x1600 - Free Download on NicePNG">
            <a:extLst>
              <a:ext uri="{FF2B5EF4-FFF2-40B4-BE49-F238E27FC236}">
                <a16:creationId xmlns:a16="http://schemas.microsoft.com/office/drawing/2014/main" id="{71BBF690-1C1B-E4FE-B4B3-85294449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783"/>
          <a:stretch/>
        </p:blipFill>
        <p:spPr bwMode="auto">
          <a:xfrm>
            <a:off x="3551033" y="1136722"/>
            <a:ext cx="890566" cy="1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Clip Art Purses Handbags | Trending handbag, Handbag, Purses and  handbags">
            <a:extLst>
              <a:ext uri="{FF2B5EF4-FFF2-40B4-BE49-F238E27FC236}">
                <a16:creationId xmlns:a16="http://schemas.microsoft.com/office/drawing/2014/main" id="{2CA05452-7295-4C96-6FED-2A03001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07" y="2874959"/>
            <a:ext cx="771170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seball Cap Clip Art - Cap Clipart, HD Png Download , Transparent Png  Image - PNGitem"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3507391" y="3128612"/>
            <a:ext cx="987107" cy="5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43DD60F9-0EBC-61C9-85FA-060C800E3506}"/>
              </a:ext>
            </a:extLst>
          </p:cNvPr>
          <p:cNvSpPr txBox="1"/>
          <p:nvPr/>
        </p:nvSpPr>
        <p:spPr>
          <a:xfrm>
            <a:off x="2823721" y="4329259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How much is the school bag?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6B61F3-690B-C7B0-626B-48347DE6756F}"/>
              </a:ext>
            </a:extLst>
          </p:cNvPr>
          <p:cNvSpPr/>
          <p:nvPr/>
        </p:nvSpPr>
        <p:spPr>
          <a:xfrm>
            <a:off x="6146053" y="2740462"/>
            <a:ext cx="1832215" cy="1570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EC927045-877C-ED36-FC88-1EF8B7951CC7}"/>
              </a:ext>
            </a:extLst>
          </p:cNvPr>
          <p:cNvSpPr txBox="1"/>
          <p:nvPr/>
        </p:nvSpPr>
        <p:spPr>
          <a:xfrm>
            <a:off x="3011055" y="4315382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It’s sixty thousand dong.</a:t>
            </a:r>
          </a:p>
        </p:txBody>
      </p:sp>
    </p:spTree>
    <p:extLst>
      <p:ext uri="{BB962C8B-B14F-4D97-AF65-F5344CB8AC3E}">
        <p14:creationId xmlns:p14="http://schemas.microsoft.com/office/powerpoint/2010/main" val="26311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6" grpId="0"/>
      <p:bldP spid="16" grpId="1"/>
      <p:bldP spid="22" grpId="0" animBg="1"/>
      <p:bldP spid="22" grpId="1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5023120" y="2423354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94070" y="2432248"/>
            <a:ext cx="3405622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6"/>
          <p:cNvSpPr/>
          <p:nvPr/>
        </p:nvSpPr>
        <p:spPr>
          <a:xfrm>
            <a:off x="4987162" y="1218275"/>
            <a:ext cx="3555006" cy="123982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95255" y="1174616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651299" y="1493467"/>
            <a:ext cx="2101477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Warm-up and review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41760" y="1463965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52550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Table of contents</a:t>
            </a:r>
            <a:endParaRPr sz="3600" dirty="0"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025310" y="1503094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682403" y="1497332"/>
            <a:ext cx="2886214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number.</a:t>
            </a:r>
            <a:endParaRPr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37090" y="2805004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5025310" y="2804425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544829" y="3304801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630637" y="2804425"/>
            <a:ext cx="2620105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Look, complete and read.</a:t>
            </a:r>
          </a:p>
        </p:txBody>
      </p:sp>
      <p:sp>
        <p:nvSpPr>
          <p:cNvPr id="13" name="Google Shape;890;p46">
            <a:extLst>
              <a:ext uri="{FF2B5EF4-FFF2-40B4-BE49-F238E27FC236}">
                <a16:creationId xmlns:a16="http://schemas.microsoft.com/office/drawing/2014/main" id="{85AA83C4-7B16-2CF7-EAC0-F74702D9550C}"/>
              </a:ext>
            </a:extLst>
          </p:cNvPr>
          <p:cNvSpPr/>
          <p:nvPr/>
        </p:nvSpPr>
        <p:spPr>
          <a:xfrm rot="10800000">
            <a:off x="2871239" y="3766955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682403" y="280839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Let’s </a:t>
            </a:r>
            <a:r>
              <a:rPr lang="en-US" dirty="0" smtClean="0"/>
              <a:t>play.</a:t>
            </a:r>
            <a:endParaRPr lang="en-US" dirty="0"/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2970382" y="4131374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1" name="Google Shape;901;p46">
            <a:extLst>
              <a:ext uri="{FF2B5EF4-FFF2-40B4-BE49-F238E27FC236}">
                <a16:creationId xmlns:a16="http://schemas.microsoft.com/office/drawing/2014/main" id="{1C05C09F-88D8-48AD-B970-5FD2A17B8169}"/>
              </a:ext>
            </a:extLst>
          </p:cNvPr>
          <p:cNvSpPr txBox="1">
            <a:spLocks/>
          </p:cNvSpPr>
          <p:nvPr/>
        </p:nvSpPr>
        <p:spPr>
          <a:xfrm>
            <a:off x="3818961" y="4188370"/>
            <a:ext cx="2030693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Fun </a:t>
            </a:r>
            <a:r>
              <a:rPr lang="en-US" dirty="0" smtClean="0"/>
              <a:t>corner and wrap-up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3738" r="2418" b="7672"/>
          <a:stretch/>
        </p:blipFill>
        <p:spPr>
          <a:xfrm>
            <a:off x="1330036" y="951570"/>
            <a:ext cx="6504710" cy="183620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143000" y="843558"/>
            <a:ext cx="6858000" cy="2826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33" name="Picture 4" descr="http://saladagalega.clipebox.com/wp-content/uploads/2013/11/told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83"/>
          <a:stretch/>
        </p:blipFill>
        <p:spPr bwMode="auto">
          <a:xfrm>
            <a:off x="1143000" y="-74544"/>
            <a:ext cx="6858000" cy="1222238"/>
          </a:xfrm>
          <a:prstGeom prst="rect">
            <a:avLst/>
          </a:prstGeom>
          <a:noFill/>
          <a:effectLst>
            <a:outerShdw blurRad="215900" dist="381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7086" r="2418" b="8116"/>
          <a:stretch/>
        </p:blipFill>
        <p:spPr>
          <a:xfrm>
            <a:off x="1330036" y="2787775"/>
            <a:ext cx="6504710" cy="1579733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47664" y="2234818"/>
            <a:ext cx="131450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85579" y="2234779"/>
            <a:ext cx="110891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41142" y="2241382"/>
            <a:ext cx="113412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50.000 đ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6473276" y="2227972"/>
            <a:ext cx="1177770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50919" y="4781520"/>
            <a:ext cx="675083" cy="270272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93658" y="3859752"/>
            <a:ext cx="136851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458060" y="3866962"/>
            <a:ext cx="111393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4994513" y="3859752"/>
            <a:ext cx="117427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80.000 đ</a:t>
            </a:r>
          </a:p>
        </p:txBody>
      </p:sp>
      <p:sp>
        <p:nvSpPr>
          <p:cNvPr id="29" name="28 Rectángulo"/>
          <p:cNvSpPr>
            <a:spLocks noChangeArrowheads="1"/>
          </p:cNvSpPr>
          <p:nvPr/>
        </p:nvSpPr>
        <p:spPr bwMode="auto">
          <a:xfrm>
            <a:off x="6546665" y="3859752"/>
            <a:ext cx="1133475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smtClean="0">
                <a:solidFill>
                  <a:prstClr val="black"/>
                </a:solidFill>
                <a:latin typeface="Comic Sans MS" pitchFamily="66" charset="0"/>
              </a:rPr>
              <a:t>60.000 </a:t>
            </a: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đ 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1439653" y="121317"/>
            <a:ext cx="6395093" cy="503923"/>
          </a:xfrm>
          <a:prstGeom prst="rect">
            <a:avLst/>
          </a:prstGeom>
        </p:spPr>
        <p:txBody>
          <a:bodyPr anchor="ctr">
            <a:prstTxWarp prst="textFadeUp">
              <a:avLst>
                <a:gd name="adj" fmla="val 636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s-ES" sz="4050" b="1" dirty="0">
                <a:ln w="11430">
                  <a:solidFill>
                    <a:srgbClr val="008E36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anose="04040805050809020602" pitchFamily="82" charset="0"/>
              </a:rPr>
              <a:t>Shopping centre</a:t>
            </a:r>
          </a:p>
        </p:txBody>
      </p:sp>
      <p:pic>
        <p:nvPicPr>
          <p:cNvPr id="3" name="dice_VXckWdwp">
            <a:hlinkClick r:id="" action="ppaction://media"/>
            <a:extLst>
              <a:ext uri="{FF2B5EF4-FFF2-40B4-BE49-F238E27FC236}">
                <a16:creationId xmlns:a16="http://schemas.microsoft.com/office/drawing/2014/main" id="{9110E22A-76B0-D831-7459-7541CD3E7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3406" t="39716" r="46605" b="41676"/>
          <a:stretch/>
        </p:blipFill>
        <p:spPr>
          <a:xfrm>
            <a:off x="384668" y="4016704"/>
            <a:ext cx="600892" cy="629630"/>
          </a:xfrm>
          <a:prstGeom prst="rect">
            <a:avLst/>
          </a:prstGeom>
        </p:spPr>
      </p:pic>
      <p:sp>
        <p:nvSpPr>
          <p:cNvPr id="6" name="PLAY">
            <a:extLst>
              <a:ext uri="{FF2B5EF4-FFF2-40B4-BE49-F238E27FC236}">
                <a16:creationId xmlns:a16="http://schemas.microsoft.com/office/drawing/2014/main" id="{D5FD6344-6952-A356-B47A-F3B30C600D28}"/>
              </a:ext>
            </a:extLst>
          </p:cNvPr>
          <p:cNvSpPr/>
          <p:nvPr/>
        </p:nvSpPr>
        <p:spPr>
          <a:xfrm>
            <a:off x="41373" y="4710654"/>
            <a:ext cx="534500" cy="371579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7" name="STOP">
            <a:extLst>
              <a:ext uri="{FF2B5EF4-FFF2-40B4-BE49-F238E27FC236}">
                <a16:creationId xmlns:a16="http://schemas.microsoft.com/office/drawing/2014/main" id="{AF7148DF-F54F-4B7F-73AE-41F08DEA5876}"/>
              </a:ext>
            </a:extLst>
          </p:cNvPr>
          <p:cNvSpPr/>
          <p:nvPr/>
        </p:nvSpPr>
        <p:spPr>
          <a:xfrm>
            <a:off x="746309" y="4712503"/>
            <a:ext cx="534500" cy="379734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1853-5147-FB45-685F-0B83C9D2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66677" t="37102" r="23021" b="17113"/>
          <a:stretch/>
        </p:blipFill>
        <p:spPr>
          <a:xfrm>
            <a:off x="7838584" y="3435181"/>
            <a:ext cx="548640" cy="17295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A8872A4-C55D-94DE-4752-4072AB128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371237" y="4252506"/>
            <a:ext cx="5539709" cy="10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6A94-CF95-BDA8-C0E3-B0D2049523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13795" t="18713" r="68741" b="35502"/>
          <a:stretch/>
        </p:blipFill>
        <p:spPr>
          <a:xfrm>
            <a:off x="212923" y="911200"/>
            <a:ext cx="930077" cy="1729522"/>
          </a:xfrm>
          <a:prstGeom prst="rect">
            <a:avLst/>
          </a:prstGeom>
        </p:spPr>
      </p:pic>
      <p:pic>
        <p:nvPicPr>
          <p:cNvPr id="1026" name="Picture 2" descr="Shirt shirt free shirts clipart free clipart graphics images and - Clipartix">
            <a:extLst>
              <a:ext uri="{FF2B5EF4-FFF2-40B4-BE49-F238E27FC236}">
                <a16:creationId xmlns:a16="http://schemas.microsoft.com/office/drawing/2014/main" id="{90AA03CA-DE67-E071-4998-10BA4740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1" y="1242214"/>
            <a:ext cx="907752" cy="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Skirt Clipart Sale Price, Save 63% | jlcatj.gob.mx"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82483" y="1312771"/>
            <a:ext cx="909090" cy="8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Jackets Clipart Transparent PNG Hd, Blue Orange Edge Jacket Clip Art, Jacket  Clipart, Blue Orange Edge Jacket, Jacket PNG Image For Free Download |  Jackets, Blue jacket, Blue orange">
            <a:extLst>
              <a:ext uri="{FF2B5EF4-FFF2-40B4-BE49-F238E27FC236}">
                <a16:creationId xmlns:a16="http://schemas.microsoft.com/office/drawing/2014/main" id="{D58C262C-878F-6B47-0811-985FDDC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9651" r="8959" b="9666"/>
          <a:stretch/>
        </p:blipFill>
        <p:spPr bwMode="auto">
          <a:xfrm>
            <a:off x="6713184" y="1242214"/>
            <a:ext cx="803126" cy="8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 Party Clipart | Crazy hat day, Crazy hats, Clip art"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0" y="2936570"/>
            <a:ext cx="1281013" cy="8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0" y="2864643"/>
            <a:ext cx="784971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vg Stock Dress Clipart Girl Dress - Princess Dress Clipart Transparent PNG  - 1298x1600 - Free Download on NicePNG">
            <a:extLst>
              <a:ext uri="{FF2B5EF4-FFF2-40B4-BE49-F238E27FC236}">
                <a16:creationId xmlns:a16="http://schemas.microsoft.com/office/drawing/2014/main" id="{71BBF690-1C1B-E4FE-B4B3-85294449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783"/>
          <a:stretch/>
        </p:blipFill>
        <p:spPr bwMode="auto">
          <a:xfrm>
            <a:off x="3551033" y="1136722"/>
            <a:ext cx="890566" cy="1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Clip Art Purses Handbags | Trending handbag, Handbag, Purses and  handbags">
            <a:extLst>
              <a:ext uri="{FF2B5EF4-FFF2-40B4-BE49-F238E27FC236}">
                <a16:creationId xmlns:a16="http://schemas.microsoft.com/office/drawing/2014/main" id="{2CA05452-7295-4C96-6FED-2A03001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07" y="2874959"/>
            <a:ext cx="771170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seball Cap Clip Art - Cap Clipart, HD Png Download , Transparent Png  Image - PNGitem"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3507391" y="3128612"/>
            <a:ext cx="987107" cy="5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43DD60F9-0EBC-61C9-85FA-060C800E3506}"/>
              </a:ext>
            </a:extLst>
          </p:cNvPr>
          <p:cNvSpPr txBox="1"/>
          <p:nvPr/>
        </p:nvSpPr>
        <p:spPr>
          <a:xfrm>
            <a:off x="2974201" y="435306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How much is the dress?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6B61F3-690B-C7B0-626B-48347DE6756F}"/>
              </a:ext>
            </a:extLst>
          </p:cNvPr>
          <p:cNvSpPr/>
          <p:nvPr/>
        </p:nvSpPr>
        <p:spPr>
          <a:xfrm>
            <a:off x="2957314" y="1070230"/>
            <a:ext cx="1832215" cy="1570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07678A67-C74B-B68A-D065-489E7638011A}"/>
              </a:ext>
            </a:extLst>
          </p:cNvPr>
          <p:cNvSpPr txBox="1"/>
          <p:nvPr/>
        </p:nvSpPr>
        <p:spPr>
          <a:xfrm>
            <a:off x="2802949" y="433718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It’s seventy thousand dong.</a:t>
            </a:r>
          </a:p>
        </p:txBody>
      </p:sp>
    </p:spTree>
    <p:extLst>
      <p:ext uri="{BB962C8B-B14F-4D97-AF65-F5344CB8AC3E}">
        <p14:creationId xmlns:p14="http://schemas.microsoft.com/office/powerpoint/2010/main" val="42536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6" grpId="0"/>
      <p:bldP spid="16" grpId="1"/>
      <p:bldP spid="22" grpId="0" animBg="1"/>
      <p:bldP spid="22" grpId="1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3738" r="2418" b="7672"/>
          <a:stretch/>
        </p:blipFill>
        <p:spPr>
          <a:xfrm>
            <a:off x="1330036" y="951570"/>
            <a:ext cx="6504710" cy="183620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143000" y="843558"/>
            <a:ext cx="6858000" cy="2826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33" name="Picture 4" descr="http://saladagalega.clipebox.com/wp-content/uploads/2013/11/told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83"/>
          <a:stretch/>
        </p:blipFill>
        <p:spPr bwMode="auto">
          <a:xfrm>
            <a:off x="1143000" y="-74544"/>
            <a:ext cx="6858000" cy="1222238"/>
          </a:xfrm>
          <a:prstGeom prst="rect">
            <a:avLst/>
          </a:prstGeom>
          <a:noFill/>
          <a:effectLst>
            <a:outerShdw blurRad="215900" dist="381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7086" r="2418" b="8116"/>
          <a:stretch/>
        </p:blipFill>
        <p:spPr>
          <a:xfrm>
            <a:off x="1330036" y="2787775"/>
            <a:ext cx="6504710" cy="1579733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47664" y="2234818"/>
            <a:ext cx="131450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85579" y="2234779"/>
            <a:ext cx="110891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41142" y="2241382"/>
            <a:ext cx="113412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50.000 đ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6473276" y="2227972"/>
            <a:ext cx="1177770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50919" y="4781520"/>
            <a:ext cx="675083" cy="270272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93658" y="3859752"/>
            <a:ext cx="136851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458060" y="3866962"/>
            <a:ext cx="111393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4994513" y="3859752"/>
            <a:ext cx="117427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80.000 đ</a:t>
            </a:r>
          </a:p>
        </p:txBody>
      </p:sp>
      <p:sp>
        <p:nvSpPr>
          <p:cNvPr id="29" name="28 Rectángulo"/>
          <p:cNvSpPr>
            <a:spLocks noChangeArrowheads="1"/>
          </p:cNvSpPr>
          <p:nvPr/>
        </p:nvSpPr>
        <p:spPr bwMode="auto">
          <a:xfrm>
            <a:off x="6546665" y="3859752"/>
            <a:ext cx="1133475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smtClean="0">
                <a:solidFill>
                  <a:prstClr val="black"/>
                </a:solidFill>
                <a:latin typeface="Comic Sans MS" pitchFamily="66" charset="0"/>
              </a:rPr>
              <a:t>60.000 </a:t>
            </a: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đ 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1439653" y="121317"/>
            <a:ext cx="6395093" cy="503923"/>
          </a:xfrm>
          <a:prstGeom prst="rect">
            <a:avLst/>
          </a:prstGeom>
        </p:spPr>
        <p:txBody>
          <a:bodyPr anchor="ctr">
            <a:prstTxWarp prst="textFadeUp">
              <a:avLst>
                <a:gd name="adj" fmla="val 636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s-ES" sz="4050" b="1" dirty="0">
                <a:ln w="11430">
                  <a:solidFill>
                    <a:srgbClr val="008E36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anose="04040805050809020602" pitchFamily="82" charset="0"/>
              </a:rPr>
              <a:t>Shopping centre</a:t>
            </a:r>
          </a:p>
        </p:txBody>
      </p:sp>
      <p:pic>
        <p:nvPicPr>
          <p:cNvPr id="3" name="dice_VXckWdwp">
            <a:hlinkClick r:id="" action="ppaction://media"/>
            <a:extLst>
              <a:ext uri="{FF2B5EF4-FFF2-40B4-BE49-F238E27FC236}">
                <a16:creationId xmlns:a16="http://schemas.microsoft.com/office/drawing/2014/main" id="{9110E22A-76B0-D831-7459-7541CD3E7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3406" t="39716" r="46605" b="41676"/>
          <a:stretch/>
        </p:blipFill>
        <p:spPr>
          <a:xfrm>
            <a:off x="384668" y="4016704"/>
            <a:ext cx="600892" cy="629630"/>
          </a:xfrm>
          <a:prstGeom prst="rect">
            <a:avLst/>
          </a:prstGeom>
        </p:spPr>
      </p:pic>
      <p:sp>
        <p:nvSpPr>
          <p:cNvPr id="6" name="PLAY">
            <a:extLst>
              <a:ext uri="{FF2B5EF4-FFF2-40B4-BE49-F238E27FC236}">
                <a16:creationId xmlns:a16="http://schemas.microsoft.com/office/drawing/2014/main" id="{D5FD6344-6952-A356-B47A-F3B30C600D28}"/>
              </a:ext>
            </a:extLst>
          </p:cNvPr>
          <p:cNvSpPr/>
          <p:nvPr/>
        </p:nvSpPr>
        <p:spPr>
          <a:xfrm>
            <a:off x="41373" y="4710654"/>
            <a:ext cx="534500" cy="371579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7" name="STOP">
            <a:extLst>
              <a:ext uri="{FF2B5EF4-FFF2-40B4-BE49-F238E27FC236}">
                <a16:creationId xmlns:a16="http://schemas.microsoft.com/office/drawing/2014/main" id="{AF7148DF-F54F-4B7F-73AE-41F08DEA5876}"/>
              </a:ext>
            </a:extLst>
          </p:cNvPr>
          <p:cNvSpPr/>
          <p:nvPr/>
        </p:nvSpPr>
        <p:spPr>
          <a:xfrm>
            <a:off x="746309" y="4712503"/>
            <a:ext cx="534500" cy="379734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1853-5147-FB45-685F-0B83C9D2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66677" t="37102" r="23021" b="17113"/>
          <a:stretch/>
        </p:blipFill>
        <p:spPr>
          <a:xfrm>
            <a:off x="7838584" y="3435181"/>
            <a:ext cx="548640" cy="17295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A8872A4-C55D-94DE-4752-4072AB128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371237" y="4252506"/>
            <a:ext cx="5539709" cy="10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6A94-CF95-BDA8-C0E3-B0D2049523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13795" t="18713" r="68741" b="35502"/>
          <a:stretch/>
        </p:blipFill>
        <p:spPr>
          <a:xfrm>
            <a:off x="267777" y="843558"/>
            <a:ext cx="930077" cy="1729522"/>
          </a:xfrm>
          <a:prstGeom prst="rect">
            <a:avLst/>
          </a:prstGeom>
        </p:spPr>
      </p:pic>
      <p:pic>
        <p:nvPicPr>
          <p:cNvPr id="1026" name="Picture 2" descr="Shirt shirt free shirts clipart free clipart graphics images and - Clipartix">
            <a:extLst>
              <a:ext uri="{FF2B5EF4-FFF2-40B4-BE49-F238E27FC236}">
                <a16:creationId xmlns:a16="http://schemas.microsoft.com/office/drawing/2014/main" id="{90AA03CA-DE67-E071-4998-10BA4740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1" y="1242214"/>
            <a:ext cx="907752" cy="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Skirt Clipart Sale Price, Save 63% | jlcatj.gob.mx"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82483" y="1312771"/>
            <a:ext cx="909090" cy="8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Jackets Clipart Transparent PNG Hd, Blue Orange Edge Jacket Clip Art, Jacket  Clipart, Blue Orange Edge Jacket, Jacket PNG Image For Free Download |  Jackets, Blue jacket, Blue orange">
            <a:extLst>
              <a:ext uri="{FF2B5EF4-FFF2-40B4-BE49-F238E27FC236}">
                <a16:creationId xmlns:a16="http://schemas.microsoft.com/office/drawing/2014/main" id="{D58C262C-878F-6B47-0811-985FDDC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9651" r="8959" b="9666"/>
          <a:stretch/>
        </p:blipFill>
        <p:spPr bwMode="auto">
          <a:xfrm>
            <a:off x="6713184" y="1242214"/>
            <a:ext cx="803126" cy="8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 Party Clipart | Crazy hat day, Crazy hats, Clip art"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0" y="2936570"/>
            <a:ext cx="1281013" cy="8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0" y="2864643"/>
            <a:ext cx="784971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vg Stock Dress Clipart Girl Dress - Princess Dress Clipart Transparent PNG  - 1298x1600 - Free Download on NicePNG">
            <a:extLst>
              <a:ext uri="{FF2B5EF4-FFF2-40B4-BE49-F238E27FC236}">
                <a16:creationId xmlns:a16="http://schemas.microsoft.com/office/drawing/2014/main" id="{71BBF690-1C1B-E4FE-B4B3-85294449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783"/>
          <a:stretch/>
        </p:blipFill>
        <p:spPr bwMode="auto">
          <a:xfrm>
            <a:off x="3551033" y="1136722"/>
            <a:ext cx="890566" cy="1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Clip Art Purses Handbags | Trending handbag, Handbag, Purses and  handbags">
            <a:extLst>
              <a:ext uri="{FF2B5EF4-FFF2-40B4-BE49-F238E27FC236}">
                <a16:creationId xmlns:a16="http://schemas.microsoft.com/office/drawing/2014/main" id="{2CA05452-7295-4C96-6FED-2A03001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07" y="2874959"/>
            <a:ext cx="771170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seball Cap Clip Art - Cap Clipart, HD Png Download , Transparent Png  Image - PNGitem"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3507391" y="3128612"/>
            <a:ext cx="987107" cy="5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43DD60F9-0EBC-61C9-85FA-060C800E3506}"/>
              </a:ext>
            </a:extLst>
          </p:cNvPr>
          <p:cNvSpPr txBox="1"/>
          <p:nvPr/>
        </p:nvSpPr>
        <p:spPr>
          <a:xfrm>
            <a:off x="2974201" y="435306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How much is the handbag?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6B61F3-690B-C7B0-626B-48347DE6756F}"/>
              </a:ext>
            </a:extLst>
          </p:cNvPr>
          <p:cNvSpPr/>
          <p:nvPr/>
        </p:nvSpPr>
        <p:spPr>
          <a:xfrm>
            <a:off x="4637199" y="2810696"/>
            <a:ext cx="1832215" cy="1570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8F325280-54AF-A7F6-F1CA-36C4792F71E1}"/>
              </a:ext>
            </a:extLst>
          </p:cNvPr>
          <p:cNvSpPr txBox="1"/>
          <p:nvPr/>
        </p:nvSpPr>
        <p:spPr>
          <a:xfrm>
            <a:off x="2926164" y="4364393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It’s eighty thousand dong.</a:t>
            </a:r>
          </a:p>
        </p:txBody>
      </p:sp>
    </p:spTree>
    <p:extLst>
      <p:ext uri="{BB962C8B-B14F-4D97-AF65-F5344CB8AC3E}">
        <p14:creationId xmlns:p14="http://schemas.microsoft.com/office/powerpoint/2010/main" val="8125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6" grpId="0"/>
      <p:bldP spid="16" grpId="1"/>
      <p:bldP spid="22" grpId="0" animBg="1"/>
      <p:bldP spid="22" grpId="1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3738" r="2418" b="7672"/>
          <a:stretch/>
        </p:blipFill>
        <p:spPr>
          <a:xfrm>
            <a:off x="1330036" y="951570"/>
            <a:ext cx="6504710" cy="183620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143000" y="843558"/>
            <a:ext cx="6858000" cy="2826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33" name="Picture 4" descr="http://saladagalega.clipebox.com/wp-content/uploads/2013/11/told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83"/>
          <a:stretch/>
        </p:blipFill>
        <p:spPr bwMode="auto">
          <a:xfrm>
            <a:off x="1143000" y="-74544"/>
            <a:ext cx="6858000" cy="1222238"/>
          </a:xfrm>
          <a:prstGeom prst="rect">
            <a:avLst/>
          </a:prstGeom>
          <a:noFill/>
          <a:effectLst>
            <a:outerShdw blurRad="215900" dist="381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7086" r="2418" b="8116"/>
          <a:stretch/>
        </p:blipFill>
        <p:spPr>
          <a:xfrm>
            <a:off x="1330036" y="2787775"/>
            <a:ext cx="6504710" cy="1579733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47664" y="2234818"/>
            <a:ext cx="131450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85579" y="2234779"/>
            <a:ext cx="110891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41142" y="2241382"/>
            <a:ext cx="113412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50.000 đ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6473276" y="2227972"/>
            <a:ext cx="1177770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50919" y="4781520"/>
            <a:ext cx="675083" cy="270272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93658" y="3859752"/>
            <a:ext cx="136851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458060" y="3866962"/>
            <a:ext cx="111393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4994513" y="3859752"/>
            <a:ext cx="117427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80.000 đ</a:t>
            </a:r>
          </a:p>
        </p:txBody>
      </p:sp>
      <p:sp>
        <p:nvSpPr>
          <p:cNvPr id="29" name="28 Rectángulo"/>
          <p:cNvSpPr>
            <a:spLocks noChangeArrowheads="1"/>
          </p:cNvSpPr>
          <p:nvPr/>
        </p:nvSpPr>
        <p:spPr bwMode="auto">
          <a:xfrm>
            <a:off x="6546665" y="3859752"/>
            <a:ext cx="1133475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smtClean="0">
                <a:solidFill>
                  <a:prstClr val="black"/>
                </a:solidFill>
                <a:latin typeface="Comic Sans MS" pitchFamily="66" charset="0"/>
              </a:rPr>
              <a:t>60.000 </a:t>
            </a: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đ 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1439653" y="121317"/>
            <a:ext cx="6395093" cy="503923"/>
          </a:xfrm>
          <a:prstGeom prst="rect">
            <a:avLst/>
          </a:prstGeom>
        </p:spPr>
        <p:txBody>
          <a:bodyPr anchor="ctr">
            <a:prstTxWarp prst="textFadeUp">
              <a:avLst>
                <a:gd name="adj" fmla="val 636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s-ES" sz="4050" b="1" dirty="0">
                <a:ln w="11430">
                  <a:solidFill>
                    <a:srgbClr val="008E36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anose="04040805050809020602" pitchFamily="82" charset="0"/>
              </a:rPr>
              <a:t>Shopping centre</a:t>
            </a:r>
          </a:p>
        </p:txBody>
      </p:sp>
      <p:pic>
        <p:nvPicPr>
          <p:cNvPr id="3" name="dice_VXckWdwp">
            <a:hlinkClick r:id="" action="ppaction://media"/>
            <a:extLst>
              <a:ext uri="{FF2B5EF4-FFF2-40B4-BE49-F238E27FC236}">
                <a16:creationId xmlns:a16="http://schemas.microsoft.com/office/drawing/2014/main" id="{9110E22A-76B0-D831-7459-7541CD3E7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3406" t="39716" r="46605" b="41676"/>
          <a:stretch/>
        </p:blipFill>
        <p:spPr>
          <a:xfrm>
            <a:off x="384668" y="4016704"/>
            <a:ext cx="600892" cy="629630"/>
          </a:xfrm>
          <a:prstGeom prst="rect">
            <a:avLst/>
          </a:prstGeom>
        </p:spPr>
      </p:pic>
      <p:sp>
        <p:nvSpPr>
          <p:cNvPr id="6" name="PLAY">
            <a:extLst>
              <a:ext uri="{FF2B5EF4-FFF2-40B4-BE49-F238E27FC236}">
                <a16:creationId xmlns:a16="http://schemas.microsoft.com/office/drawing/2014/main" id="{D5FD6344-6952-A356-B47A-F3B30C600D28}"/>
              </a:ext>
            </a:extLst>
          </p:cNvPr>
          <p:cNvSpPr/>
          <p:nvPr/>
        </p:nvSpPr>
        <p:spPr>
          <a:xfrm>
            <a:off x="41373" y="4710654"/>
            <a:ext cx="534500" cy="371579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7" name="STOP">
            <a:extLst>
              <a:ext uri="{FF2B5EF4-FFF2-40B4-BE49-F238E27FC236}">
                <a16:creationId xmlns:a16="http://schemas.microsoft.com/office/drawing/2014/main" id="{AF7148DF-F54F-4B7F-73AE-41F08DEA5876}"/>
              </a:ext>
            </a:extLst>
          </p:cNvPr>
          <p:cNvSpPr/>
          <p:nvPr/>
        </p:nvSpPr>
        <p:spPr>
          <a:xfrm>
            <a:off x="746309" y="4712503"/>
            <a:ext cx="534500" cy="379734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1853-5147-FB45-685F-0B83C9D2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66677" t="37102" r="23021" b="17113"/>
          <a:stretch/>
        </p:blipFill>
        <p:spPr>
          <a:xfrm>
            <a:off x="7838584" y="3435181"/>
            <a:ext cx="548640" cy="17295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A8872A4-C55D-94DE-4752-4072AB128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371237" y="4252506"/>
            <a:ext cx="5539709" cy="10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6A94-CF95-BDA8-C0E3-B0D2049523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13795" t="18713" r="68741" b="35502"/>
          <a:stretch/>
        </p:blipFill>
        <p:spPr>
          <a:xfrm>
            <a:off x="231367" y="951570"/>
            <a:ext cx="930077" cy="1729522"/>
          </a:xfrm>
          <a:prstGeom prst="rect">
            <a:avLst/>
          </a:prstGeom>
        </p:spPr>
      </p:pic>
      <p:pic>
        <p:nvPicPr>
          <p:cNvPr id="1026" name="Picture 2" descr="Shirt shirt free shirts clipart free clipart graphics images and - Clipartix">
            <a:extLst>
              <a:ext uri="{FF2B5EF4-FFF2-40B4-BE49-F238E27FC236}">
                <a16:creationId xmlns:a16="http://schemas.microsoft.com/office/drawing/2014/main" id="{90AA03CA-DE67-E071-4998-10BA4740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1" y="1242214"/>
            <a:ext cx="907752" cy="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Skirt Clipart Sale Price, Save 63% | jlcatj.gob.mx"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82483" y="1312771"/>
            <a:ext cx="909090" cy="8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Jackets Clipart Transparent PNG Hd, Blue Orange Edge Jacket Clip Art, Jacket  Clipart, Blue Orange Edge Jacket, Jacket PNG Image For Free Download |  Jackets, Blue jacket, Blue orange">
            <a:extLst>
              <a:ext uri="{FF2B5EF4-FFF2-40B4-BE49-F238E27FC236}">
                <a16:creationId xmlns:a16="http://schemas.microsoft.com/office/drawing/2014/main" id="{D58C262C-878F-6B47-0811-985FDDC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9651" r="8959" b="9666"/>
          <a:stretch/>
        </p:blipFill>
        <p:spPr bwMode="auto">
          <a:xfrm>
            <a:off x="6713184" y="1242214"/>
            <a:ext cx="803126" cy="8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 Party Clipart | Crazy hat day, Crazy hats, Clip art"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0" y="2936570"/>
            <a:ext cx="1281013" cy="8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0" y="2864643"/>
            <a:ext cx="784971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vg Stock Dress Clipart Girl Dress - Princess Dress Clipart Transparent PNG  - 1298x1600 - Free Download on NicePNG">
            <a:extLst>
              <a:ext uri="{FF2B5EF4-FFF2-40B4-BE49-F238E27FC236}">
                <a16:creationId xmlns:a16="http://schemas.microsoft.com/office/drawing/2014/main" id="{71BBF690-1C1B-E4FE-B4B3-85294449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783"/>
          <a:stretch/>
        </p:blipFill>
        <p:spPr bwMode="auto">
          <a:xfrm>
            <a:off x="3551033" y="1136722"/>
            <a:ext cx="890566" cy="1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Clip Art Purses Handbags | Trending handbag, Handbag, Purses and  handbags">
            <a:extLst>
              <a:ext uri="{FF2B5EF4-FFF2-40B4-BE49-F238E27FC236}">
                <a16:creationId xmlns:a16="http://schemas.microsoft.com/office/drawing/2014/main" id="{2CA05452-7295-4C96-6FED-2A03001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07" y="2874959"/>
            <a:ext cx="771170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seball Cap Clip Art - Cap Clipart, HD Png Download , Transparent Png  Image - PNGitem"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3507391" y="3128612"/>
            <a:ext cx="987107" cy="5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43DD60F9-0EBC-61C9-85FA-060C800E3506}"/>
              </a:ext>
            </a:extLst>
          </p:cNvPr>
          <p:cNvSpPr txBox="1"/>
          <p:nvPr/>
        </p:nvSpPr>
        <p:spPr>
          <a:xfrm>
            <a:off x="2974201" y="435306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How much is the skirt?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6B61F3-690B-C7B0-626B-48347DE6756F}"/>
              </a:ext>
            </a:extLst>
          </p:cNvPr>
          <p:cNvSpPr/>
          <p:nvPr/>
        </p:nvSpPr>
        <p:spPr>
          <a:xfrm>
            <a:off x="4649504" y="1126243"/>
            <a:ext cx="1832215" cy="1570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011F8741-A6C2-B041-A4D6-4FD126F3197D}"/>
              </a:ext>
            </a:extLst>
          </p:cNvPr>
          <p:cNvSpPr txBox="1"/>
          <p:nvPr/>
        </p:nvSpPr>
        <p:spPr>
          <a:xfrm>
            <a:off x="3015574" y="432011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It’s fifty thousand dong.</a:t>
            </a:r>
          </a:p>
        </p:txBody>
      </p:sp>
    </p:spTree>
    <p:extLst>
      <p:ext uri="{BB962C8B-B14F-4D97-AF65-F5344CB8AC3E}">
        <p14:creationId xmlns:p14="http://schemas.microsoft.com/office/powerpoint/2010/main" val="10118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6" grpId="0"/>
      <p:bldP spid="16" grpId="1"/>
      <p:bldP spid="22" grpId="0" animBg="1"/>
      <p:bldP spid="22" grpId="1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3738" r="2418" b="7672"/>
          <a:stretch/>
        </p:blipFill>
        <p:spPr>
          <a:xfrm>
            <a:off x="1330036" y="951570"/>
            <a:ext cx="6504710" cy="183620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143000" y="843558"/>
            <a:ext cx="6858000" cy="2826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33" name="Picture 4" descr="http://saladagalega.clipebox.com/wp-content/uploads/2013/11/told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83"/>
          <a:stretch/>
        </p:blipFill>
        <p:spPr bwMode="auto">
          <a:xfrm>
            <a:off x="1143000" y="-74544"/>
            <a:ext cx="6858000" cy="1222238"/>
          </a:xfrm>
          <a:prstGeom prst="rect">
            <a:avLst/>
          </a:prstGeom>
          <a:noFill/>
          <a:effectLst>
            <a:outerShdw blurRad="215900" dist="381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57086" r="2418" b="8116"/>
          <a:stretch/>
        </p:blipFill>
        <p:spPr>
          <a:xfrm>
            <a:off x="1330036" y="2787775"/>
            <a:ext cx="6504710" cy="1579733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47664" y="2234818"/>
            <a:ext cx="131450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85579" y="2234779"/>
            <a:ext cx="110891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41142" y="2241382"/>
            <a:ext cx="1134126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50.000 đ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6473276" y="2227972"/>
            <a:ext cx="1177770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50919" y="4781520"/>
            <a:ext cx="675083" cy="270272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93658" y="3859752"/>
            <a:ext cx="136851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458060" y="3866962"/>
            <a:ext cx="1113939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40.000 đ</a:t>
            </a:r>
          </a:p>
        </p:txBody>
      </p: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4994513" y="3859752"/>
            <a:ext cx="1174272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80.000 đ</a:t>
            </a:r>
          </a:p>
        </p:txBody>
      </p:sp>
      <p:sp>
        <p:nvSpPr>
          <p:cNvPr id="29" name="28 Rectángulo"/>
          <p:cNvSpPr>
            <a:spLocks noChangeArrowheads="1"/>
          </p:cNvSpPr>
          <p:nvPr/>
        </p:nvSpPr>
        <p:spPr bwMode="auto">
          <a:xfrm>
            <a:off x="6546665" y="3859752"/>
            <a:ext cx="1133475" cy="3231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500" b="1" smtClean="0">
                <a:solidFill>
                  <a:prstClr val="black"/>
                </a:solidFill>
                <a:latin typeface="Comic Sans MS" pitchFamily="66" charset="0"/>
              </a:rPr>
              <a:t>60.000 </a:t>
            </a:r>
            <a:r>
              <a:rPr lang="es-ES" sz="1500" b="1" dirty="0">
                <a:solidFill>
                  <a:prstClr val="black"/>
                </a:solidFill>
                <a:latin typeface="Comic Sans MS" pitchFamily="66" charset="0"/>
              </a:rPr>
              <a:t>đ 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1439653" y="121317"/>
            <a:ext cx="6395093" cy="503923"/>
          </a:xfrm>
          <a:prstGeom prst="rect">
            <a:avLst/>
          </a:prstGeom>
        </p:spPr>
        <p:txBody>
          <a:bodyPr anchor="ctr">
            <a:prstTxWarp prst="textFadeUp">
              <a:avLst>
                <a:gd name="adj" fmla="val 636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s-ES" sz="4050" b="1" dirty="0">
                <a:ln w="11430">
                  <a:solidFill>
                    <a:srgbClr val="008E36"/>
                  </a:solidFill>
                </a:ln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anose="04040805050809020602" pitchFamily="82" charset="0"/>
              </a:rPr>
              <a:t>Shopping centre</a:t>
            </a:r>
          </a:p>
        </p:txBody>
      </p:sp>
      <p:pic>
        <p:nvPicPr>
          <p:cNvPr id="3" name="dice_VXckWdwp">
            <a:hlinkClick r:id="" action="ppaction://media"/>
            <a:extLst>
              <a:ext uri="{FF2B5EF4-FFF2-40B4-BE49-F238E27FC236}">
                <a16:creationId xmlns:a16="http://schemas.microsoft.com/office/drawing/2014/main" id="{9110E22A-76B0-D831-7459-7541CD3E7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3406" t="39716" r="46605" b="41676"/>
          <a:stretch/>
        </p:blipFill>
        <p:spPr>
          <a:xfrm>
            <a:off x="384668" y="4016704"/>
            <a:ext cx="600892" cy="629630"/>
          </a:xfrm>
          <a:prstGeom prst="rect">
            <a:avLst/>
          </a:prstGeom>
        </p:spPr>
      </p:pic>
      <p:sp>
        <p:nvSpPr>
          <p:cNvPr id="6" name="PLAY">
            <a:extLst>
              <a:ext uri="{FF2B5EF4-FFF2-40B4-BE49-F238E27FC236}">
                <a16:creationId xmlns:a16="http://schemas.microsoft.com/office/drawing/2014/main" id="{D5FD6344-6952-A356-B47A-F3B30C600D28}"/>
              </a:ext>
            </a:extLst>
          </p:cNvPr>
          <p:cNvSpPr/>
          <p:nvPr/>
        </p:nvSpPr>
        <p:spPr>
          <a:xfrm>
            <a:off x="41373" y="4710654"/>
            <a:ext cx="534500" cy="371579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7" name="STOP">
            <a:extLst>
              <a:ext uri="{FF2B5EF4-FFF2-40B4-BE49-F238E27FC236}">
                <a16:creationId xmlns:a16="http://schemas.microsoft.com/office/drawing/2014/main" id="{AF7148DF-F54F-4B7F-73AE-41F08DEA5876}"/>
              </a:ext>
            </a:extLst>
          </p:cNvPr>
          <p:cNvSpPr/>
          <p:nvPr/>
        </p:nvSpPr>
        <p:spPr>
          <a:xfrm>
            <a:off x="746309" y="4712503"/>
            <a:ext cx="534500" cy="379734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01853-5147-FB45-685F-0B83C9D2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66677" t="37102" r="23021" b="17113"/>
          <a:stretch/>
        </p:blipFill>
        <p:spPr>
          <a:xfrm>
            <a:off x="7838584" y="3435181"/>
            <a:ext cx="548640" cy="172952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A8872A4-C55D-94DE-4752-4072AB128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371237" y="4252506"/>
            <a:ext cx="5539709" cy="10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6A94-CF95-BDA8-C0E3-B0D2049523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 l="13795" t="18713" r="68741" b="35502"/>
          <a:stretch/>
        </p:blipFill>
        <p:spPr>
          <a:xfrm>
            <a:off x="255039" y="843558"/>
            <a:ext cx="930077" cy="1729522"/>
          </a:xfrm>
          <a:prstGeom prst="rect">
            <a:avLst/>
          </a:prstGeom>
        </p:spPr>
      </p:pic>
      <p:pic>
        <p:nvPicPr>
          <p:cNvPr id="1026" name="Picture 2" descr="Shirt shirt free shirts clipart free clipart graphics images and - Clipartix">
            <a:extLst>
              <a:ext uri="{FF2B5EF4-FFF2-40B4-BE49-F238E27FC236}">
                <a16:creationId xmlns:a16="http://schemas.microsoft.com/office/drawing/2014/main" id="{90AA03CA-DE67-E071-4998-10BA4740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01" y="1242214"/>
            <a:ext cx="907752" cy="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Skirt Clipart Sale Price, Save 63% | jlcatj.gob.mx"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82483" y="1312771"/>
            <a:ext cx="909090" cy="8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Jackets Clipart Transparent PNG Hd, Blue Orange Edge Jacket Clip Art, Jacket  Clipart, Blue Orange Edge Jacket, Jacket PNG Image For Free Download |  Jackets, Blue jacket, Blue orange">
            <a:extLst>
              <a:ext uri="{FF2B5EF4-FFF2-40B4-BE49-F238E27FC236}">
                <a16:creationId xmlns:a16="http://schemas.microsoft.com/office/drawing/2014/main" id="{D58C262C-878F-6B47-0811-985FDDC1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9651" r="8959" b="9666"/>
          <a:stretch/>
        </p:blipFill>
        <p:spPr bwMode="auto">
          <a:xfrm>
            <a:off x="6713184" y="1242214"/>
            <a:ext cx="803126" cy="8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 Party Clipart | Crazy hat day, Crazy hats, Clip art"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10" y="2936570"/>
            <a:ext cx="1281013" cy="89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0" y="2864643"/>
            <a:ext cx="784971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vg Stock Dress Clipart Girl Dress - Princess Dress Clipart Transparent PNG  - 1298x1600 - Free Download on NicePNG">
            <a:extLst>
              <a:ext uri="{FF2B5EF4-FFF2-40B4-BE49-F238E27FC236}">
                <a16:creationId xmlns:a16="http://schemas.microsoft.com/office/drawing/2014/main" id="{71BBF690-1C1B-E4FE-B4B3-85294449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783"/>
          <a:stretch/>
        </p:blipFill>
        <p:spPr bwMode="auto">
          <a:xfrm>
            <a:off x="3551033" y="1136722"/>
            <a:ext cx="890566" cy="1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Clip Art Purses Handbags | Trending handbag, Handbag, Purses and  handbags">
            <a:extLst>
              <a:ext uri="{FF2B5EF4-FFF2-40B4-BE49-F238E27FC236}">
                <a16:creationId xmlns:a16="http://schemas.microsoft.com/office/drawing/2014/main" id="{2CA05452-7295-4C96-6FED-2A030018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07" y="2874959"/>
            <a:ext cx="771170" cy="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aseball Cap Clip Art - Cap Clipart, HD Png Download , Transparent Png  Image - PNGitem"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3507391" y="3128612"/>
            <a:ext cx="987107" cy="5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43DD60F9-0EBC-61C9-85FA-060C800E3506}"/>
              </a:ext>
            </a:extLst>
          </p:cNvPr>
          <p:cNvSpPr txBox="1"/>
          <p:nvPr/>
        </p:nvSpPr>
        <p:spPr>
          <a:xfrm>
            <a:off x="2974201" y="435306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How much is the hat?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6B61F3-690B-C7B0-626B-48347DE6756F}"/>
              </a:ext>
            </a:extLst>
          </p:cNvPr>
          <p:cNvSpPr/>
          <p:nvPr/>
        </p:nvSpPr>
        <p:spPr>
          <a:xfrm>
            <a:off x="1317929" y="2782572"/>
            <a:ext cx="1832215" cy="1570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13AE55B7-C037-0E3A-2BB8-DD5461549785}"/>
              </a:ext>
            </a:extLst>
          </p:cNvPr>
          <p:cNvSpPr txBox="1"/>
          <p:nvPr/>
        </p:nvSpPr>
        <p:spPr>
          <a:xfrm>
            <a:off x="2897387" y="436731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It’s thirty thousand dong.</a:t>
            </a:r>
          </a:p>
        </p:txBody>
      </p:sp>
    </p:spTree>
    <p:extLst>
      <p:ext uri="{BB962C8B-B14F-4D97-AF65-F5344CB8AC3E}">
        <p14:creationId xmlns:p14="http://schemas.microsoft.com/office/powerpoint/2010/main" val="12251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6" grpId="0"/>
      <p:bldP spid="16" grpId="1"/>
      <p:bldP spid="22" grpId="0" animBg="1"/>
      <p:bldP spid="22" grpId="1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898" y="2810710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1.iconfinder.com/data/icons/LUMINA/multimedia/png/400/slot_machine.png">
            <a:extLst>
              <a:ext uri="{FF2B5EF4-FFF2-40B4-BE49-F238E27FC236}">
                <a16:creationId xmlns:a16="http://schemas.microsoft.com/office/drawing/2014/main" id="{31642F97-C8B7-17CC-082C-7041BA4EC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 bwMode="auto">
          <a:xfrm>
            <a:off x="2848147" y="843558"/>
            <a:ext cx="4154123" cy="399223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89" name="Google Shape;1489;p63"/>
          <p:cNvGrpSpPr/>
          <p:nvPr/>
        </p:nvGrpSpPr>
        <p:grpSpPr>
          <a:xfrm>
            <a:off x="0" y="50303"/>
            <a:ext cx="457711" cy="445973"/>
            <a:chOff x="397551" y="281000"/>
            <a:chExt cx="457711" cy="445973"/>
          </a:xfrm>
        </p:grpSpPr>
        <p:sp>
          <p:nvSpPr>
            <p:cNvPr id="1490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19" name="Google Shape;1519;p63"/>
          <p:cNvGrpSpPr/>
          <p:nvPr/>
        </p:nvGrpSpPr>
        <p:grpSpPr>
          <a:xfrm rot="-569816">
            <a:off x="7396319" y="56251"/>
            <a:ext cx="731302" cy="595243"/>
            <a:chOff x="6619350" y="3916825"/>
            <a:chExt cx="790183" cy="643169"/>
          </a:xfrm>
        </p:grpSpPr>
        <p:sp>
          <p:nvSpPr>
            <p:cNvPr id="1520" name="Google Shape;1520;p63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3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63"/>
          <p:cNvSpPr/>
          <p:nvPr/>
        </p:nvSpPr>
        <p:spPr>
          <a:xfrm rot="1295893">
            <a:off x="8414659" y="4619434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2 Imagen">
            <a:extLst>
              <a:ext uri="{FF2B5EF4-FFF2-40B4-BE49-F238E27FC236}">
                <a16:creationId xmlns:a16="http://schemas.microsoft.com/office/drawing/2014/main" id="{D29D4F42-FAB1-F31E-B6AE-A0C53D502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94" y="268316"/>
            <a:ext cx="5609381" cy="745175"/>
          </a:xfrm>
          <a:prstGeom prst="rect">
            <a:avLst/>
          </a:prstGeom>
        </p:spPr>
      </p:pic>
      <p:sp>
        <p:nvSpPr>
          <p:cNvPr id="3" name="10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EA38F1-B741-F522-FB73-C264B1E30E06}"/>
              </a:ext>
            </a:extLst>
          </p:cNvPr>
          <p:cNvSpPr txBox="1"/>
          <p:nvPr/>
        </p:nvSpPr>
        <p:spPr>
          <a:xfrm>
            <a:off x="6141683" y="1329611"/>
            <a:ext cx="8234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pPr algn="ctr"/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PLAY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2D9BBB0B-6BDE-ED6D-4532-B983814E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487">
            <a:off x="6885163" y="1394180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5 CuadroTexto">
            <a:extLst>
              <a:ext uri="{FF2B5EF4-FFF2-40B4-BE49-F238E27FC236}">
                <a16:creationId xmlns:a16="http://schemas.microsoft.com/office/drawing/2014/main" id="{5CDE0248-99F5-BE74-191B-1E0EDF5524B0}"/>
              </a:ext>
            </a:extLst>
          </p:cNvPr>
          <p:cNvSpPr txBox="1"/>
          <p:nvPr/>
        </p:nvSpPr>
        <p:spPr>
          <a:xfrm>
            <a:off x="3289816" y="4131289"/>
            <a:ext cx="266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1800" b="1" dirty="0">
                <a:solidFill>
                  <a:srgbClr val="00FFFF"/>
                </a:solidFill>
                <a:latin typeface="Comic Sans MS" panose="030F0702030302020204" pitchFamily="66" charset="0"/>
              </a:rPr>
              <a:t>READ THE NUMBER</a:t>
            </a:r>
            <a:endParaRPr lang="es-ES" sz="1800" b="1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http://s4.photobucket.com/albums/y143/cute-spot/site-graphics/slot_machine/wanna_get_lucky.gif">
            <a:extLst>
              <a:ext uri="{FF2B5EF4-FFF2-40B4-BE49-F238E27FC236}">
                <a16:creationId xmlns:a16="http://schemas.microsoft.com/office/drawing/2014/main" id="{49B11B8F-45D3-0A5D-3B17-F07779AD6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83360"/>
            <a:ext cx="1745326" cy="174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2" y="44076"/>
            <a:ext cx="5792246" cy="4864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3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08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58" y="2012982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2457816" y="3759882"/>
            <a:ext cx="4226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TWENTY THOUSAND DONG</a:t>
            </a:r>
            <a:endParaRPr lang="es-ES" sz="21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4309728" y="1329613"/>
            <a:ext cx="154781" cy="163115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4526422" y="1329613"/>
            <a:ext cx="154781" cy="163115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4741255" y="1329613"/>
            <a:ext cx="154781" cy="163115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3959188" y="4290675"/>
            <a:ext cx="1603904" cy="792670"/>
            <a:chOff x="3754917" y="5805264"/>
            <a:chExt cx="1825517" cy="1056894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05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2442446" y="3448012"/>
            <a:ext cx="4260504" cy="16307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05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3867148" y="3370482"/>
            <a:ext cx="1553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1500" b="1" dirty="0">
                <a:solidFill>
                  <a:srgbClr val="FF0000"/>
                </a:solidFill>
              </a:rPr>
              <a:t>TIME’S UP</a:t>
            </a:r>
            <a:endParaRPr lang="es-ES" altLang="es-ES" sz="15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2628268" y="1856892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20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3959188" y="1859272"/>
            <a:ext cx="1222556" cy="125253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5328326" y="1856891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8625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2611124" y="1418346"/>
            <a:ext cx="3105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 err="1">
                <a:solidFill>
                  <a:srgbClr val="00FFFF"/>
                </a:solidFill>
              </a:rPr>
              <a:t>How</a:t>
            </a:r>
            <a:r>
              <a:rPr lang="es-ES_tradnl" sz="2100" b="1" dirty="0">
                <a:solidFill>
                  <a:srgbClr val="00FFFF"/>
                </a:solidFill>
              </a:rPr>
              <a:t> </a:t>
            </a:r>
            <a:r>
              <a:rPr lang="es-ES_tradnl" sz="2100" b="1" dirty="0" err="1">
                <a:solidFill>
                  <a:srgbClr val="00FFFF"/>
                </a:solidFill>
              </a:rPr>
              <a:t>much</a:t>
            </a:r>
            <a:r>
              <a:rPr lang="es-ES_tradnl" sz="2100" b="1" dirty="0">
                <a:solidFill>
                  <a:srgbClr val="00FFFF"/>
                </a:solidFill>
              </a:rPr>
              <a:t>?</a:t>
            </a:r>
            <a:endParaRPr lang="es-ES" sz="21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2506192" y="3790248"/>
            <a:ext cx="4118036" cy="176391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8" name="57 Rectángulo"/>
          <p:cNvSpPr/>
          <p:nvPr/>
        </p:nvSpPr>
        <p:spPr>
          <a:xfrm>
            <a:off x="3923858" y="1957221"/>
            <a:ext cx="129621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9" name="58 Rectángulo"/>
          <p:cNvSpPr/>
          <p:nvPr/>
        </p:nvSpPr>
        <p:spPr>
          <a:xfrm>
            <a:off x="2611125" y="1957221"/>
            <a:ext cx="120503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0" name="59 Rectángulo"/>
          <p:cNvSpPr/>
          <p:nvPr/>
        </p:nvSpPr>
        <p:spPr>
          <a:xfrm>
            <a:off x="5301167" y="1957221"/>
            <a:ext cx="1242208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7075541" y="1143989"/>
            <a:ext cx="7287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6942616" y="272726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5760133" y="1329612"/>
            <a:ext cx="783242" cy="403522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rgbClr val="FF0000"/>
                </a:solidFill>
                <a:latin typeface="DS-Digital" pitchFamily="2" charset="0"/>
              </a:rPr>
              <a:t>1/8</a:t>
            </a:r>
            <a:endParaRPr lang="es-ES" sz="21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2" y="44076"/>
            <a:ext cx="5792246" cy="4864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3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08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58" y="2012982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2457816" y="3759882"/>
            <a:ext cx="4226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SEVENTY THOUSAND DONG</a:t>
            </a:r>
            <a:endParaRPr lang="es-ES" sz="21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4309728" y="1329613"/>
            <a:ext cx="154781" cy="163115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4526422" y="1329613"/>
            <a:ext cx="154781" cy="163115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4741255" y="1329613"/>
            <a:ext cx="154781" cy="163115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3959188" y="4290675"/>
            <a:ext cx="1603904" cy="792670"/>
            <a:chOff x="3754917" y="5805264"/>
            <a:chExt cx="1825517" cy="1056894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05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2442446" y="3448012"/>
            <a:ext cx="4260504" cy="16307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05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3867148" y="3370482"/>
            <a:ext cx="1553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1500" b="1" dirty="0">
                <a:solidFill>
                  <a:srgbClr val="FF0000"/>
                </a:solidFill>
              </a:rPr>
              <a:t>TIME’S UP</a:t>
            </a:r>
            <a:endParaRPr lang="es-ES" altLang="es-ES" sz="15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2628268" y="1856892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70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3959188" y="1859272"/>
            <a:ext cx="1222556" cy="125253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5328326" y="1856891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8625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2611124" y="1418346"/>
            <a:ext cx="3105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 err="1">
                <a:solidFill>
                  <a:srgbClr val="00FFFF"/>
                </a:solidFill>
              </a:rPr>
              <a:t>How</a:t>
            </a:r>
            <a:r>
              <a:rPr lang="es-ES_tradnl" sz="2100" b="1" dirty="0">
                <a:solidFill>
                  <a:srgbClr val="00FFFF"/>
                </a:solidFill>
              </a:rPr>
              <a:t> </a:t>
            </a:r>
            <a:r>
              <a:rPr lang="es-ES_tradnl" sz="2100" b="1" dirty="0" err="1">
                <a:solidFill>
                  <a:srgbClr val="00FFFF"/>
                </a:solidFill>
              </a:rPr>
              <a:t>much</a:t>
            </a:r>
            <a:r>
              <a:rPr lang="es-ES_tradnl" sz="2100" b="1" dirty="0">
                <a:solidFill>
                  <a:srgbClr val="00FFFF"/>
                </a:solidFill>
              </a:rPr>
              <a:t>?</a:t>
            </a:r>
            <a:endParaRPr lang="es-ES" sz="21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2482200" y="3779853"/>
            <a:ext cx="4118036" cy="176391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8" name="57 Rectángulo"/>
          <p:cNvSpPr/>
          <p:nvPr/>
        </p:nvSpPr>
        <p:spPr>
          <a:xfrm>
            <a:off x="3923858" y="1957221"/>
            <a:ext cx="129621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9" name="58 Rectángulo"/>
          <p:cNvSpPr/>
          <p:nvPr/>
        </p:nvSpPr>
        <p:spPr>
          <a:xfrm>
            <a:off x="2611125" y="1957221"/>
            <a:ext cx="120503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0" name="59 Rectángulo"/>
          <p:cNvSpPr/>
          <p:nvPr/>
        </p:nvSpPr>
        <p:spPr>
          <a:xfrm>
            <a:off x="5301167" y="1957221"/>
            <a:ext cx="1242208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7075541" y="1143989"/>
            <a:ext cx="7287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6942616" y="272726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5760133" y="1329612"/>
            <a:ext cx="783242" cy="403522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rgbClr val="FF0000"/>
                </a:solidFill>
                <a:latin typeface="DS-Digital" pitchFamily="2" charset="0"/>
              </a:rPr>
              <a:t>2/8</a:t>
            </a:r>
            <a:endParaRPr lang="es-ES" sz="21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2" y="44076"/>
            <a:ext cx="5792246" cy="4864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3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08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58" y="2012982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2457816" y="3759882"/>
            <a:ext cx="4226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FIFTY THOUSAND DONG</a:t>
            </a:r>
            <a:endParaRPr lang="es-ES" sz="21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4309728" y="1329613"/>
            <a:ext cx="154781" cy="163115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4526422" y="1329613"/>
            <a:ext cx="154781" cy="163115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4741255" y="1329613"/>
            <a:ext cx="154781" cy="163115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3959188" y="4290675"/>
            <a:ext cx="1603904" cy="792670"/>
            <a:chOff x="3754917" y="5805264"/>
            <a:chExt cx="1825517" cy="1056894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05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2442446" y="3448012"/>
            <a:ext cx="4260504" cy="16307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05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3867148" y="3370482"/>
            <a:ext cx="1553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1500" b="1" dirty="0">
                <a:solidFill>
                  <a:srgbClr val="FF0000"/>
                </a:solidFill>
              </a:rPr>
              <a:t>TIME’S UP</a:t>
            </a:r>
            <a:endParaRPr lang="es-ES" altLang="es-ES" sz="15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2628268" y="1856892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50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3959188" y="1859272"/>
            <a:ext cx="1222556" cy="125253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5328326" y="1856891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8625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2611124" y="1418346"/>
            <a:ext cx="3105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 err="1">
                <a:solidFill>
                  <a:srgbClr val="00FFFF"/>
                </a:solidFill>
              </a:rPr>
              <a:t>How</a:t>
            </a:r>
            <a:r>
              <a:rPr lang="es-ES_tradnl" sz="2100" b="1" dirty="0">
                <a:solidFill>
                  <a:srgbClr val="00FFFF"/>
                </a:solidFill>
              </a:rPr>
              <a:t> </a:t>
            </a:r>
            <a:r>
              <a:rPr lang="es-ES_tradnl" sz="2100" b="1" dirty="0" err="1">
                <a:solidFill>
                  <a:srgbClr val="00FFFF"/>
                </a:solidFill>
              </a:rPr>
              <a:t>much</a:t>
            </a:r>
            <a:r>
              <a:rPr lang="es-ES_tradnl" sz="2100" b="1" dirty="0">
                <a:solidFill>
                  <a:srgbClr val="00FFFF"/>
                </a:solidFill>
              </a:rPr>
              <a:t>?</a:t>
            </a:r>
            <a:endParaRPr lang="es-ES" sz="21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2506192" y="3790248"/>
            <a:ext cx="4118036" cy="176391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8" name="57 Rectángulo"/>
          <p:cNvSpPr/>
          <p:nvPr/>
        </p:nvSpPr>
        <p:spPr>
          <a:xfrm>
            <a:off x="3923858" y="1957221"/>
            <a:ext cx="129621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9" name="58 Rectángulo"/>
          <p:cNvSpPr/>
          <p:nvPr/>
        </p:nvSpPr>
        <p:spPr>
          <a:xfrm>
            <a:off x="2611125" y="1957221"/>
            <a:ext cx="120503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0" name="59 Rectángulo"/>
          <p:cNvSpPr/>
          <p:nvPr/>
        </p:nvSpPr>
        <p:spPr>
          <a:xfrm>
            <a:off x="5301167" y="1957221"/>
            <a:ext cx="1242208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7075541" y="1143989"/>
            <a:ext cx="7287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6942616" y="272726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5760133" y="1329612"/>
            <a:ext cx="783242" cy="403522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rgbClr val="FF0000"/>
                </a:solidFill>
                <a:latin typeface="DS-Digital" pitchFamily="2" charset="0"/>
              </a:rPr>
              <a:t>3/8</a:t>
            </a:r>
            <a:endParaRPr lang="es-ES" sz="21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9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2" y="44076"/>
            <a:ext cx="5792246" cy="4864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3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08" y="2011790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58" y="2012982"/>
            <a:ext cx="928779" cy="92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2457816" y="3759882"/>
            <a:ext cx="4226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FORTY THOUSAND DONG</a:t>
            </a:r>
            <a:endParaRPr lang="es-ES" sz="21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4309728" y="1329613"/>
            <a:ext cx="154781" cy="163115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4526422" y="1329613"/>
            <a:ext cx="154781" cy="163115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4741255" y="1329613"/>
            <a:ext cx="154781" cy="163115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05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3959188" y="4290675"/>
            <a:ext cx="1603904" cy="792670"/>
            <a:chOff x="3754917" y="5805264"/>
            <a:chExt cx="1825517" cy="1056894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05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2442446" y="3448012"/>
            <a:ext cx="4260504" cy="16307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05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3867148" y="3370482"/>
            <a:ext cx="15532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1500" b="1" dirty="0">
                <a:solidFill>
                  <a:srgbClr val="FF0000"/>
                </a:solidFill>
              </a:rPr>
              <a:t>TIME’S UP</a:t>
            </a:r>
            <a:endParaRPr lang="es-ES" altLang="es-ES" sz="15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2628268" y="1856892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40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3959188" y="1859272"/>
            <a:ext cx="1222556" cy="125253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50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5328326" y="1856891"/>
            <a:ext cx="1187890" cy="125491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8625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2611124" y="1418346"/>
            <a:ext cx="3105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100" b="1" dirty="0" err="1">
                <a:solidFill>
                  <a:srgbClr val="00FFFF"/>
                </a:solidFill>
              </a:rPr>
              <a:t>How</a:t>
            </a:r>
            <a:r>
              <a:rPr lang="es-ES_tradnl" sz="2100" b="1" dirty="0">
                <a:solidFill>
                  <a:srgbClr val="00FFFF"/>
                </a:solidFill>
              </a:rPr>
              <a:t> </a:t>
            </a:r>
            <a:r>
              <a:rPr lang="es-ES_tradnl" sz="2100" b="1" dirty="0" err="1">
                <a:solidFill>
                  <a:srgbClr val="00FFFF"/>
                </a:solidFill>
              </a:rPr>
              <a:t>much</a:t>
            </a:r>
            <a:r>
              <a:rPr lang="es-ES_tradnl" sz="2100" b="1" dirty="0">
                <a:solidFill>
                  <a:srgbClr val="00FFFF"/>
                </a:solidFill>
              </a:rPr>
              <a:t>?</a:t>
            </a:r>
            <a:endParaRPr lang="es-ES" sz="21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2506192" y="3790248"/>
            <a:ext cx="4118036" cy="176391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8" name="57 Rectángulo"/>
          <p:cNvSpPr/>
          <p:nvPr/>
        </p:nvSpPr>
        <p:spPr>
          <a:xfrm>
            <a:off x="3923858" y="1957221"/>
            <a:ext cx="129621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59" name="58 Rectángulo"/>
          <p:cNvSpPr/>
          <p:nvPr/>
        </p:nvSpPr>
        <p:spPr>
          <a:xfrm>
            <a:off x="2611125" y="1957221"/>
            <a:ext cx="1205034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0" name="59 Rectángulo"/>
          <p:cNvSpPr/>
          <p:nvPr/>
        </p:nvSpPr>
        <p:spPr>
          <a:xfrm>
            <a:off x="5301167" y="1957221"/>
            <a:ext cx="1242208" cy="1424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7075541" y="1143989"/>
            <a:ext cx="7287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825" b="1" dirty="0">
              <a:solidFill>
                <a:srgbClr val="FF0000"/>
              </a:solidFill>
            </a:endParaRPr>
          </a:p>
          <a:p>
            <a:r>
              <a:rPr lang="es-ES_tradnl" sz="15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825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6942616" y="272726"/>
            <a:ext cx="1038575" cy="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5760133" y="1329612"/>
            <a:ext cx="783242" cy="403522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b="1" dirty="0">
                <a:solidFill>
                  <a:srgbClr val="FF0000"/>
                </a:solidFill>
                <a:latin typeface="DS-Digital" pitchFamily="2" charset="0"/>
              </a:rPr>
              <a:t>4/8</a:t>
            </a:r>
            <a:endParaRPr lang="es-ES" sz="21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873235-63B6-49F4-A652-42C5810F91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505</Words>
  <Application>Microsoft Office PowerPoint</Application>
  <PresentationFormat>On-screen Show (16:9)</PresentationFormat>
  <Paragraphs>233</Paragraphs>
  <Slides>34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#9Slide03 Quicksand Medium</vt:lpstr>
      <vt:lpstr>Barriecito</vt:lpstr>
      <vt:lpstr>Castellar</vt:lpstr>
      <vt:lpstr>DS-Digital</vt:lpstr>
      <vt:lpstr>Patrick Hand</vt:lpstr>
      <vt:lpstr>Poppins</vt:lpstr>
      <vt:lpstr>Script MT Bold</vt:lpstr>
      <vt:lpstr>宋体</vt:lpstr>
      <vt:lpstr>Arial</vt:lpstr>
      <vt:lpstr>Arial Black</vt:lpstr>
      <vt:lpstr>Comic Sans MS</vt:lpstr>
      <vt:lpstr>Cooper Black</vt:lpstr>
      <vt:lpstr>Ravie</vt:lpstr>
      <vt:lpstr>Trebuchet MS</vt:lpstr>
      <vt:lpstr>Wingdings 2</vt:lpstr>
      <vt:lpstr>Wingdings 3</vt:lpstr>
      <vt:lpstr>Cute Family Doodle Collage for Marketing by Slidesgo</vt:lpstr>
      <vt:lpstr>PowerPoint Presentation</vt:lpstr>
      <vt:lpstr>At the shopping centre Lesson 2 - Period 4</vt:lpstr>
      <vt:lpstr>Warm-up and review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number.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complete and read.</vt:lpstr>
      <vt:lpstr>PowerPoint Presentation</vt:lpstr>
      <vt:lpstr>Let’s play!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creator>DELL</dc:creator>
  <cp:lastModifiedBy>Giang Do</cp:lastModifiedBy>
  <cp:revision>87</cp:revision>
  <dcterms:modified xsi:type="dcterms:W3CDTF">2023-10-26T03:06:35Z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