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4" r:id="rId1"/>
    <p:sldMasterId id="2147483685" r:id="rId2"/>
  </p:sldMasterIdLst>
  <p:notesMasterIdLst>
    <p:notesMasterId r:id="rId24"/>
  </p:notesMasterIdLst>
  <p:sldIdLst>
    <p:sldId id="363" r:id="rId3"/>
    <p:sldId id="291" r:id="rId4"/>
    <p:sldId id="279" r:id="rId5"/>
    <p:sldId id="259" r:id="rId6"/>
    <p:sldId id="333" r:id="rId7"/>
    <p:sldId id="334" r:id="rId8"/>
    <p:sldId id="336" r:id="rId9"/>
    <p:sldId id="337" r:id="rId10"/>
    <p:sldId id="352" r:id="rId11"/>
    <p:sldId id="338" r:id="rId12"/>
    <p:sldId id="357" r:id="rId13"/>
    <p:sldId id="335" r:id="rId14"/>
    <p:sldId id="355" r:id="rId15"/>
    <p:sldId id="356" r:id="rId16"/>
    <p:sldId id="358" r:id="rId17"/>
    <p:sldId id="340" r:id="rId18"/>
    <p:sldId id="348" r:id="rId19"/>
    <p:sldId id="349" r:id="rId20"/>
    <p:sldId id="332" r:id="rId21"/>
    <p:sldId id="361" r:id="rId22"/>
    <p:sldId id="362" r:id="rId23"/>
  </p:sldIdLst>
  <p:sldSz cx="9144000" cy="5143500" type="screen16x9"/>
  <p:notesSz cx="6858000" cy="9144000"/>
  <p:embeddedFontLst>
    <p:embeddedFont>
      <p:font typeface="Script MT Bold" panose="020B0604020202020204" charset="0"/>
      <p:bold r:id="rId25"/>
    </p:embeddedFont>
    <p:embeddedFont>
      <p:font typeface="Hind" panose="020B0604020202020204" charset="0"/>
      <p:regular r:id="rId26"/>
      <p:bold r:id="rId27"/>
    </p:embeddedFont>
    <p:embeddedFont>
      <p:font typeface="Delius Swash Caps" panose="020B0604020202020204" charset="0"/>
      <p:regular r:id="rId28"/>
    </p:embeddedFont>
    <p:embeddedFont>
      <p:font typeface="#9Slide03 Nexa Bold" panose="020B0604020202020204" charset="0"/>
      <p:bold r:id="rId29"/>
    </p:embeddedFont>
    <p:embeddedFont>
      <p:font typeface="Coming Soon" panose="020B0604020202020204" charset="0"/>
      <p:regular r:id="rId30"/>
    </p:embeddedFont>
    <p:embeddedFont>
      <p:font typeface="Sport Day" panose="020B0604020202020204" charset="0"/>
      <p:regular r:id="rId31"/>
      <p:bold r:id="rId32"/>
      <p:italic r:id="rId33"/>
      <p:boldItalic r:id="rId34"/>
    </p:embeddedFont>
    <p:embeddedFont>
      <p:font typeface="Pangolin" panose="020B0604020202020204" charset="0"/>
      <p:regular r:id="rId35"/>
    </p:embeddedFont>
    <p:embeddedFont>
      <p:font typeface="Comfortaa" panose="020B0604020202020204" charset="0"/>
      <p:regular r:id="rId36"/>
      <p:bold r:id="rId37"/>
    </p:embeddedFont>
    <p:embeddedFont>
      <p:font typeface="Montserrat" panose="020B0604020202020204" charset="0"/>
      <p:regular r:id="rId38"/>
      <p:bold r:id="rId39"/>
      <p:italic r:id="rId40"/>
      <p:boldItalic r:id="rId41"/>
    </p:embeddedFont>
    <p:embeddedFont>
      <p:font typeface="Hammersmith One" panose="020B0604020202020204" charset="0"/>
      <p:regular r:id="rId42"/>
    </p:embeddedFont>
    <p:embeddedFont>
      <p:font typeface="Barlow" panose="020B0604020202020204" charset="0"/>
      <p:regular r:id="rId43"/>
      <p:bold r:id="rId44"/>
      <p:italic r:id="rId45"/>
      <p:boldItalic r:id="rId46"/>
    </p:embeddedFont>
    <p:embeddedFont>
      <p:font typeface="Fira Sans Extra Condensed Medium" panose="020B0604020202020204" charset="-122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FF0066"/>
    <a:srgbClr val="9933FF"/>
    <a:srgbClr val="9900CC"/>
    <a:srgbClr val="0000CC"/>
    <a:srgbClr val="808000"/>
    <a:srgbClr val="FFFF66"/>
    <a:srgbClr val="800000"/>
    <a:srgbClr val="660066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062C725-335E-441B-ADA7-94C5EBDB45F5}">
  <a:tblStyle styleId="{8062C725-335E-441B-ADA7-94C5EBDB45F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6" d="100"/>
          <a:sy n="136" d="100"/>
        </p:scale>
        <p:origin x="77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80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font" Target="fonts/font26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5.fntdata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0" Type="http://schemas.openxmlformats.org/officeDocument/2006/relationships/slide" Target="slides/slide18.xml"/><Relationship Id="rId41" Type="http://schemas.openxmlformats.org/officeDocument/2006/relationships/font" Target="fonts/font17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font" Target="fonts/font2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7" name="Google Shape;1747;gaf111183c5_1_18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8" name="Google Shape;1748;gaf111183c5_1_18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866748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968921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Ask pupils some questions about Activity:</a:t>
            </a:r>
            <a:r>
              <a:rPr lang="en-US" sz="11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1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How many pictures are there? Who can you see? What are they doing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?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95585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820352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55758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32379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3012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663752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79657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12 Segments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9B328-75EF-4903-B932-E7F60FD8E0DE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8869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gaf111183c5_1_1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2" name="Google Shape;1232;gaf111183c5_1_1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https://www.youtube.com/watch?v=zMdq9jSaNLg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91716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7387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75465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191538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493722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3177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5;p3"/>
          <p:cNvGrpSpPr/>
          <p:nvPr/>
        </p:nvGrpSpPr>
        <p:grpSpPr>
          <a:xfrm rot="753979">
            <a:off x="-858940" y="103947"/>
            <a:ext cx="4009089" cy="1957480"/>
            <a:chOff x="5598662" y="908706"/>
            <a:chExt cx="3226992" cy="1575613"/>
          </a:xfrm>
        </p:grpSpPr>
        <p:sp>
          <p:nvSpPr>
            <p:cNvPr id="16" name="Google Shape;16;p3"/>
            <p:cNvSpPr/>
            <p:nvPr/>
          </p:nvSpPr>
          <p:spPr>
            <a:xfrm>
              <a:off x="6210525" y="1542486"/>
              <a:ext cx="2004619" cy="941833"/>
            </a:xfrm>
            <a:custGeom>
              <a:avLst/>
              <a:gdLst/>
              <a:ahLst/>
              <a:cxnLst/>
              <a:rect l="l" t="t" r="r" b="b"/>
              <a:pathLst>
                <a:path w="25424" h="11945" extrusionOk="0">
                  <a:moveTo>
                    <a:pt x="12482" y="1"/>
                  </a:moveTo>
                  <a:cubicBezTo>
                    <a:pt x="5836" y="1"/>
                    <a:pt x="492" y="5516"/>
                    <a:pt x="0" y="11945"/>
                  </a:cubicBezTo>
                  <a:lnTo>
                    <a:pt x="2721" y="11945"/>
                  </a:lnTo>
                  <a:cubicBezTo>
                    <a:pt x="3203" y="6798"/>
                    <a:pt x="7433" y="2802"/>
                    <a:pt x="12704" y="2724"/>
                  </a:cubicBezTo>
                  <a:cubicBezTo>
                    <a:pt x="12751" y="2723"/>
                    <a:pt x="12799" y="2723"/>
                    <a:pt x="12846" y="2723"/>
                  </a:cubicBezTo>
                  <a:cubicBezTo>
                    <a:pt x="18051" y="2723"/>
                    <a:pt x="22209" y="6937"/>
                    <a:pt x="22702" y="11945"/>
                  </a:cubicBezTo>
                  <a:lnTo>
                    <a:pt x="25423" y="11945"/>
                  </a:lnTo>
                  <a:cubicBezTo>
                    <a:pt x="24910" y="5305"/>
                    <a:pt x="19452" y="112"/>
                    <a:pt x="12704" y="3"/>
                  </a:cubicBezTo>
                  <a:cubicBezTo>
                    <a:pt x="12630" y="1"/>
                    <a:pt x="12556" y="1"/>
                    <a:pt x="12482" y="1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5993456" y="1328020"/>
              <a:ext cx="2436230" cy="1156299"/>
            </a:xfrm>
            <a:custGeom>
              <a:avLst/>
              <a:gdLst/>
              <a:ahLst/>
              <a:cxnLst/>
              <a:rect l="l" t="t" r="r" b="b"/>
              <a:pathLst>
                <a:path w="30898" h="14665" extrusionOk="0">
                  <a:moveTo>
                    <a:pt x="15218" y="0"/>
                  </a:moveTo>
                  <a:cubicBezTo>
                    <a:pt x="7080" y="0"/>
                    <a:pt x="509" y="6729"/>
                    <a:pt x="1" y="14665"/>
                  </a:cubicBezTo>
                  <a:lnTo>
                    <a:pt x="2753" y="14665"/>
                  </a:lnTo>
                  <a:cubicBezTo>
                    <a:pt x="3235" y="8025"/>
                    <a:pt x="8708" y="2816"/>
                    <a:pt x="15457" y="2723"/>
                  </a:cubicBezTo>
                  <a:cubicBezTo>
                    <a:pt x="15522" y="2722"/>
                    <a:pt x="15588" y="2721"/>
                    <a:pt x="15653" y="2721"/>
                  </a:cubicBezTo>
                  <a:cubicBezTo>
                    <a:pt x="22311" y="2721"/>
                    <a:pt x="27683" y="8197"/>
                    <a:pt x="28176" y="14665"/>
                  </a:cubicBezTo>
                  <a:lnTo>
                    <a:pt x="30897" y="14665"/>
                  </a:lnTo>
                  <a:cubicBezTo>
                    <a:pt x="30369" y="6548"/>
                    <a:pt x="23682" y="111"/>
                    <a:pt x="15441" y="2"/>
                  </a:cubicBezTo>
                  <a:cubicBezTo>
                    <a:pt x="15367" y="1"/>
                    <a:pt x="15292" y="0"/>
                    <a:pt x="15218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5788766" y="1117180"/>
              <a:ext cx="2846868" cy="1367137"/>
            </a:xfrm>
            <a:custGeom>
              <a:avLst/>
              <a:gdLst/>
              <a:ahLst/>
              <a:cxnLst/>
              <a:rect l="l" t="t" r="r" b="b"/>
              <a:pathLst>
                <a:path w="36106" h="17339" extrusionOk="0">
                  <a:moveTo>
                    <a:pt x="17858" y="0"/>
                  </a:moveTo>
                  <a:cubicBezTo>
                    <a:pt x="8275" y="0"/>
                    <a:pt x="494" y="7964"/>
                    <a:pt x="0" y="17339"/>
                  </a:cubicBezTo>
                  <a:lnTo>
                    <a:pt x="2721" y="17339"/>
                  </a:lnTo>
                  <a:cubicBezTo>
                    <a:pt x="3188" y="9238"/>
                    <a:pt x="9858" y="2831"/>
                    <a:pt x="18053" y="2722"/>
                  </a:cubicBezTo>
                  <a:cubicBezTo>
                    <a:pt x="18109" y="2722"/>
                    <a:pt x="18165" y="2721"/>
                    <a:pt x="18221" y="2721"/>
                  </a:cubicBezTo>
                  <a:cubicBezTo>
                    <a:pt x="26354" y="2721"/>
                    <a:pt x="32921" y="9417"/>
                    <a:pt x="33384" y="17339"/>
                  </a:cubicBezTo>
                  <a:lnTo>
                    <a:pt x="36106" y="17339"/>
                  </a:lnTo>
                  <a:cubicBezTo>
                    <a:pt x="35624" y="7760"/>
                    <a:pt x="27740" y="126"/>
                    <a:pt x="18053" y="1"/>
                  </a:cubicBezTo>
                  <a:cubicBezTo>
                    <a:pt x="17988" y="1"/>
                    <a:pt x="17923" y="0"/>
                    <a:pt x="17858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5598662" y="908706"/>
              <a:ext cx="3226992" cy="1575610"/>
            </a:xfrm>
            <a:custGeom>
              <a:avLst/>
              <a:gdLst/>
              <a:ahLst/>
              <a:cxnLst/>
              <a:rect l="l" t="t" r="r" b="b"/>
              <a:pathLst>
                <a:path w="40927" h="19983" extrusionOk="0">
                  <a:moveTo>
                    <a:pt x="20270" y="1"/>
                  </a:moveTo>
                  <a:cubicBezTo>
                    <a:pt x="9303" y="1"/>
                    <a:pt x="356" y="9193"/>
                    <a:pt x="1" y="19983"/>
                  </a:cubicBezTo>
                  <a:lnTo>
                    <a:pt x="2722" y="19983"/>
                  </a:lnTo>
                  <a:cubicBezTo>
                    <a:pt x="3064" y="10467"/>
                    <a:pt x="10885" y="2816"/>
                    <a:pt x="20464" y="2723"/>
                  </a:cubicBezTo>
                  <a:cubicBezTo>
                    <a:pt x="20519" y="2722"/>
                    <a:pt x="20575" y="2722"/>
                    <a:pt x="20630" y="2722"/>
                  </a:cubicBezTo>
                  <a:cubicBezTo>
                    <a:pt x="30133" y="2722"/>
                    <a:pt x="37866" y="10645"/>
                    <a:pt x="38206" y="19983"/>
                  </a:cubicBezTo>
                  <a:lnTo>
                    <a:pt x="40927" y="19983"/>
                  </a:lnTo>
                  <a:cubicBezTo>
                    <a:pt x="40554" y="8989"/>
                    <a:pt x="31519" y="126"/>
                    <a:pt x="20464" y="2"/>
                  </a:cubicBezTo>
                  <a:cubicBezTo>
                    <a:pt x="20399" y="1"/>
                    <a:pt x="20335" y="1"/>
                    <a:pt x="20270" y="1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20;p3"/>
          <p:cNvSpPr/>
          <p:nvPr/>
        </p:nvSpPr>
        <p:spPr>
          <a:xfrm rot="-245">
            <a:off x="1580950" y="429634"/>
            <a:ext cx="5869811" cy="4284240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6848849" y="2523500"/>
            <a:ext cx="2871796" cy="148056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-2928723" y="914377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 rot="-21869">
            <a:off x="2992168" y="2259519"/>
            <a:ext cx="3159664" cy="7413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300"/>
              <a:buNone/>
              <a:defRPr sz="43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 rot="-21855">
            <a:off x="3423310" y="1529360"/>
            <a:ext cx="2076342" cy="7413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 rot="-22116">
            <a:off x="2869915" y="2893124"/>
            <a:ext cx="3404170" cy="7413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2430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86101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40364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81270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21004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06720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97568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68645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60922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236318" y="-1742866"/>
            <a:ext cx="4783948" cy="8447828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8340325" y="336450"/>
            <a:ext cx="415325" cy="478075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70979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8"/>
          <p:cNvSpPr/>
          <p:nvPr/>
        </p:nvSpPr>
        <p:spPr>
          <a:xfrm rot="10110648" flipH="1">
            <a:off x="-1906327" y="-1100549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" name="Google Shape;77;p8"/>
          <p:cNvGrpSpPr/>
          <p:nvPr/>
        </p:nvGrpSpPr>
        <p:grpSpPr>
          <a:xfrm rot="844233">
            <a:off x="6899031" y="3181610"/>
            <a:ext cx="1399567" cy="4524577"/>
            <a:chOff x="5359700" y="4477450"/>
            <a:chExt cx="508075" cy="1642525"/>
          </a:xfrm>
        </p:grpSpPr>
        <p:sp>
          <p:nvSpPr>
            <p:cNvPr id="78" name="Google Shape;78;p8"/>
            <p:cNvSpPr/>
            <p:nvPr/>
          </p:nvSpPr>
          <p:spPr>
            <a:xfrm>
              <a:off x="5359700" y="4825400"/>
              <a:ext cx="286100" cy="1294575"/>
            </a:xfrm>
            <a:custGeom>
              <a:avLst/>
              <a:gdLst/>
              <a:ahLst/>
              <a:cxnLst/>
              <a:rect l="l" t="t" r="r" b="b"/>
              <a:pathLst>
                <a:path w="11444" h="51783" extrusionOk="0">
                  <a:moveTo>
                    <a:pt x="11323" y="0"/>
                  </a:moveTo>
                  <a:cubicBezTo>
                    <a:pt x="11261" y="0"/>
                    <a:pt x="11195" y="39"/>
                    <a:pt x="11195" y="117"/>
                  </a:cubicBezTo>
                  <a:cubicBezTo>
                    <a:pt x="11117" y="2916"/>
                    <a:pt x="10339" y="5777"/>
                    <a:pt x="9562" y="8451"/>
                  </a:cubicBezTo>
                  <a:cubicBezTo>
                    <a:pt x="8753" y="11297"/>
                    <a:pt x="7587" y="14002"/>
                    <a:pt x="6903" y="16879"/>
                  </a:cubicBezTo>
                  <a:cubicBezTo>
                    <a:pt x="6281" y="19476"/>
                    <a:pt x="5954" y="22166"/>
                    <a:pt x="5861" y="24840"/>
                  </a:cubicBezTo>
                  <a:cubicBezTo>
                    <a:pt x="5783" y="27173"/>
                    <a:pt x="5908" y="29505"/>
                    <a:pt x="6297" y="31806"/>
                  </a:cubicBezTo>
                  <a:cubicBezTo>
                    <a:pt x="6592" y="33548"/>
                    <a:pt x="7121" y="35227"/>
                    <a:pt x="7276" y="37000"/>
                  </a:cubicBezTo>
                  <a:cubicBezTo>
                    <a:pt x="7587" y="40763"/>
                    <a:pt x="6919" y="44759"/>
                    <a:pt x="4726" y="47884"/>
                  </a:cubicBezTo>
                  <a:cubicBezTo>
                    <a:pt x="3560" y="49517"/>
                    <a:pt x="1943" y="50745"/>
                    <a:pt x="123" y="51569"/>
                  </a:cubicBezTo>
                  <a:cubicBezTo>
                    <a:pt x="1" y="51610"/>
                    <a:pt x="69" y="51783"/>
                    <a:pt x="182" y="51783"/>
                  </a:cubicBezTo>
                  <a:cubicBezTo>
                    <a:pt x="198" y="51783"/>
                    <a:pt x="215" y="51779"/>
                    <a:pt x="232" y="51772"/>
                  </a:cubicBezTo>
                  <a:cubicBezTo>
                    <a:pt x="7074" y="48739"/>
                    <a:pt x="8691" y="40327"/>
                    <a:pt x="6965" y="33657"/>
                  </a:cubicBezTo>
                  <a:cubicBezTo>
                    <a:pt x="5675" y="28681"/>
                    <a:pt x="5877" y="23301"/>
                    <a:pt x="6841" y="18294"/>
                  </a:cubicBezTo>
                  <a:cubicBezTo>
                    <a:pt x="7416" y="15355"/>
                    <a:pt x="8505" y="12618"/>
                    <a:pt x="9406" y="9788"/>
                  </a:cubicBezTo>
                  <a:cubicBezTo>
                    <a:pt x="10106" y="7643"/>
                    <a:pt x="10681" y="5419"/>
                    <a:pt x="11070" y="3180"/>
                  </a:cubicBezTo>
                  <a:cubicBezTo>
                    <a:pt x="11241" y="2169"/>
                    <a:pt x="11412" y="1143"/>
                    <a:pt x="11428" y="117"/>
                  </a:cubicBezTo>
                  <a:cubicBezTo>
                    <a:pt x="11443" y="39"/>
                    <a:pt x="11385" y="0"/>
                    <a:pt x="11323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>
              <a:off x="5462300" y="4477450"/>
              <a:ext cx="405475" cy="469825"/>
            </a:xfrm>
            <a:custGeom>
              <a:avLst/>
              <a:gdLst/>
              <a:ahLst/>
              <a:cxnLst/>
              <a:rect l="l" t="t" r="r" b="b"/>
              <a:pathLst>
                <a:path w="16219" h="18793" extrusionOk="0">
                  <a:moveTo>
                    <a:pt x="8431" y="1"/>
                  </a:moveTo>
                  <a:cubicBezTo>
                    <a:pt x="4771" y="1"/>
                    <a:pt x="1456" y="3111"/>
                    <a:pt x="746" y="7426"/>
                  </a:cubicBezTo>
                  <a:cubicBezTo>
                    <a:pt x="0" y="11920"/>
                    <a:pt x="2410" y="16103"/>
                    <a:pt x="6142" y="17051"/>
                  </a:cubicBezTo>
                  <a:cubicBezTo>
                    <a:pt x="5644" y="17673"/>
                    <a:pt x="5178" y="18560"/>
                    <a:pt x="6453" y="18762"/>
                  </a:cubicBezTo>
                  <a:cubicBezTo>
                    <a:pt x="6574" y="18783"/>
                    <a:pt x="6682" y="18792"/>
                    <a:pt x="6778" y="18792"/>
                  </a:cubicBezTo>
                  <a:cubicBezTo>
                    <a:pt x="7689" y="18792"/>
                    <a:pt x="7495" y="17912"/>
                    <a:pt x="7199" y="17222"/>
                  </a:cubicBezTo>
                  <a:lnTo>
                    <a:pt x="7199" y="17222"/>
                  </a:lnTo>
                  <a:cubicBezTo>
                    <a:pt x="7383" y="17238"/>
                    <a:pt x="7565" y="17245"/>
                    <a:pt x="7747" y="17245"/>
                  </a:cubicBezTo>
                  <a:cubicBezTo>
                    <a:pt x="11435" y="17245"/>
                    <a:pt x="14745" y="14133"/>
                    <a:pt x="15456" y="9821"/>
                  </a:cubicBezTo>
                  <a:cubicBezTo>
                    <a:pt x="16218" y="5094"/>
                    <a:pt x="13544" y="740"/>
                    <a:pt x="9485" y="87"/>
                  </a:cubicBezTo>
                  <a:cubicBezTo>
                    <a:pt x="9132" y="29"/>
                    <a:pt x="8780" y="1"/>
                    <a:pt x="8431" y="1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>
              <a:off x="5720400" y="4530150"/>
              <a:ext cx="57950" cy="51725"/>
            </a:xfrm>
            <a:custGeom>
              <a:avLst/>
              <a:gdLst/>
              <a:ahLst/>
              <a:cxnLst/>
              <a:rect l="l" t="t" r="r" b="b"/>
              <a:pathLst>
                <a:path w="2318" h="2069" extrusionOk="0">
                  <a:moveTo>
                    <a:pt x="1158" y="0"/>
                  </a:moveTo>
                  <a:cubicBezTo>
                    <a:pt x="718" y="0"/>
                    <a:pt x="311" y="289"/>
                    <a:pt x="172" y="731"/>
                  </a:cubicBezTo>
                  <a:cubicBezTo>
                    <a:pt x="1" y="1276"/>
                    <a:pt x="312" y="1835"/>
                    <a:pt x="856" y="2022"/>
                  </a:cubicBezTo>
                  <a:cubicBezTo>
                    <a:pt x="957" y="2054"/>
                    <a:pt x="1059" y="2069"/>
                    <a:pt x="1159" y="2069"/>
                  </a:cubicBezTo>
                  <a:cubicBezTo>
                    <a:pt x="1595" y="2069"/>
                    <a:pt x="1992" y="1781"/>
                    <a:pt x="2131" y="1338"/>
                  </a:cubicBezTo>
                  <a:cubicBezTo>
                    <a:pt x="2318" y="794"/>
                    <a:pt x="2007" y="203"/>
                    <a:pt x="1462" y="47"/>
                  </a:cubicBezTo>
                  <a:cubicBezTo>
                    <a:pt x="1361" y="15"/>
                    <a:pt x="1259" y="0"/>
                    <a:pt x="1158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" name="Google Shape;81;p8"/>
          <p:cNvSpPr/>
          <p:nvPr/>
        </p:nvSpPr>
        <p:spPr>
          <a:xfrm rot="-602453">
            <a:off x="7198979" y="1527458"/>
            <a:ext cx="3104674" cy="1589625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8"/>
          <p:cNvSpPr/>
          <p:nvPr/>
        </p:nvSpPr>
        <p:spPr>
          <a:xfrm>
            <a:off x="3600176" y="4192650"/>
            <a:ext cx="3233678" cy="1285599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" name="Google Shape;83;p8"/>
          <p:cNvGrpSpPr/>
          <p:nvPr/>
        </p:nvGrpSpPr>
        <p:grpSpPr>
          <a:xfrm>
            <a:off x="5703358" y="632417"/>
            <a:ext cx="2868342" cy="3726262"/>
            <a:chOff x="5703358" y="632417"/>
            <a:chExt cx="2868342" cy="3726262"/>
          </a:xfrm>
        </p:grpSpPr>
        <p:sp>
          <p:nvSpPr>
            <p:cNvPr id="84" name="Google Shape;84;p8"/>
            <p:cNvSpPr/>
            <p:nvPr/>
          </p:nvSpPr>
          <p:spPr>
            <a:xfrm>
              <a:off x="5985523" y="2381077"/>
              <a:ext cx="149874" cy="1170115"/>
            </a:xfrm>
            <a:custGeom>
              <a:avLst/>
              <a:gdLst/>
              <a:ahLst/>
              <a:cxnLst/>
              <a:rect l="l" t="t" r="r" b="b"/>
              <a:pathLst>
                <a:path w="1287" h="10048" extrusionOk="0">
                  <a:moveTo>
                    <a:pt x="215" y="0"/>
                  </a:moveTo>
                  <a:cubicBezTo>
                    <a:pt x="114" y="0"/>
                    <a:pt x="0" y="83"/>
                    <a:pt x="18" y="219"/>
                  </a:cubicBezTo>
                  <a:cubicBezTo>
                    <a:pt x="329" y="3438"/>
                    <a:pt x="609" y="6687"/>
                    <a:pt x="920" y="9906"/>
                  </a:cubicBezTo>
                  <a:cubicBezTo>
                    <a:pt x="933" y="10004"/>
                    <a:pt x="1001" y="10047"/>
                    <a:pt x="1074" y="10047"/>
                  </a:cubicBezTo>
                  <a:cubicBezTo>
                    <a:pt x="1175" y="10047"/>
                    <a:pt x="1287" y="9964"/>
                    <a:pt x="1278" y="9828"/>
                  </a:cubicBezTo>
                  <a:cubicBezTo>
                    <a:pt x="967" y="6610"/>
                    <a:pt x="671" y="3360"/>
                    <a:pt x="360" y="141"/>
                  </a:cubicBezTo>
                  <a:cubicBezTo>
                    <a:pt x="354" y="44"/>
                    <a:pt x="287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>
              <a:off x="7018460" y="2939702"/>
              <a:ext cx="790363" cy="907514"/>
            </a:xfrm>
            <a:custGeom>
              <a:avLst/>
              <a:gdLst/>
              <a:ahLst/>
              <a:cxnLst/>
              <a:rect l="l" t="t" r="r" b="b"/>
              <a:pathLst>
                <a:path w="6787" h="7793" extrusionOk="0">
                  <a:moveTo>
                    <a:pt x="6539" y="1"/>
                  </a:moveTo>
                  <a:cubicBezTo>
                    <a:pt x="6502" y="1"/>
                    <a:pt x="6465" y="17"/>
                    <a:pt x="6433" y="56"/>
                  </a:cubicBezTo>
                  <a:cubicBezTo>
                    <a:pt x="4334" y="2528"/>
                    <a:pt x="2220" y="5000"/>
                    <a:pt x="120" y="7473"/>
                  </a:cubicBezTo>
                  <a:cubicBezTo>
                    <a:pt x="0" y="7605"/>
                    <a:pt x="121" y="7792"/>
                    <a:pt x="247" y="7792"/>
                  </a:cubicBezTo>
                  <a:cubicBezTo>
                    <a:pt x="284" y="7792"/>
                    <a:pt x="322" y="7776"/>
                    <a:pt x="354" y="7737"/>
                  </a:cubicBezTo>
                  <a:cubicBezTo>
                    <a:pt x="2453" y="5265"/>
                    <a:pt x="4567" y="2808"/>
                    <a:pt x="6667" y="336"/>
                  </a:cubicBezTo>
                  <a:cubicBezTo>
                    <a:pt x="6787" y="191"/>
                    <a:pt x="6665" y="1"/>
                    <a:pt x="65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>
              <a:off x="5703358" y="632417"/>
              <a:ext cx="2868342" cy="2562188"/>
            </a:xfrm>
            <a:custGeom>
              <a:avLst/>
              <a:gdLst/>
              <a:ahLst/>
              <a:cxnLst/>
              <a:rect l="l" t="t" r="r" b="b"/>
              <a:pathLst>
                <a:path w="24631" h="22002" extrusionOk="0">
                  <a:moveTo>
                    <a:pt x="12322" y="0"/>
                  </a:moveTo>
                  <a:cubicBezTo>
                    <a:pt x="7651" y="0"/>
                    <a:pt x="3309" y="2995"/>
                    <a:pt x="1835" y="7694"/>
                  </a:cubicBezTo>
                  <a:cubicBezTo>
                    <a:pt x="0" y="13478"/>
                    <a:pt x="3219" y="19667"/>
                    <a:pt x="9003" y="21486"/>
                  </a:cubicBezTo>
                  <a:cubicBezTo>
                    <a:pt x="10108" y="21835"/>
                    <a:pt x="11226" y="22001"/>
                    <a:pt x="12325" y="22001"/>
                  </a:cubicBezTo>
                  <a:cubicBezTo>
                    <a:pt x="16997" y="22001"/>
                    <a:pt x="21326" y="19000"/>
                    <a:pt x="22811" y="14318"/>
                  </a:cubicBezTo>
                  <a:cubicBezTo>
                    <a:pt x="24630" y="8518"/>
                    <a:pt x="21427" y="2345"/>
                    <a:pt x="15627" y="510"/>
                  </a:cubicBezTo>
                  <a:cubicBezTo>
                    <a:pt x="14529" y="164"/>
                    <a:pt x="13417" y="0"/>
                    <a:pt x="12322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5984009" y="3529188"/>
              <a:ext cx="1010458" cy="829491"/>
            </a:xfrm>
            <a:custGeom>
              <a:avLst/>
              <a:gdLst/>
              <a:ahLst/>
              <a:cxnLst/>
              <a:rect l="l" t="t" r="r" b="b"/>
              <a:pathLst>
                <a:path w="8677" h="7123" extrusionOk="0">
                  <a:moveTo>
                    <a:pt x="2378" y="0"/>
                  </a:moveTo>
                  <a:cubicBezTo>
                    <a:pt x="1816" y="0"/>
                    <a:pt x="1275" y="363"/>
                    <a:pt x="1120" y="918"/>
                  </a:cubicBezTo>
                  <a:lnTo>
                    <a:pt x="202" y="3997"/>
                  </a:lnTo>
                  <a:cubicBezTo>
                    <a:pt x="0" y="4681"/>
                    <a:pt x="389" y="5396"/>
                    <a:pt x="1073" y="5614"/>
                  </a:cubicBezTo>
                  <a:lnTo>
                    <a:pt x="5956" y="7075"/>
                  </a:lnTo>
                  <a:cubicBezTo>
                    <a:pt x="6071" y="7107"/>
                    <a:pt x="6188" y="7122"/>
                    <a:pt x="6304" y="7122"/>
                  </a:cubicBezTo>
                  <a:cubicBezTo>
                    <a:pt x="6872" y="7122"/>
                    <a:pt x="7405" y="6758"/>
                    <a:pt x="7573" y="6189"/>
                  </a:cubicBezTo>
                  <a:lnTo>
                    <a:pt x="8475" y="3126"/>
                  </a:lnTo>
                  <a:cubicBezTo>
                    <a:pt x="8677" y="2442"/>
                    <a:pt x="8288" y="1727"/>
                    <a:pt x="7604" y="1509"/>
                  </a:cubicBezTo>
                  <a:lnTo>
                    <a:pt x="2721" y="47"/>
                  </a:lnTo>
                  <a:cubicBezTo>
                    <a:pt x="2608" y="16"/>
                    <a:pt x="2492" y="0"/>
                    <a:pt x="2378" y="0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263729" y="2950183"/>
              <a:ext cx="121576" cy="678569"/>
            </a:xfrm>
            <a:custGeom>
              <a:avLst/>
              <a:gdLst/>
              <a:ahLst/>
              <a:cxnLst/>
              <a:rect l="l" t="t" r="r" b="b"/>
              <a:pathLst>
                <a:path w="1044" h="5827" extrusionOk="0">
                  <a:moveTo>
                    <a:pt x="862" y="0"/>
                  </a:moveTo>
                  <a:cubicBezTo>
                    <a:pt x="776" y="0"/>
                    <a:pt x="685" y="55"/>
                    <a:pt x="677" y="168"/>
                  </a:cubicBezTo>
                  <a:cubicBezTo>
                    <a:pt x="459" y="1987"/>
                    <a:pt x="226" y="3822"/>
                    <a:pt x="8" y="5641"/>
                  </a:cubicBezTo>
                  <a:cubicBezTo>
                    <a:pt x="0" y="5764"/>
                    <a:pt x="95" y="5826"/>
                    <a:pt x="189" y="5826"/>
                  </a:cubicBezTo>
                  <a:cubicBezTo>
                    <a:pt x="274" y="5826"/>
                    <a:pt x="359" y="5775"/>
                    <a:pt x="366" y="5672"/>
                  </a:cubicBezTo>
                  <a:cubicBezTo>
                    <a:pt x="584" y="3837"/>
                    <a:pt x="817" y="2003"/>
                    <a:pt x="1019" y="183"/>
                  </a:cubicBezTo>
                  <a:cubicBezTo>
                    <a:pt x="1043" y="63"/>
                    <a:pt x="955" y="0"/>
                    <a:pt x="8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8"/>
            <p:cNvSpPr/>
            <p:nvPr/>
          </p:nvSpPr>
          <p:spPr>
            <a:xfrm>
              <a:off x="6834697" y="3202537"/>
              <a:ext cx="355762" cy="608464"/>
            </a:xfrm>
            <a:custGeom>
              <a:avLst/>
              <a:gdLst/>
              <a:ahLst/>
              <a:cxnLst/>
              <a:rect l="l" t="t" r="r" b="b"/>
              <a:pathLst>
                <a:path w="3055" h="5225" extrusionOk="0">
                  <a:moveTo>
                    <a:pt x="2802" y="0"/>
                  </a:moveTo>
                  <a:cubicBezTo>
                    <a:pt x="2752" y="0"/>
                    <a:pt x="2706" y="25"/>
                    <a:pt x="2678" y="84"/>
                  </a:cubicBezTo>
                  <a:cubicBezTo>
                    <a:pt x="1792" y="1686"/>
                    <a:pt x="936" y="3319"/>
                    <a:pt x="66" y="4936"/>
                  </a:cubicBezTo>
                  <a:cubicBezTo>
                    <a:pt x="1" y="5088"/>
                    <a:pt x="125" y="5225"/>
                    <a:pt x="243" y="5225"/>
                  </a:cubicBezTo>
                  <a:cubicBezTo>
                    <a:pt x="294" y="5225"/>
                    <a:pt x="344" y="5199"/>
                    <a:pt x="377" y="5138"/>
                  </a:cubicBezTo>
                  <a:cubicBezTo>
                    <a:pt x="1247" y="3521"/>
                    <a:pt x="2103" y="1888"/>
                    <a:pt x="2989" y="271"/>
                  </a:cubicBezTo>
                  <a:cubicBezTo>
                    <a:pt x="3055" y="140"/>
                    <a:pt x="2920" y="0"/>
                    <a:pt x="28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6032919" y="3454309"/>
              <a:ext cx="1091975" cy="446828"/>
            </a:xfrm>
            <a:custGeom>
              <a:avLst/>
              <a:gdLst/>
              <a:ahLst/>
              <a:cxnLst/>
              <a:rect l="l" t="t" r="r" b="b"/>
              <a:pathLst>
                <a:path w="9377" h="3837" extrusionOk="0">
                  <a:moveTo>
                    <a:pt x="734" y="0"/>
                  </a:moveTo>
                  <a:cubicBezTo>
                    <a:pt x="456" y="0"/>
                    <a:pt x="208" y="184"/>
                    <a:pt x="109" y="457"/>
                  </a:cubicBezTo>
                  <a:cubicBezTo>
                    <a:pt x="0" y="815"/>
                    <a:pt x="187" y="1172"/>
                    <a:pt x="544" y="1297"/>
                  </a:cubicBezTo>
                  <a:lnTo>
                    <a:pt x="8443" y="3800"/>
                  </a:lnTo>
                  <a:cubicBezTo>
                    <a:pt x="8516" y="3825"/>
                    <a:pt x="8589" y="3837"/>
                    <a:pt x="8660" y="3837"/>
                  </a:cubicBezTo>
                  <a:cubicBezTo>
                    <a:pt x="8941" y="3837"/>
                    <a:pt x="9196" y="3653"/>
                    <a:pt x="9283" y="3380"/>
                  </a:cubicBezTo>
                  <a:cubicBezTo>
                    <a:pt x="9376" y="3007"/>
                    <a:pt x="9190" y="2634"/>
                    <a:pt x="8832" y="2525"/>
                  </a:cubicBezTo>
                  <a:lnTo>
                    <a:pt x="949" y="37"/>
                  </a:lnTo>
                  <a:cubicBezTo>
                    <a:pt x="876" y="12"/>
                    <a:pt x="804" y="0"/>
                    <a:pt x="734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6264661" y="2883921"/>
              <a:ext cx="999628" cy="415386"/>
            </a:xfrm>
            <a:custGeom>
              <a:avLst/>
              <a:gdLst/>
              <a:ahLst/>
              <a:cxnLst/>
              <a:rect l="l" t="t" r="r" b="b"/>
              <a:pathLst>
                <a:path w="8584" h="3567" extrusionOk="0">
                  <a:moveTo>
                    <a:pt x="748" y="0"/>
                  </a:moveTo>
                  <a:cubicBezTo>
                    <a:pt x="467" y="0"/>
                    <a:pt x="212" y="184"/>
                    <a:pt x="125" y="457"/>
                  </a:cubicBezTo>
                  <a:cubicBezTo>
                    <a:pt x="0" y="815"/>
                    <a:pt x="203" y="1188"/>
                    <a:pt x="545" y="1297"/>
                  </a:cubicBezTo>
                  <a:lnTo>
                    <a:pt x="7620" y="3536"/>
                  </a:lnTo>
                  <a:cubicBezTo>
                    <a:pt x="7688" y="3557"/>
                    <a:pt x="7757" y="3567"/>
                    <a:pt x="7825" y="3567"/>
                  </a:cubicBezTo>
                  <a:cubicBezTo>
                    <a:pt x="8111" y="3567"/>
                    <a:pt x="8371" y="3389"/>
                    <a:pt x="8459" y="3100"/>
                  </a:cubicBezTo>
                  <a:cubicBezTo>
                    <a:pt x="8584" y="2758"/>
                    <a:pt x="8382" y="2385"/>
                    <a:pt x="8039" y="2276"/>
                  </a:cubicBezTo>
                  <a:lnTo>
                    <a:pt x="964" y="37"/>
                  </a:lnTo>
                  <a:cubicBezTo>
                    <a:pt x="892" y="12"/>
                    <a:pt x="819" y="0"/>
                    <a:pt x="748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" name="Google Shape;92;p8"/>
          <p:cNvSpPr txBox="1">
            <a:spLocks noGrp="1"/>
          </p:cNvSpPr>
          <p:nvPr>
            <p:ph type="title"/>
          </p:nvPr>
        </p:nvSpPr>
        <p:spPr>
          <a:xfrm>
            <a:off x="753800" y="-159450"/>
            <a:ext cx="48033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None/>
              <a:defRPr sz="7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74153" y="-9024"/>
            <a:ext cx="586848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720000" y="1079821"/>
            <a:ext cx="4577700" cy="7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720000" y="1823525"/>
            <a:ext cx="3146100" cy="25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4141430" y="3579265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7"/>
          <p:cNvSpPr/>
          <p:nvPr/>
        </p:nvSpPr>
        <p:spPr>
          <a:xfrm rot="-4032455">
            <a:off x="1907594" y="465757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7"/>
          <p:cNvSpPr/>
          <p:nvPr/>
        </p:nvSpPr>
        <p:spPr>
          <a:xfrm rot="5400000">
            <a:off x="411352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7"/>
          <p:cNvSpPr/>
          <p:nvPr/>
        </p:nvSpPr>
        <p:spPr>
          <a:xfrm rot="5400000">
            <a:off x="530664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7"/>
          <p:cNvSpPr/>
          <p:nvPr/>
        </p:nvSpPr>
        <p:spPr>
          <a:xfrm rot="5400000">
            <a:off x="7014712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7"/>
          <p:cNvSpPr/>
          <p:nvPr/>
        </p:nvSpPr>
        <p:spPr>
          <a:xfrm rot="684224">
            <a:off x="4413496" y="1682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7"/>
          <p:cNvSpPr/>
          <p:nvPr/>
        </p:nvSpPr>
        <p:spPr>
          <a:xfrm rot="5400000">
            <a:off x="3177015" y="4604204"/>
            <a:ext cx="1929" cy="3911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7"/>
          <p:cNvSpPr/>
          <p:nvPr/>
        </p:nvSpPr>
        <p:spPr>
          <a:xfrm rot="1747020">
            <a:off x="487495" y="12823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7"/>
          <p:cNvSpPr/>
          <p:nvPr/>
        </p:nvSpPr>
        <p:spPr>
          <a:xfrm>
            <a:off x="26844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4553" y="-504924"/>
            <a:ext cx="1957203" cy="133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91804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4295853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6851537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1728450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4295853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239719" y="2700890"/>
            <a:ext cx="3044" cy="25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3672003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3672003" y="3726444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6227687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6227687" y="3726446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104600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104750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3672003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3672153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6851537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6227687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6227837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530881" y="654593"/>
            <a:ext cx="93177" cy="130952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3"/>
          <p:cNvSpPr/>
          <p:nvPr/>
        </p:nvSpPr>
        <p:spPr>
          <a:xfrm rot="4190688">
            <a:off x="5949512" y="1071297"/>
            <a:ext cx="155707" cy="696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3"/>
          <p:cNvSpPr/>
          <p:nvPr/>
        </p:nvSpPr>
        <p:spPr>
          <a:xfrm rot="6592150">
            <a:off x="8621192" y="1937603"/>
            <a:ext cx="95106" cy="741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475040" y="624681"/>
            <a:ext cx="157637" cy="11289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3"/>
          <p:cNvSpPr/>
          <p:nvPr/>
        </p:nvSpPr>
        <p:spPr>
          <a:xfrm rot="3913652">
            <a:off x="3584838" y="727250"/>
            <a:ext cx="104056" cy="78712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3"/>
          <p:cNvSpPr/>
          <p:nvPr/>
        </p:nvSpPr>
        <p:spPr>
          <a:xfrm>
            <a:off x="5363132" y="4578731"/>
            <a:ext cx="85515" cy="17162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3"/>
          <p:cNvSpPr/>
          <p:nvPr/>
        </p:nvSpPr>
        <p:spPr>
          <a:xfrm>
            <a:off x="6658572" y="4711382"/>
            <a:ext cx="97678" cy="14097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3"/>
          <p:cNvSpPr/>
          <p:nvPr/>
        </p:nvSpPr>
        <p:spPr>
          <a:xfrm>
            <a:off x="8423999" y="4249842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3"/>
          <p:cNvSpPr/>
          <p:nvPr/>
        </p:nvSpPr>
        <p:spPr>
          <a:xfrm>
            <a:off x="1184608" y="4211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3"/>
          <p:cNvSpPr/>
          <p:nvPr/>
        </p:nvSpPr>
        <p:spPr>
          <a:xfrm>
            <a:off x="8021908" y="6556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3"/>
          <p:cNvSpPr/>
          <p:nvPr/>
        </p:nvSpPr>
        <p:spPr>
          <a:xfrm>
            <a:off x="5788396" y="322400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61667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85024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16382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38739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09588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04180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2827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04856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7200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7200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3403800" y="255930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3403800" y="314582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60876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60876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2467129" y="-1978497"/>
            <a:ext cx="4190616" cy="8517319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4261100" y="-42950"/>
            <a:ext cx="621800" cy="988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8407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2381394" y="-1400388"/>
            <a:ext cx="4250548" cy="833577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8557399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0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30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30"/>
          <p:cNvSpPr/>
          <p:nvPr/>
        </p:nvSpPr>
        <p:spPr>
          <a:xfrm>
            <a:off x="1228383" y="22743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3575" y="228737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93675" y="4481126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620741" y="455694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5916362" y="3913554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3325" y="-156375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08585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767" y="-1400388"/>
            <a:ext cx="4250548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82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776208" y="5947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6704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179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7">
    <p:bg>
      <p:bgPr>
        <a:solidFill>
          <a:schemeClr val="lt1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4"/>
          <p:cNvSpPr/>
          <p:nvPr/>
        </p:nvSpPr>
        <p:spPr>
          <a:xfrm rot="3581592">
            <a:off x="4810594" y="1111257"/>
            <a:ext cx="3443754" cy="3087564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24"/>
          <p:cNvSpPr/>
          <p:nvPr/>
        </p:nvSpPr>
        <p:spPr>
          <a:xfrm rot="-1367083" flipH="1">
            <a:off x="1059456" y="1111223"/>
            <a:ext cx="3443718" cy="3087634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24"/>
          <p:cNvSpPr/>
          <p:nvPr/>
        </p:nvSpPr>
        <p:spPr>
          <a:xfrm>
            <a:off x="2175212" y="613575"/>
            <a:ext cx="1139400" cy="1139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4"/>
          <p:cNvSpPr/>
          <p:nvPr/>
        </p:nvSpPr>
        <p:spPr>
          <a:xfrm>
            <a:off x="5905588" y="613575"/>
            <a:ext cx="1139400" cy="1139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24"/>
          <p:cNvSpPr/>
          <p:nvPr/>
        </p:nvSpPr>
        <p:spPr>
          <a:xfrm rot="-602440">
            <a:off x="7209893" y="-68931"/>
            <a:ext cx="2680051" cy="1372178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4"/>
          <p:cNvSpPr/>
          <p:nvPr/>
        </p:nvSpPr>
        <p:spPr>
          <a:xfrm>
            <a:off x="-2133675" y="3554589"/>
            <a:ext cx="3886853" cy="154534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0" name="Google Shape;290;p24"/>
          <p:cNvGrpSpPr/>
          <p:nvPr/>
        </p:nvGrpSpPr>
        <p:grpSpPr>
          <a:xfrm rot="2700000">
            <a:off x="6288854" y="1515720"/>
            <a:ext cx="2730729" cy="5439086"/>
            <a:chOff x="7532868" y="327700"/>
            <a:chExt cx="2730755" cy="5439139"/>
          </a:xfrm>
        </p:grpSpPr>
        <p:sp>
          <p:nvSpPr>
            <p:cNvPr id="291" name="Google Shape;291;p24"/>
            <p:cNvSpPr/>
            <p:nvPr/>
          </p:nvSpPr>
          <p:spPr>
            <a:xfrm>
              <a:off x="8611752" y="2231057"/>
              <a:ext cx="1459977" cy="3535782"/>
            </a:xfrm>
            <a:custGeom>
              <a:avLst/>
              <a:gdLst/>
              <a:ahLst/>
              <a:cxnLst/>
              <a:rect l="l" t="t" r="r" b="b"/>
              <a:pathLst>
                <a:path w="21434" h="51909" extrusionOk="0">
                  <a:moveTo>
                    <a:pt x="323" y="1"/>
                  </a:moveTo>
                  <a:cubicBezTo>
                    <a:pt x="168" y="1"/>
                    <a:pt x="0" y="134"/>
                    <a:pt x="38" y="341"/>
                  </a:cubicBezTo>
                  <a:cubicBezTo>
                    <a:pt x="1422" y="6996"/>
                    <a:pt x="4314" y="13900"/>
                    <a:pt x="9367" y="18581"/>
                  </a:cubicBezTo>
                  <a:cubicBezTo>
                    <a:pt x="12539" y="21535"/>
                    <a:pt x="16271" y="23945"/>
                    <a:pt x="18744" y="27584"/>
                  </a:cubicBezTo>
                  <a:cubicBezTo>
                    <a:pt x="20065" y="29527"/>
                    <a:pt x="20781" y="31782"/>
                    <a:pt x="20921" y="34130"/>
                  </a:cubicBezTo>
                  <a:cubicBezTo>
                    <a:pt x="21045" y="36260"/>
                    <a:pt x="20407" y="38204"/>
                    <a:pt x="19397" y="40039"/>
                  </a:cubicBezTo>
                  <a:cubicBezTo>
                    <a:pt x="16194" y="45870"/>
                    <a:pt x="9678" y="50208"/>
                    <a:pt x="3210" y="51421"/>
                  </a:cubicBezTo>
                  <a:cubicBezTo>
                    <a:pt x="2903" y="51465"/>
                    <a:pt x="3022" y="51908"/>
                    <a:pt x="3297" y="51908"/>
                  </a:cubicBezTo>
                  <a:cubicBezTo>
                    <a:pt x="3314" y="51908"/>
                    <a:pt x="3332" y="51906"/>
                    <a:pt x="3350" y="51903"/>
                  </a:cubicBezTo>
                  <a:cubicBezTo>
                    <a:pt x="8186" y="51001"/>
                    <a:pt x="12602" y="48466"/>
                    <a:pt x="16116" y="45061"/>
                  </a:cubicBezTo>
                  <a:cubicBezTo>
                    <a:pt x="18868" y="42371"/>
                    <a:pt x="21434" y="38717"/>
                    <a:pt x="21434" y="34721"/>
                  </a:cubicBezTo>
                  <a:cubicBezTo>
                    <a:pt x="21434" y="25034"/>
                    <a:pt x="11467" y="21520"/>
                    <a:pt x="6553" y="14693"/>
                  </a:cubicBezTo>
                  <a:cubicBezTo>
                    <a:pt x="3536" y="10526"/>
                    <a:pt x="1593" y="5239"/>
                    <a:pt x="551" y="186"/>
                  </a:cubicBezTo>
                  <a:cubicBezTo>
                    <a:pt x="520" y="57"/>
                    <a:pt x="425" y="1"/>
                    <a:pt x="323" y="1"/>
                  </a:cubicBezTo>
                  <a:close/>
                </a:path>
              </a:pathLst>
            </a:custGeom>
            <a:solidFill>
              <a:srgbClr val="80CACE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4"/>
            <p:cNvSpPr/>
            <p:nvPr/>
          </p:nvSpPr>
          <p:spPr>
            <a:xfrm>
              <a:off x="8526880" y="2606375"/>
              <a:ext cx="229411" cy="149717"/>
            </a:xfrm>
            <a:custGeom>
              <a:avLst/>
              <a:gdLst/>
              <a:ahLst/>
              <a:cxnLst/>
              <a:rect l="l" t="t" r="r" b="b"/>
              <a:pathLst>
                <a:path w="3368" h="2198" extrusionOk="0">
                  <a:moveTo>
                    <a:pt x="1424" y="0"/>
                  </a:moveTo>
                  <a:cubicBezTo>
                    <a:pt x="642" y="0"/>
                    <a:pt x="1" y="289"/>
                    <a:pt x="366" y="1378"/>
                  </a:cubicBezTo>
                  <a:cubicBezTo>
                    <a:pt x="575" y="1976"/>
                    <a:pt x="876" y="2198"/>
                    <a:pt x="1208" y="2198"/>
                  </a:cubicBezTo>
                  <a:cubicBezTo>
                    <a:pt x="2161" y="2198"/>
                    <a:pt x="3367" y="367"/>
                    <a:pt x="3367" y="367"/>
                  </a:cubicBezTo>
                  <a:cubicBezTo>
                    <a:pt x="3367" y="367"/>
                    <a:pt x="2306" y="0"/>
                    <a:pt x="1424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4"/>
            <p:cNvSpPr/>
            <p:nvPr/>
          </p:nvSpPr>
          <p:spPr>
            <a:xfrm>
              <a:off x="8730818" y="2516121"/>
              <a:ext cx="228866" cy="149376"/>
            </a:xfrm>
            <a:custGeom>
              <a:avLst/>
              <a:gdLst/>
              <a:ahLst/>
              <a:cxnLst/>
              <a:rect l="l" t="t" r="r" b="b"/>
              <a:pathLst>
                <a:path w="3360" h="2193" extrusionOk="0">
                  <a:moveTo>
                    <a:pt x="2160" y="1"/>
                  </a:moveTo>
                  <a:cubicBezTo>
                    <a:pt x="1215" y="1"/>
                    <a:pt x="0" y="1832"/>
                    <a:pt x="0" y="1832"/>
                  </a:cubicBezTo>
                  <a:cubicBezTo>
                    <a:pt x="0" y="1832"/>
                    <a:pt x="1056" y="2193"/>
                    <a:pt x="1935" y="2193"/>
                  </a:cubicBezTo>
                  <a:cubicBezTo>
                    <a:pt x="2718" y="2193"/>
                    <a:pt x="3360" y="1906"/>
                    <a:pt x="2986" y="821"/>
                  </a:cubicBezTo>
                  <a:cubicBezTo>
                    <a:pt x="2785" y="223"/>
                    <a:pt x="2489" y="1"/>
                    <a:pt x="2160" y="1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4"/>
            <p:cNvSpPr/>
            <p:nvPr/>
          </p:nvSpPr>
          <p:spPr>
            <a:xfrm>
              <a:off x="8665155" y="2952334"/>
              <a:ext cx="230910" cy="151011"/>
            </a:xfrm>
            <a:custGeom>
              <a:avLst/>
              <a:gdLst/>
              <a:ahLst/>
              <a:cxnLst/>
              <a:rect l="l" t="t" r="r" b="b"/>
              <a:pathLst>
                <a:path w="3390" h="2217" extrusionOk="0">
                  <a:moveTo>
                    <a:pt x="1668" y="0"/>
                  </a:moveTo>
                  <a:cubicBezTo>
                    <a:pt x="790" y="0"/>
                    <a:pt x="1" y="282"/>
                    <a:pt x="482" y="1445"/>
                  </a:cubicBezTo>
                  <a:cubicBezTo>
                    <a:pt x="716" y="2005"/>
                    <a:pt x="1012" y="2216"/>
                    <a:pt x="1324" y="2216"/>
                  </a:cubicBezTo>
                  <a:cubicBezTo>
                    <a:pt x="2278" y="2216"/>
                    <a:pt x="3390" y="248"/>
                    <a:pt x="3390" y="248"/>
                  </a:cubicBezTo>
                  <a:cubicBezTo>
                    <a:pt x="3390" y="248"/>
                    <a:pt x="2490" y="0"/>
                    <a:pt x="1668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4"/>
            <p:cNvSpPr/>
            <p:nvPr/>
          </p:nvSpPr>
          <p:spPr>
            <a:xfrm>
              <a:off x="8871681" y="2844848"/>
              <a:ext cx="231659" cy="151352"/>
            </a:xfrm>
            <a:custGeom>
              <a:avLst/>
              <a:gdLst/>
              <a:ahLst/>
              <a:cxnLst/>
              <a:rect l="l" t="t" r="r" b="b"/>
              <a:pathLst>
                <a:path w="3401" h="2222" extrusionOk="0">
                  <a:moveTo>
                    <a:pt x="2076" y="0"/>
                  </a:moveTo>
                  <a:cubicBezTo>
                    <a:pt x="1124" y="0"/>
                    <a:pt x="0" y="1982"/>
                    <a:pt x="0" y="1982"/>
                  </a:cubicBezTo>
                  <a:cubicBezTo>
                    <a:pt x="0" y="1982"/>
                    <a:pt x="890" y="2222"/>
                    <a:pt x="1709" y="2222"/>
                  </a:cubicBezTo>
                  <a:cubicBezTo>
                    <a:pt x="2596" y="2222"/>
                    <a:pt x="3401" y="1941"/>
                    <a:pt x="2908" y="769"/>
                  </a:cubicBezTo>
                  <a:cubicBezTo>
                    <a:pt x="2679" y="211"/>
                    <a:pt x="2386" y="0"/>
                    <a:pt x="2076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4"/>
            <p:cNvSpPr/>
            <p:nvPr/>
          </p:nvSpPr>
          <p:spPr>
            <a:xfrm>
              <a:off x="8846206" y="3271184"/>
              <a:ext cx="247939" cy="158844"/>
            </a:xfrm>
            <a:custGeom>
              <a:avLst/>
              <a:gdLst/>
              <a:ahLst/>
              <a:cxnLst/>
              <a:rect l="l" t="t" r="r" b="b"/>
              <a:pathLst>
                <a:path w="3640" h="2332" extrusionOk="0">
                  <a:moveTo>
                    <a:pt x="2934" y="1"/>
                  </a:moveTo>
                  <a:cubicBezTo>
                    <a:pt x="1852" y="1"/>
                    <a:pt x="0" y="206"/>
                    <a:pt x="950" y="1709"/>
                  </a:cubicBezTo>
                  <a:cubicBezTo>
                    <a:pt x="1232" y="2156"/>
                    <a:pt x="1518" y="2332"/>
                    <a:pt x="1793" y="2332"/>
                  </a:cubicBezTo>
                  <a:cubicBezTo>
                    <a:pt x="2790" y="2332"/>
                    <a:pt x="3640" y="30"/>
                    <a:pt x="3640" y="30"/>
                  </a:cubicBezTo>
                  <a:cubicBezTo>
                    <a:pt x="3640" y="30"/>
                    <a:pt x="3341" y="1"/>
                    <a:pt x="2934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4"/>
            <p:cNvSpPr/>
            <p:nvPr/>
          </p:nvSpPr>
          <p:spPr>
            <a:xfrm>
              <a:off x="9069762" y="3131206"/>
              <a:ext cx="246849" cy="158844"/>
            </a:xfrm>
            <a:custGeom>
              <a:avLst/>
              <a:gdLst/>
              <a:ahLst/>
              <a:cxnLst/>
              <a:rect l="l" t="t" r="r" b="b"/>
              <a:pathLst>
                <a:path w="3624" h="2332" extrusionOk="0">
                  <a:moveTo>
                    <a:pt x="1839" y="1"/>
                  </a:moveTo>
                  <a:cubicBezTo>
                    <a:pt x="850" y="1"/>
                    <a:pt x="0" y="2302"/>
                    <a:pt x="0" y="2302"/>
                  </a:cubicBezTo>
                  <a:cubicBezTo>
                    <a:pt x="0" y="2302"/>
                    <a:pt x="297" y="2331"/>
                    <a:pt x="702" y="2331"/>
                  </a:cubicBezTo>
                  <a:cubicBezTo>
                    <a:pt x="1781" y="2331"/>
                    <a:pt x="3624" y="2126"/>
                    <a:pt x="2675" y="623"/>
                  </a:cubicBezTo>
                  <a:cubicBezTo>
                    <a:pt x="2395" y="176"/>
                    <a:pt x="2112" y="1"/>
                    <a:pt x="1839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4"/>
            <p:cNvSpPr/>
            <p:nvPr/>
          </p:nvSpPr>
          <p:spPr>
            <a:xfrm>
              <a:off x="9054912" y="3530568"/>
              <a:ext cx="271166" cy="176418"/>
            </a:xfrm>
            <a:custGeom>
              <a:avLst/>
              <a:gdLst/>
              <a:ahLst/>
              <a:cxnLst/>
              <a:rect l="l" t="t" r="r" b="b"/>
              <a:pathLst>
                <a:path w="3981" h="2590" extrusionOk="0">
                  <a:moveTo>
                    <a:pt x="3981" y="0"/>
                  </a:moveTo>
                  <a:cubicBezTo>
                    <a:pt x="3981" y="0"/>
                    <a:pt x="0" y="280"/>
                    <a:pt x="1633" y="2115"/>
                  </a:cubicBezTo>
                  <a:cubicBezTo>
                    <a:pt x="1944" y="2452"/>
                    <a:pt x="2221" y="2590"/>
                    <a:pt x="2466" y="2590"/>
                  </a:cubicBezTo>
                  <a:cubicBezTo>
                    <a:pt x="3529" y="2590"/>
                    <a:pt x="3981" y="0"/>
                    <a:pt x="3981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4"/>
            <p:cNvSpPr/>
            <p:nvPr/>
          </p:nvSpPr>
          <p:spPr>
            <a:xfrm>
              <a:off x="9307008" y="3372199"/>
              <a:ext cx="271166" cy="176418"/>
            </a:xfrm>
            <a:custGeom>
              <a:avLst/>
              <a:gdLst/>
              <a:ahLst/>
              <a:cxnLst/>
              <a:rect l="l" t="t" r="r" b="b"/>
              <a:pathLst>
                <a:path w="3981" h="2590" extrusionOk="0">
                  <a:moveTo>
                    <a:pt x="1521" y="0"/>
                  </a:moveTo>
                  <a:cubicBezTo>
                    <a:pt x="462" y="0"/>
                    <a:pt x="0" y="2590"/>
                    <a:pt x="0" y="2590"/>
                  </a:cubicBezTo>
                  <a:cubicBezTo>
                    <a:pt x="0" y="2590"/>
                    <a:pt x="3981" y="2279"/>
                    <a:pt x="2348" y="475"/>
                  </a:cubicBezTo>
                  <a:cubicBezTo>
                    <a:pt x="2040" y="137"/>
                    <a:pt x="1764" y="0"/>
                    <a:pt x="1521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4"/>
            <p:cNvSpPr/>
            <p:nvPr/>
          </p:nvSpPr>
          <p:spPr>
            <a:xfrm>
              <a:off x="9324991" y="3754056"/>
              <a:ext cx="270144" cy="181050"/>
            </a:xfrm>
            <a:custGeom>
              <a:avLst/>
              <a:gdLst/>
              <a:ahLst/>
              <a:cxnLst/>
              <a:rect l="l" t="t" r="r" b="b"/>
              <a:pathLst>
                <a:path w="3966" h="2658" extrusionOk="0">
                  <a:moveTo>
                    <a:pt x="3966" y="0"/>
                  </a:moveTo>
                  <a:lnTo>
                    <a:pt x="3966" y="0"/>
                  </a:lnTo>
                  <a:cubicBezTo>
                    <a:pt x="3965" y="0"/>
                    <a:pt x="0" y="467"/>
                    <a:pt x="1711" y="2208"/>
                  </a:cubicBezTo>
                  <a:cubicBezTo>
                    <a:pt x="2027" y="2527"/>
                    <a:pt x="2302" y="2657"/>
                    <a:pt x="2542" y="2657"/>
                  </a:cubicBezTo>
                  <a:cubicBezTo>
                    <a:pt x="3622" y="2657"/>
                    <a:pt x="3966" y="0"/>
                    <a:pt x="3966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4"/>
            <p:cNvSpPr/>
            <p:nvPr/>
          </p:nvSpPr>
          <p:spPr>
            <a:xfrm>
              <a:off x="9575997" y="3591055"/>
              <a:ext cx="271234" cy="181050"/>
            </a:xfrm>
            <a:custGeom>
              <a:avLst/>
              <a:gdLst/>
              <a:ahLst/>
              <a:cxnLst/>
              <a:rect l="l" t="t" r="r" b="b"/>
              <a:pathLst>
                <a:path w="3982" h="2658" extrusionOk="0">
                  <a:moveTo>
                    <a:pt x="1425" y="0"/>
                  </a:moveTo>
                  <a:cubicBezTo>
                    <a:pt x="344" y="0"/>
                    <a:pt x="1" y="2658"/>
                    <a:pt x="1" y="2658"/>
                  </a:cubicBezTo>
                  <a:cubicBezTo>
                    <a:pt x="1" y="2658"/>
                    <a:pt x="3981" y="2191"/>
                    <a:pt x="2255" y="450"/>
                  </a:cubicBezTo>
                  <a:cubicBezTo>
                    <a:pt x="1939" y="131"/>
                    <a:pt x="1664" y="0"/>
                    <a:pt x="1425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4"/>
            <p:cNvSpPr/>
            <p:nvPr/>
          </p:nvSpPr>
          <p:spPr>
            <a:xfrm>
              <a:off x="9552702" y="3972231"/>
              <a:ext cx="273345" cy="171173"/>
            </a:xfrm>
            <a:custGeom>
              <a:avLst/>
              <a:gdLst/>
              <a:ahLst/>
              <a:cxnLst/>
              <a:rect l="l" t="t" r="r" b="b"/>
              <a:pathLst>
                <a:path w="4013" h="2513" extrusionOk="0">
                  <a:moveTo>
                    <a:pt x="4012" y="0"/>
                  </a:moveTo>
                  <a:lnTo>
                    <a:pt x="4012" y="0"/>
                  </a:lnTo>
                  <a:cubicBezTo>
                    <a:pt x="4012" y="0"/>
                    <a:pt x="1" y="63"/>
                    <a:pt x="1540" y="1991"/>
                  </a:cubicBezTo>
                  <a:cubicBezTo>
                    <a:pt x="1842" y="2363"/>
                    <a:pt x="2120" y="2512"/>
                    <a:pt x="2373" y="2512"/>
                  </a:cubicBezTo>
                  <a:cubicBezTo>
                    <a:pt x="3409" y="2512"/>
                    <a:pt x="4012" y="0"/>
                    <a:pt x="4012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4"/>
            <p:cNvSpPr/>
            <p:nvPr/>
          </p:nvSpPr>
          <p:spPr>
            <a:xfrm>
              <a:off x="9804798" y="3818630"/>
              <a:ext cx="272256" cy="170628"/>
            </a:xfrm>
            <a:custGeom>
              <a:avLst/>
              <a:gdLst/>
              <a:ahLst/>
              <a:cxnLst/>
              <a:rect l="l" t="t" r="r" b="b"/>
              <a:pathLst>
                <a:path w="3997" h="2505" extrusionOk="0">
                  <a:moveTo>
                    <a:pt x="1634" y="0"/>
                  </a:moveTo>
                  <a:cubicBezTo>
                    <a:pt x="601" y="0"/>
                    <a:pt x="0" y="2504"/>
                    <a:pt x="0" y="2504"/>
                  </a:cubicBezTo>
                  <a:cubicBezTo>
                    <a:pt x="0" y="2504"/>
                    <a:pt x="3996" y="2457"/>
                    <a:pt x="2473" y="529"/>
                  </a:cubicBezTo>
                  <a:cubicBezTo>
                    <a:pt x="2169" y="152"/>
                    <a:pt x="1888" y="0"/>
                    <a:pt x="1634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4"/>
            <p:cNvSpPr/>
            <p:nvPr/>
          </p:nvSpPr>
          <p:spPr>
            <a:xfrm>
              <a:off x="9783137" y="4222624"/>
              <a:ext cx="229275" cy="149853"/>
            </a:xfrm>
            <a:custGeom>
              <a:avLst/>
              <a:gdLst/>
              <a:ahLst/>
              <a:cxnLst/>
              <a:rect l="l" t="t" r="r" b="b"/>
              <a:pathLst>
                <a:path w="3366" h="2200" extrusionOk="0">
                  <a:moveTo>
                    <a:pt x="1474" y="0"/>
                  </a:moveTo>
                  <a:cubicBezTo>
                    <a:pt x="670" y="0"/>
                    <a:pt x="0" y="288"/>
                    <a:pt x="396" y="1393"/>
                  </a:cubicBezTo>
                  <a:cubicBezTo>
                    <a:pt x="602" y="1981"/>
                    <a:pt x="897" y="2199"/>
                    <a:pt x="1221" y="2199"/>
                  </a:cubicBezTo>
                  <a:cubicBezTo>
                    <a:pt x="2167" y="2199"/>
                    <a:pt x="3366" y="336"/>
                    <a:pt x="3366" y="336"/>
                  </a:cubicBezTo>
                  <a:cubicBezTo>
                    <a:pt x="3366" y="336"/>
                    <a:pt x="2342" y="0"/>
                    <a:pt x="1474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4"/>
            <p:cNvSpPr/>
            <p:nvPr/>
          </p:nvSpPr>
          <p:spPr>
            <a:xfrm>
              <a:off x="9985917" y="4127058"/>
              <a:ext cx="229888" cy="149444"/>
            </a:xfrm>
            <a:custGeom>
              <a:avLst/>
              <a:gdLst/>
              <a:ahLst/>
              <a:cxnLst/>
              <a:rect l="l" t="t" r="r" b="b"/>
              <a:pathLst>
                <a:path w="3375" h="2194" extrusionOk="0">
                  <a:moveTo>
                    <a:pt x="2145" y="0"/>
                  </a:moveTo>
                  <a:cubicBezTo>
                    <a:pt x="1199" y="0"/>
                    <a:pt x="0" y="1863"/>
                    <a:pt x="0" y="1863"/>
                  </a:cubicBezTo>
                  <a:cubicBezTo>
                    <a:pt x="0" y="1863"/>
                    <a:pt x="1023" y="2193"/>
                    <a:pt x="1891" y="2193"/>
                  </a:cubicBezTo>
                  <a:cubicBezTo>
                    <a:pt x="2700" y="2193"/>
                    <a:pt x="3375" y="1908"/>
                    <a:pt x="2970" y="806"/>
                  </a:cubicBezTo>
                  <a:cubicBezTo>
                    <a:pt x="2764" y="219"/>
                    <a:pt x="2469" y="0"/>
                    <a:pt x="2145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4"/>
            <p:cNvSpPr/>
            <p:nvPr/>
          </p:nvSpPr>
          <p:spPr>
            <a:xfrm>
              <a:off x="9855067" y="4474448"/>
              <a:ext cx="218785" cy="148627"/>
            </a:xfrm>
            <a:custGeom>
              <a:avLst/>
              <a:gdLst/>
              <a:ahLst/>
              <a:cxnLst/>
              <a:rect l="l" t="t" r="r" b="b"/>
              <a:pathLst>
                <a:path w="3212" h="2182" extrusionOk="0">
                  <a:moveTo>
                    <a:pt x="869" y="1"/>
                  </a:moveTo>
                  <a:cubicBezTo>
                    <a:pt x="433" y="1"/>
                    <a:pt x="100" y="265"/>
                    <a:pt x="55" y="1039"/>
                  </a:cubicBezTo>
                  <a:cubicBezTo>
                    <a:pt x="1" y="1902"/>
                    <a:pt x="374" y="2182"/>
                    <a:pt x="880" y="2182"/>
                  </a:cubicBezTo>
                  <a:cubicBezTo>
                    <a:pt x="1817" y="2182"/>
                    <a:pt x="3212" y="1226"/>
                    <a:pt x="3212" y="1226"/>
                  </a:cubicBezTo>
                  <a:cubicBezTo>
                    <a:pt x="3212" y="1226"/>
                    <a:pt x="1805" y="1"/>
                    <a:pt x="869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4"/>
            <p:cNvSpPr/>
            <p:nvPr/>
          </p:nvSpPr>
          <p:spPr>
            <a:xfrm>
              <a:off x="10045178" y="4490727"/>
              <a:ext cx="218445" cy="148627"/>
            </a:xfrm>
            <a:custGeom>
              <a:avLst/>
              <a:gdLst/>
              <a:ahLst/>
              <a:cxnLst/>
              <a:rect l="l" t="t" r="r" b="b"/>
              <a:pathLst>
                <a:path w="3207" h="2182" extrusionOk="0">
                  <a:moveTo>
                    <a:pt x="2325" y="0"/>
                  </a:moveTo>
                  <a:cubicBezTo>
                    <a:pt x="1389" y="0"/>
                    <a:pt x="1" y="956"/>
                    <a:pt x="1" y="956"/>
                  </a:cubicBezTo>
                  <a:cubicBezTo>
                    <a:pt x="1" y="956"/>
                    <a:pt x="1407" y="2181"/>
                    <a:pt x="2344" y="2181"/>
                  </a:cubicBezTo>
                  <a:cubicBezTo>
                    <a:pt x="2779" y="2181"/>
                    <a:pt x="3113" y="1917"/>
                    <a:pt x="3157" y="1143"/>
                  </a:cubicBezTo>
                  <a:cubicBezTo>
                    <a:pt x="3207" y="280"/>
                    <a:pt x="2832" y="0"/>
                    <a:pt x="2325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4"/>
            <p:cNvSpPr/>
            <p:nvPr/>
          </p:nvSpPr>
          <p:spPr>
            <a:xfrm>
              <a:off x="9800643" y="4726612"/>
              <a:ext cx="226619" cy="149240"/>
            </a:xfrm>
            <a:custGeom>
              <a:avLst/>
              <a:gdLst/>
              <a:ahLst/>
              <a:cxnLst/>
              <a:rect l="l" t="t" r="r" b="b"/>
              <a:pathLst>
                <a:path w="3327" h="2191" extrusionOk="0">
                  <a:moveTo>
                    <a:pt x="1115" y="0"/>
                  </a:moveTo>
                  <a:cubicBezTo>
                    <a:pt x="770" y="0"/>
                    <a:pt x="470" y="232"/>
                    <a:pt x="295" y="867"/>
                  </a:cubicBezTo>
                  <a:cubicBezTo>
                    <a:pt x="0" y="1901"/>
                    <a:pt x="553" y="2190"/>
                    <a:pt x="1263" y="2190"/>
                  </a:cubicBezTo>
                  <a:cubicBezTo>
                    <a:pt x="2167" y="2190"/>
                    <a:pt x="3327" y="1722"/>
                    <a:pt x="3327" y="1722"/>
                  </a:cubicBezTo>
                  <a:cubicBezTo>
                    <a:pt x="3327" y="1722"/>
                    <a:pt x="2054" y="0"/>
                    <a:pt x="1115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4"/>
            <p:cNvSpPr/>
            <p:nvPr/>
          </p:nvSpPr>
          <p:spPr>
            <a:xfrm>
              <a:off x="10001788" y="4803583"/>
              <a:ext cx="227095" cy="148763"/>
            </a:xfrm>
            <a:custGeom>
              <a:avLst/>
              <a:gdLst/>
              <a:ahLst/>
              <a:cxnLst/>
              <a:rect l="l" t="t" r="r" b="b"/>
              <a:pathLst>
                <a:path w="3334" h="2184" extrusionOk="0">
                  <a:moveTo>
                    <a:pt x="2070" y="0"/>
                  </a:moveTo>
                  <a:cubicBezTo>
                    <a:pt x="1165" y="0"/>
                    <a:pt x="0" y="468"/>
                    <a:pt x="0" y="468"/>
                  </a:cubicBezTo>
                  <a:cubicBezTo>
                    <a:pt x="0" y="468"/>
                    <a:pt x="1274" y="2183"/>
                    <a:pt x="2214" y="2183"/>
                  </a:cubicBezTo>
                  <a:cubicBezTo>
                    <a:pt x="2558" y="2183"/>
                    <a:pt x="2857" y="1953"/>
                    <a:pt x="3033" y="1323"/>
                  </a:cubicBezTo>
                  <a:cubicBezTo>
                    <a:pt x="3334" y="290"/>
                    <a:pt x="2782" y="0"/>
                    <a:pt x="2070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4"/>
            <p:cNvSpPr/>
            <p:nvPr/>
          </p:nvSpPr>
          <p:spPr>
            <a:xfrm>
              <a:off x="9562238" y="4968287"/>
              <a:ext cx="271234" cy="171173"/>
            </a:xfrm>
            <a:custGeom>
              <a:avLst/>
              <a:gdLst/>
              <a:ahLst/>
              <a:cxnLst/>
              <a:rect l="l" t="t" r="r" b="b"/>
              <a:pathLst>
                <a:path w="3982" h="2513" extrusionOk="0">
                  <a:moveTo>
                    <a:pt x="2376" y="1"/>
                  </a:moveTo>
                  <a:cubicBezTo>
                    <a:pt x="2124" y="1"/>
                    <a:pt x="1845" y="150"/>
                    <a:pt x="1540" y="522"/>
                  </a:cubicBezTo>
                  <a:cubicBezTo>
                    <a:pt x="0" y="2404"/>
                    <a:pt x="3981" y="2513"/>
                    <a:pt x="3981" y="2513"/>
                  </a:cubicBezTo>
                  <a:cubicBezTo>
                    <a:pt x="3981" y="2513"/>
                    <a:pt x="3408" y="1"/>
                    <a:pt x="2376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4"/>
            <p:cNvSpPr/>
            <p:nvPr/>
          </p:nvSpPr>
          <p:spPr>
            <a:xfrm>
              <a:off x="9812222" y="5122432"/>
              <a:ext cx="273277" cy="172535"/>
            </a:xfrm>
            <a:custGeom>
              <a:avLst/>
              <a:gdLst/>
              <a:ahLst/>
              <a:cxnLst/>
              <a:rect l="l" t="t" r="r" b="b"/>
              <a:pathLst>
                <a:path w="4012" h="2533" extrusionOk="0">
                  <a:moveTo>
                    <a:pt x="0" y="1"/>
                  </a:moveTo>
                  <a:cubicBezTo>
                    <a:pt x="0" y="1"/>
                    <a:pt x="583" y="2533"/>
                    <a:pt x="1619" y="2533"/>
                  </a:cubicBezTo>
                  <a:cubicBezTo>
                    <a:pt x="1872" y="2533"/>
                    <a:pt x="2152" y="2382"/>
                    <a:pt x="2457" y="2007"/>
                  </a:cubicBezTo>
                  <a:cubicBezTo>
                    <a:pt x="4012" y="12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4"/>
            <p:cNvSpPr/>
            <p:nvPr/>
          </p:nvSpPr>
          <p:spPr>
            <a:xfrm>
              <a:off x="9348287" y="5195793"/>
              <a:ext cx="266943" cy="188338"/>
            </a:xfrm>
            <a:custGeom>
              <a:avLst/>
              <a:gdLst/>
              <a:ahLst/>
              <a:cxnLst/>
              <a:rect l="l" t="t" r="r" b="b"/>
              <a:pathLst>
                <a:path w="3919" h="2765" extrusionOk="0">
                  <a:moveTo>
                    <a:pt x="2639" y="0"/>
                  </a:moveTo>
                  <a:cubicBezTo>
                    <a:pt x="2412" y="0"/>
                    <a:pt x="2147" y="113"/>
                    <a:pt x="1835" y="385"/>
                  </a:cubicBezTo>
                  <a:cubicBezTo>
                    <a:pt x="1" y="1987"/>
                    <a:pt x="3919" y="2765"/>
                    <a:pt x="3919" y="2765"/>
                  </a:cubicBezTo>
                  <a:cubicBezTo>
                    <a:pt x="3919" y="2765"/>
                    <a:pt x="3758" y="0"/>
                    <a:pt x="2639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4"/>
            <p:cNvSpPr/>
            <p:nvPr/>
          </p:nvSpPr>
          <p:spPr>
            <a:xfrm>
              <a:off x="9598271" y="5362881"/>
              <a:ext cx="266943" cy="187384"/>
            </a:xfrm>
            <a:custGeom>
              <a:avLst/>
              <a:gdLst/>
              <a:ahLst/>
              <a:cxnLst/>
              <a:rect l="l" t="t" r="r" b="b"/>
              <a:pathLst>
                <a:path w="3919" h="2751" extrusionOk="0">
                  <a:moveTo>
                    <a:pt x="0" y="1"/>
                  </a:moveTo>
                  <a:cubicBezTo>
                    <a:pt x="0" y="1"/>
                    <a:pt x="161" y="2751"/>
                    <a:pt x="1278" y="2751"/>
                  </a:cubicBezTo>
                  <a:cubicBezTo>
                    <a:pt x="1505" y="2751"/>
                    <a:pt x="1771" y="2637"/>
                    <a:pt x="2084" y="2364"/>
                  </a:cubicBezTo>
                  <a:cubicBezTo>
                    <a:pt x="3919" y="77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4"/>
            <p:cNvSpPr/>
            <p:nvPr/>
          </p:nvSpPr>
          <p:spPr>
            <a:xfrm>
              <a:off x="9079230" y="5383860"/>
              <a:ext cx="263809" cy="193038"/>
            </a:xfrm>
            <a:custGeom>
              <a:avLst/>
              <a:gdLst/>
              <a:ahLst/>
              <a:cxnLst/>
              <a:rect l="l" t="t" r="r" b="b"/>
              <a:pathLst>
                <a:path w="3873" h="2834" extrusionOk="0">
                  <a:moveTo>
                    <a:pt x="2685" y="0"/>
                  </a:moveTo>
                  <a:cubicBezTo>
                    <a:pt x="2466" y="0"/>
                    <a:pt x="2206" y="102"/>
                    <a:pt x="1898" y="346"/>
                  </a:cubicBezTo>
                  <a:cubicBezTo>
                    <a:pt x="1" y="1854"/>
                    <a:pt x="3873" y="2833"/>
                    <a:pt x="3873" y="2833"/>
                  </a:cubicBezTo>
                  <a:cubicBezTo>
                    <a:pt x="3873" y="2833"/>
                    <a:pt x="3840" y="0"/>
                    <a:pt x="2685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4"/>
            <p:cNvSpPr/>
            <p:nvPr/>
          </p:nvSpPr>
          <p:spPr>
            <a:xfrm>
              <a:off x="9324991" y="5555648"/>
              <a:ext cx="264831" cy="192357"/>
            </a:xfrm>
            <a:custGeom>
              <a:avLst/>
              <a:gdLst/>
              <a:ahLst/>
              <a:cxnLst/>
              <a:rect l="l" t="t" r="r" b="b"/>
              <a:pathLst>
                <a:path w="3888" h="2824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34" y="2823"/>
                    <a:pt x="1195" y="2823"/>
                  </a:cubicBezTo>
                  <a:cubicBezTo>
                    <a:pt x="1413" y="2823"/>
                    <a:pt x="1671" y="2724"/>
                    <a:pt x="1975" y="2488"/>
                  </a:cubicBezTo>
                  <a:cubicBezTo>
                    <a:pt x="3888" y="980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4"/>
            <p:cNvSpPr/>
            <p:nvPr/>
          </p:nvSpPr>
          <p:spPr>
            <a:xfrm>
              <a:off x="8311362" y="885840"/>
              <a:ext cx="778554" cy="1630128"/>
            </a:xfrm>
            <a:custGeom>
              <a:avLst/>
              <a:gdLst/>
              <a:ahLst/>
              <a:cxnLst/>
              <a:rect l="l" t="t" r="r" b="b"/>
              <a:pathLst>
                <a:path w="11430" h="23932" extrusionOk="0">
                  <a:moveTo>
                    <a:pt x="11429" y="1"/>
                  </a:moveTo>
                  <a:lnTo>
                    <a:pt x="1" y="3219"/>
                  </a:lnTo>
                  <a:lnTo>
                    <a:pt x="5816" y="23931"/>
                  </a:lnTo>
                  <a:lnTo>
                    <a:pt x="11429" y="1"/>
                  </a:ln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4"/>
            <p:cNvSpPr/>
            <p:nvPr/>
          </p:nvSpPr>
          <p:spPr>
            <a:xfrm>
              <a:off x="7532868" y="327700"/>
              <a:ext cx="778554" cy="995637"/>
            </a:xfrm>
            <a:custGeom>
              <a:avLst/>
              <a:gdLst/>
              <a:ahLst/>
              <a:cxnLst/>
              <a:rect l="l" t="t" r="r" b="b"/>
              <a:pathLst>
                <a:path w="11430" h="14617" extrusionOk="0">
                  <a:moveTo>
                    <a:pt x="8227" y="0"/>
                  </a:moveTo>
                  <a:lnTo>
                    <a:pt x="1" y="14617"/>
                  </a:lnTo>
                  <a:lnTo>
                    <a:pt x="11430" y="11413"/>
                  </a:lnTo>
                  <a:lnTo>
                    <a:pt x="8227" y="0"/>
                  </a:ln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4"/>
            <p:cNvSpPr/>
            <p:nvPr/>
          </p:nvSpPr>
          <p:spPr>
            <a:xfrm>
              <a:off x="8093187" y="327700"/>
              <a:ext cx="996727" cy="777465"/>
            </a:xfrm>
            <a:custGeom>
              <a:avLst/>
              <a:gdLst/>
              <a:ahLst/>
              <a:cxnLst/>
              <a:rect l="l" t="t" r="r" b="b"/>
              <a:pathLst>
                <a:path w="14633" h="11414" extrusionOk="0">
                  <a:moveTo>
                    <a:pt x="1" y="0"/>
                  </a:moveTo>
                  <a:lnTo>
                    <a:pt x="3204" y="11413"/>
                  </a:lnTo>
                  <a:lnTo>
                    <a:pt x="14632" y="819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4"/>
            <p:cNvSpPr/>
            <p:nvPr/>
          </p:nvSpPr>
          <p:spPr>
            <a:xfrm>
              <a:off x="7532868" y="1105105"/>
              <a:ext cx="1174711" cy="1410866"/>
            </a:xfrm>
            <a:custGeom>
              <a:avLst/>
              <a:gdLst/>
              <a:ahLst/>
              <a:cxnLst/>
              <a:rect l="l" t="t" r="r" b="b"/>
              <a:pathLst>
                <a:path w="17246" h="20713" extrusionOk="0">
                  <a:moveTo>
                    <a:pt x="11430" y="0"/>
                  </a:moveTo>
                  <a:lnTo>
                    <a:pt x="1" y="3204"/>
                  </a:lnTo>
                  <a:lnTo>
                    <a:pt x="17245" y="20712"/>
                  </a:lnTo>
                  <a:lnTo>
                    <a:pt x="11430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0" name="Google Shape;320;p24"/>
          <p:cNvSpPr txBox="1">
            <a:spLocks noGrp="1"/>
          </p:cNvSpPr>
          <p:nvPr>
            <p:ph type="title"/>
          </p:nvPr>
        </p:nvSpPr>
        <p:spPr>
          <a:xfrm>
            <a:off x="1581812" y="217549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21" name="Google Shape;321;p24"/>
          <p:cNvSpPr txBox="1">
            <a:spLocks noGrp="1"/>
          </p:cNvSpPr>
          <p:nvPr>
            <p:ph type="subTitle" idx="1"/>
          </p:nvPr>
        </p:nvSpPr>
        <p:spPr>
          <a:xfrm>
            <a:off x="1571612" y="2765773"/>
            <a:ext cx="23466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22" name="Google Shape;322;p24"/>
          <p:cNvSpPr txBox="1">
            <a:spLocks noGrp="1"/>
          </p:cNvSpPr>
          <p:nvPr>
            <p:ph type="title" idx="2"/>
          </p:nvPr>
        </p:nvSpPr>
        <p:spPr>
          <a:xfrm>
            <a:off x="5312188" y="217549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23" name="Google Shape;323;p24"/>
          <p:cNvSpPr txBox="1">
            <a:spLocks noGrp="1"/>
          </p:cNvSpPr>
          <p:nvPr>
            <p:ph type="subTitle" idx="3"/>
          </p:nvPr>
        </p:nvSpPr>
        <p:spPr>
          <a:xfrm>
            <a:off x="5301988" y="2765773"/>
            <a:ext cx="23466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24" name="Google Shape;324;p24"/>
          <p:cNvSpPr txBox="1">
            <a:spLocks noGrp="1"/>
          </p:cNvSpPr>
          <p:nvPr>
            <p:ph type="title" idx="4" hasCustomPrompt="1"/>
          </p:nvPr>
        </p:nvSpPr>
        <p:spPr>
          <a:xfrm>
            <a:off x="1599475" y="-292050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25" name="Google Shape;325;p24"/>
          <p:cNvSpPr txBox="1">
            <a:spLocks noGrp="1"/>
          </p:cNvSpPr>
          <p:nvPr>
            <p:ph type="title" idx="5" hasCustomPrompt="1"/>
          </p:nvPr>
        </p:nvSpPr>
        <p:spPr>
          <a:xfrm>
            <a:off x="5293450" y="-292050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11">
    <p:bg>
      <p:bgPr>
        <a:solidFill>
          <a:schemeClr val="lt1"/>
        </a:solid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8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1" name="Google Shape;341;p28"/>
          <p:cNvSpPr/>
          <p:nvPr/>
        </p:nvSpPr>
        <p:spPr>
          <a:xfrm rot="-602357">
            <a:off x="-557204" y="3686867"/>
            <a:ext cx="2236685" cy="1145176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28"/>
          <p:cNvSpPr/>
          <p:nvPr/>
        </p:nvSpPr>
        <p:spPr>
          <a:xfrm>
            <a:off x="7377952" y="155952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CUSTOM_14">
    <p:bg>
      <p:bgPr>
        <a:solidFill>
          <a:schemeClr val="lt1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1"/>
          <p:cNvSpPr txBox="1">
            <a:spLocks noGrp="1"/>
          </p:cNvSpPr>
          <p:nvPr>
            <p:ph type="body" idx="1"/>
          </p:nvPr>
        </p:nvSpPr>
        <p:spPr>
          <a:xfrm>
            <a:off x="1951650" y="2032075"/>
            <a:ext cx="2726100" cy="25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54" name="Google Shape;354;p31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67017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55" name="Google Shape;355;p31"/>
          <p:cNvSpPr txBox="1">
            <a:spLocks noGrp="1"/>
          </p:cNvSpPr>
          <p:nvPr>
            <p:ph type="body" idx="2"/>
          </p:nvPr>
        </p:nvSpPr>
        <p:spPr>
          <a:xfrm>
            <a:off x="5075850" y="2032075"/>
            <a:ext cx="2726100" cy="25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56" name="Google Shape;356;p31"/>
          <p:cNvSpPr txBox="1">
            <a:spLocks noGrp="1"/>
          </p:cNvSpPr>
          <p:nvPr>
            <p:ph type="subTitle" idx="3"/>
          </p:nvPr>
        </p:nvSpPr>
        <p:spPr>
          <a:xfrm>
            <a:off x="2189250" y="1594775"/>
            <a:ext cx="2250900" cy="6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Font typeface="Hammersmith One"/>
              <a:buNone/>
              <a:defRPr sz="18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algn="ctr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357" name="Google Shape;357;p31"/>
          <p:cNvSpPr txBox="1">
            <a:spLocks noGrp="1"/>
          </p:cNvSpPr>
          <p:nvPr>
            <p:ph type="subTitle" idx="4"/>
          </p:nvPr>
        </p:nvSpPr>
        <p:spPr>
          <a:xfrm>
            <a:off x="5313450" y="1594775"/>
            <a:ext cx="2250900" cy="6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Hammersmith One"/>
              <a:buNone/>
              <a:defRPr sz="18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800"/>
              <a:buFont typeface="Hammersmith One"/>
              <a:buNone/>
              <a:defRPr sz="1800"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358" name="Google Shape;358;p31"/>
          <p:cNvSpPr/>
          <p:nvPr/>
        </p:nvSpPr>
        <p:spPr>
          <a:xfrm rot="-602451">
            <a:off x="7212271" y="4135695"/>
            <a:ext cx="3141221" cy="1608337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31"/>
          <p:cNvSpPr/>
          <p:nvPr/>
        </p:nvSpPr>
        <p:spPr>
          <a:xfrm>
            <a:off x="-774750" y="2068317"/>
            <a:ext cx="2585104" cy="1332830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0" name="Google Shape;360;p31"/>
          <p:cNvGrpSpPr/>
          <p:nvPr/>
        </p:nvGrpSpPr>
        <p:grpSpPr>
          <a:xfrm flipH="1">
            <a:off x="237147" y="1879668"/>
            <a:ext cx="2585095" cy="3597079"/>
            <a:chOff x="6333175" y="5014450"/>
            <a:chExt cx="1020325" cy="1419750"/>
          </a:xfrm>
        </p:grpSpPr>
        <p:sp>
          <p:nvSpPr>
            <p:cNvPr id="361" name="Google Shape;361;p31"/>
            <p:cNvSpPr/>
            <p:nvPr/>
          </p:nvSpPr>
          <p:spPr>
            <a:xfrm>
              <a:off x="6333175" y="5364475"/>
              <a:ext cx="701575" cy="1069725"/>
            </a:xfrm>
            <a:custGeom>
              <a:avLst/>
              <a:gdLst/>
              <a:ahLst/>
              <a:cxnLst/>
              <a:rect l="l" t="t" r="r" b="b"/>
              <a:pathLst>
                <a:path w="28063" h="42789" extrusionOk="0">
                  <a:moveTo>
                    <a:pt x="27955" y="0"/>
                  </a:moveTo>
                  <a:cubicBezTo>
                    <a:pt x="27888" y="0"/>
                    <a:pt x="27813" y="48"/>
                    <a:pt x="27813" y="136"/>
                  </a:cubicBezTo>
                  <a:cubicBezTo>
                    <a:pt x="27658" y="3479"/>
                    <a:pt x="25652" y="6698"/>
                    <a:pt x="22838" y="8408"/>
                  </a:cubicBezTo>
                  <a:cubicBezTo>
                    <a:pt x="19805" y="10243"/>
                    <a:pt x="17520" y="12451"/>
                    <a:pt x="16447" y="15872"/>
                  </a:cubicBezTo>
                  <a:cubicBezTo>
                    <a:pt x="15156" y="19853"/>
                    <a:pt x="15669" y="24160"/>
                    <a:pt x="14752" y="28218"/>
                  </a:cubicBezTo>
                  <a:cubicBezTo>
                    <a:pt x="13912" y="31981"/>
                    <a:pt x="12217" y="35635"/>
                    <a:pt x="9465" y="38403"/>
                  </a:cubicBezTo>
                  <a:cubicBezTo>
                    <a:pt x="6962" y="40891"/>
                    <a:pt x="3634" y="42228"/>
                    <a:pt x="151" y="42555"/>
                  </a:cubicBezTo>
                  <a:cubicBezTo>
                    <a:pt x="1" y="42585"/>
                    <a:pt x="10" y="42789"/>
                    <a:pt x="151" y="42789"/>
                  </a:cubicBezTo>
                  <a:cubicBezTo>
                    <a:pt x="156" y="42789"/>
                    <a:pt x="161" y="42788"/>
                    <a:pt x="167" y="42788"/>
                  </a:cubicBezTo>
                  <a:cubicBezTo>
                    <a:pt x="4085" y="42430"/>
                    <a:pt x="7599" y="40798"/>
                    <a:pt x="10258" y="37890"/>
                  </a:cubicBezTo>
                  <a:cubicBezTo>
                    <a:pt x="12715" y="35231"/>
                    <a:pt x="14161" y="31748"/>
                    <a:pt x="14985" y="28249"/>
                  </a:cubicBezTo>
                  <a:cubicBezTo>
                    <a:pt x="15934" y="24175"/>
                    <a:pt x="15452" y="19930"/>
                    <a:pt x="16664" y="15903"/>
                  </a:cubicBezTo>
                  <a:cubicBezTo>
                    <a:pt x="17224" y="14099"/>
                    <a:pt x="18188" y="12467"/>
                    <a:pt x="19526" y="11130"/>
                  </a:cubicBezTo>
                  <a:cubicBezTo>
                    <a:pt x="20972" y="9668"/>
                    <a:pt x="22853" y="8875"/>
                    <a:pt x="24408" y="7569"/>
                  </a:cubicBezTo>
                  <a:cubicBezTo>
                    <a:pt x="26523" y="5796"/>
                    <a:pt x="27922" y="2842"/>
                    <a:pt x="28062" y="90"/>
                  </a:cubicBezTo>
                  <a:cubicBezTo>
                    <a:pt x="28055" y="29"/>
                    <a:pt x="28007" y="0"/>
                    <a:pt x="27955" y="0"/>
                  </a:cubicBezTo>
                  <a:close/>
                </a:path>
              </a:pathLst>
            </a:custGeom>
            <a:solidFill>
              <a:srgbClr val="8D7C8E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6914200" y="5014450"/>
              <a:ext cx="439300" cy="436475"/>
            </a:xfrm>
            <a:custGeom>
              <a:avLst/>
              <a:gdLst/>
              <a:ahLst/>
              <a:cxnLst/>
              <a:rect l="l" t="t" r="r" b="b"/>
              <a:pathLst>
                <a:path w="17572" h="17459" extrusionOk="0">
                  <a:moveTo>
                    <a:pt x="9760" y="0"/>
                  </a:moveTo>
                  <a:cubicBezTo>
                    <a:pt x="6933" y="0"/>
                    <a:pt x="4005" y="1687"/>
                    <a:pt x="2287" y="4606"/>
                  </a:cubicBezTo>
                  <a:cubicBezTo>
                    <a:pt x="1" y="8540"/>
                    <a:pt x="732" y="13298"/>
                    <a:pt x="3888" y="15537"/>
                  </a:cubicBezTo>
                  <a:cubicBezTo>
                    <a:pt x="3188" y="15925"/>
                    <a:pt x="2427" y="16578"/>
                    <a:pt x="3577" y="17247"/>
                  </a:cubicBezTo>
                  <a:cubicBezTo>
                    <a:pt x="3831" y="17395"/>
                    <a:pt x="4035" y="17458"/>
                    <a:pt x="4198" y="17458"/>
                  </a:cubicBezTo>
                  <a:cubicBezTo>
                    <a:pt x="4758" y="17458"/>
                    <a:pt x="4845" y="16718"/>
                    <a:pt x="4821" y="16081"/>
                  </a:cubicBezTo>
                  <a:lnTo>
                    <a:pt x="4821" y="16081"/>
                  </a:lnTo>
                  <a:cubicBezTo>
                    <a:pt x="5740" y="16530"/>
                    <a:pt x="6730" y="16744"/>
                    <a:pt x="7731" y="16744"/>
                  </a:cubicBezTo>
                  <a:cubicBezTo>
                    <a:pt x="10544" y="16744"/>
                    <a:pt x="13453" y="15055"/>
                    <a:pt x="15161" y="12131"/>
                  </a:cubicBezTo>
                  <a:cubicBezTo>
                    <a:pt x="17572" y="8011"/>
                    <a:pt x="16654" y="2973"/>
                    <a:pt x="13109" y="889"/>
                  </a:cubicBezTo>
                  <a:cubicBezTo>
                    <a:pt x="12071" y="286"/>
                    <a:pt x="10924" y="0"/>
                    <a:pt x="9760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7231025" y="5099850"/>
              <a:ext cx="58325" cy="51775"/>
            </a:xfrm>
            <a:custGeom>
              <a:avLst/>
              <a:gdLst/>
              <a:ahLst/>
              <a:cxnLst/>
              <a:rect l="l" t="t" r="r" b="b"/>
              <a:pathLst>
                <a:path w="2333" h="2071" extrusionOk="0">
                  <a:moveTo>
                    <a:pt x="1168" y="1"/>
                  </a:moveTo>
                  <a:cubicBezTo>
                    <a:pt x="861" y="1"/>
                    <a:pt x="555" y="137"/>
                    <a:pt x="358" y="397"/>
                  </a:cubicBezTo>
                  <a:cubicBezTo>
                    <a:pt x="1" y="847"/>
                    <a:pt x="78" y="1501"/>
                    <a:pt x="529" y="1858"/>
                  </a:cubicBezTo>
                  <a:cubicBezTo>
                    <a:pt x="717" y="2001"/>
                    <a:pt x="941" y="2070"/>
                    <a:pt x="1163" y="2070"/>
                  </a:cubicBezTo>
                  <a:cubicBezTo>
                    <a:pt x="1473" y="2070"/>
                    <a:pt x="1782" y="1934"/>
                    <a:pt x="1991" y="1672"/>
                  </a:cubicBezTo>
                  <a:cubicBezTo>
                    <a:pt x="2333" y="1236"/>
                    <a:pt x="2255" y="583"/>
                    <a:pt x="1804" y="225"/>
                  </a:cubicBezTo>
                  <a:cubicBezTo>
                    <a:pt x="1620" y="74"/>
                    <a:pt x="1394" y="1"/>
                    <a:pt x="1168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4" name="Google Shape;364;p31"/>
          <p:cNvSpPr/>
          <p:nvPr/>
        </p:nvSpPr>
        <p:spPr>
          <a:xfrm rot="10110648" flipH="1">
            <a:off x="4644148" y="-4483799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CUSTOM_15">
    <p:bg>
      <p:bgPr>
        <a:solidFill>
          <a:schemeClr val="lt1"/>
        </a:solidFill>
        <a:effectLst/>
      </p:bgPr>
    </p:bg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2"/>
          <p:cNvSpPr txBox="1">
            <a:spLocks noGrp="1"/>
          </p:cNvSpPr>
          <p:nvPr>
            <p:ph type="title" hasCustomPrompt="1"/>
          </p:nvPr>
        </p:nvSpPr>
        <p:spPr>
          <a:xfrm>
            <a:off x="1026450" y="17919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67" name="Google Shape;367;p32"/>
          <p:cNvSpPr txBox="1">
            <a:spLocks noGrp="1"/>
          </p:cNvSpPr>
          <p:nvPr>
            <p:ph type="body" idx="1"/>
          </p:nvPr>
        </p:nvSpPr>
        <p:spPr>
          <a:xfrm>
            <a:off x="862050" y="3638000"/>
            <a:ext cx="26925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8" name="Google Shape;368;p32"/>
          <p:cNvSpPr txBox="1">
            <a:spLocks noGrp="1"/>
          </p:cNvSpPr>
          <p:nvPr>
            <p:ph type="title" idx="2" hasCustomPrompt="1"/>
          </p:nvPr>
        </p:nvSpPr>
        <p:spPr>
          <a:xfrm>
            <a:off x="3390150" y="8775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69" name="Google Shape;369;p32"/>
          <p:cNvSpPr txBox="1">
            <a:spLocks noGrp="1"/>
          </p:cNvSpPr>
          <p:nvPr>
            <p:ph type="body" idx="3"/>
          </p:nvPr>
        </p:nvSpPr>
        <p:spPr>
          <a:xfrm>
            <a:off x="3225750" y="2723600"/>
            <a:ext cx="26925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0" name="Google Shape;370;p32"/>
          <p:cNvSpPr txBox="1">
            <a:spLocks noGrp="1"/>
          </p:cNvSpPr>
          <p:nvPr>
            <p:ph type="title" idx="4" hasCustomPrompt="1"/>
          </p:nvPr>
        </p:nvSpPr>
        <p:spPr>
          <a:xfrm>
            <a:off x="5753850" y="393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71" name="Google Shape;371;p32"/>
          <p:cNvSpPr txBox="1">
            <a:spLocks noGrp="1"/>
          </p:cNvSpPr>
          <p:nvPr>
            <p:ph type="body" idx="5"/>
          </p:nvPr>
        </p:nvSpPr>
        <p:spPr>
          <a:xfrm>
            <a:off x="5589450" y="1885400"/>
            <a:ext cx="26925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2" name="Google Shape;372;p32"/>
          <p:cNvSpPr/>
          <p:nvPr/>
        </p:nvSpPr>
        <p:spPr>
          <a:xfrm rot="-602424">
            <a:off x="5973483" y="2912193"/>
            <a:ext cx="3794783" cy="1942959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32"/>
          <p:cNvSpPr/>
          <p:nvPr/>
        </p:nvSpPr>
        <p:spPr>
          <a:xfrm>
            <a:off x="-477024" y="1122283"/>
            <a:ext cx="2858874" cy="1473984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32"/>
          <p:cNvSpPr/>
          <p:nvPr/>
        </p:nvSpPr>
        <p:spPr>
          <a:xfrm rot="10110648" flipH="1">
            <a:off x="-366002" y="-4640174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16">
    <p:bg>
      <p:bgPr>
        <a:solidFill>
          <a:schemeClr val="lt1"/>
        </a:solidFill>
        <a:effectLst/>
      </p:bgPr>
    </p:bg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4"/>
          <p:cNvSpPr/>
          <p:nvPr/>
        </p:nvSpPr>
        <p:spPr>
          <a:xfrm rot="10110648" flipH="1">
            <a:off x="4388398" y="-4388949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34"/>
          <p:cNvSpPr/>
          <p:nvPr/>
        </p:nvSpPr>
        <p:spPr>
          <a:xfrm rot="-602453">
            <a:off x="7579979" y="-353230"/>
            <a:ext cx="3104674" cy="1589625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34"/>
          <p:cNvSpPr/>
          <p:nvPr/>
        </p:nvSpPr>
        <p:spPr>
          <a:xfrm>
            <a:off x="-553227" y="4471759"/>
            <a:ext cx="1753434" cy="90402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34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87" name="Google Shape;387;p34"/>
          <p:cNvSpPr txBox="1">
            <a:spLocks noGrp="1"/>
          </p:cNvSpPr>
          <p:nvPr>
            <p:ph type="title" idx="2"/>
          </p:nvPr>
        </p:nvSpPr>
        <p:spPr>
          <a:xfrm>
            <a:off x="649174" y="3093100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88" name="Google Shape;388;p34"/>
          <p:cNvSpPr txBox="1">
            <a:spLocks noGrp="1"/>
          </p:cNvSpPr>
          <p:nvPr>
            <p:ph type="subTitle" idx="1"/>
          </p:nvPr>
        </p:nvSpPr>
        <p:spPr>
          <a:xfrm>
            <a:off x="795360" y="3706125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34"/>
          <p:cNvSpPr txBox="1">
            <a:spLocks noGrp="1"/>
          </p:cNvSpPr>
          <p:nvPr>
            <p:ph type="title" idx="3"/>
          </p:nvPr>
        </p:nvSpPr>
        <p:spPr>
          <a:xfrm>
            <a:off x="3294900" y="3092975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90" name="Google Shape;390;p34"/>
          <p:cNvSpPr txBox="1">
            <a:spLocks noGrp="1"/>
          </p:cNvSpPr>
          <p:nvPr>
            <p:ph type="subTitle" idx="4"/>
          </p:nvPr>
        </p:nvSpPr>
        <p:spPr>
          <a:xfrm>
            <a:off x="3441086" y="3706125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34"/>
          <p:cNvSpPr txBox="1">
            <a:spLocks noGrp="1"/>
          </p:cNvSpPr>
          <p:nvPr>
            <p:ph type="title" idx="5"/>
          </p:nvPr>
        </p:nvSpPr>
        <p:spPr>
          <a:xfrm>
            <a:off x="5927201" y="3093100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92" name="Google Shape;392;p34"/>
          <p:cNvSpPr txBox="1">
            <a:spLocks noGrp="1"/>
          </p:cNvSpPr>
          <p:nvPr>
            <p:ph type="subTitle" idx="6"/>
          </p:nvPr>
        </p:nvSpPr>
        <p:spPr>
          <a:xfrm>
            <a:off x="6073387" y="3706250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1674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11.xml"/><Relationship Id="rId21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 b="1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8" r:id="rId3"/>
    <p:sldLayoutId id="2147483670" r:id="rId4"/>
    <p:sldLayoutId id="2147483674" r:id="rId5"/>
    <p:sldLayoutId id="2147483677" r:id="rId6"/>
    <p:sldLayoutId id="2147483678" r:id="rId7"/>
    <p:sldLayoutId id="214748368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 rot="5400000">
            <a:off x="2147424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56245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t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" y="15665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483" y="10668"/>
            <a:ext cx="9125034" cy="513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07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23;p44">
            <a:extLst>
              <a:ext uri="{FF2B5EF4-FFF2-40B4-BE49-F238E27FC236}">
                <a16:creationId xmlns:a16="http://schemas.microsoft.com/office/drawing/2014/main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5650" y="2263747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/>
              <a:t>PRACTICE</a:t>
            </a:r>
            <a:endParaRPr sz="5000" dirty="0"/>
          </a:p>
        </p:txBody>
      </p:sp>
      <p:sp>
        <p:nvSpPr>
          <p:cNvPr id="5" name="Google Shape;1246;p62">
            <a:extLst>
              <a:ext uri="{FF2B5EF4-FFF2-40B4-BE49-F238E27FC236}">
                <a16:creationId xmlns:a16="http://schemas.microsoft.com/office/drawing/2014/main" id="{F622577E-45CF-4ED3-9F80-F16E7BDB5FD6}"/>
              </a:ext>
            </a:extLst>
          </p:cNvPr>
          <p:cNvSpPr/>
          <p:nvPr/>
        </p:nvSpPr>
        <p:spPr>
          <a:xfrm>
            <a:off x="3873864" y="1081154"/>
            <a:ext cx="1080300" cy="1080300"/>
          </a:xfrm>
          <a:prstGeom prst="ellipse">
            <a:avLst/>
          </a:prstGeom>
          <a:solidFill>
            <a:schemeClr val="accent5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" name="Google Shape;1249;p62">
            <a:extLst>
              <a:ext uri="{FF2B5EF4-FFF2-40B4-BE49-F238E27FC236}">
                <a16:creationId xmlns:a16="http://schemas.microsoft.com/office/drawing/2014/main" id="{CAF0410F-CECD-4248-A055-2089F66633D2}"/>
              </a:ext>
            </a:extLst>
          </p:cNvPr>
          <p:cNvSpPr txBox="1"/>
          <p:nvPr/>
        </p:nvSpPr>
        <p:spPr>
          <a:xfrm>
            <a:off x="4032973" y="1285139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03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</p:spTree>
    <p:extLst>
      <p:ext uri="{BB962C8B-B14F-4D97-AF65-F5344CB8AC3E}">
        <p14:creationId xmlns:p14="http://schemas.microsoft.com/office/powerpoint/2010/main" val="225144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23;p44">
            <a:extLst>
              <a:ext uri="{FF2B5EF4-FFF2-40B4-BE49-F238E27FC236}">
                <a16:creationId xmlns:a16="http://schemas.microsoft.com/office/drawing/2014/main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90917" y="1897987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000" dirty="0"/>
              <a:t>ACTIVITY 4</a:t>
            </a:r>
            <a:endParaRPr sz="5000" dirty="0"/>
          </a:p>
        </p:txBody>
      </p:sp>
    </p:spTree>
    <p:extLst>
      <p:ext uri="{BB962C8B-B14F-4D97-AF65-F5344CB8AC3E}">
        <p14:creationId xmlns:p14="http://schemas.microsoft.com/office/powerpoint/2010/main" val="353158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1409" y="1"/>
            <a:ext cx="923540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0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86291DD-CEFA-4F02-B953-B1D501C4898C}"/>
              </a:ext>
            </a:extLst>
          </p:cNvPr>
          <p:cNvSpPr/>
          <p:nvPr/>
        </p:nvSpPr>
        <p:spPr>
          <a:xfrm>
            <a:off x="1561041" y="337624"/>
            <a:ext cx="570220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smtClean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Ask and answer questions. </a:t>
            </a:r>
            <a:endParaRPr lang="en-US" sz="400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514" t="11704"/>
          <a:stretch/>
        </p:blipFill>
        <p:spPr>
          <a:xfrm>
            <a:off x="704896" y="1045510"/>
            <a:ext cx="7790676" cy="409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77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092592"/>
          </a:xfrm>
          <a:prstGeom prst="rect">
            <a:avLst/>
          </a:prstGeom>
        </p:spPr>
      </p:pic>
      <p:pic>
        <p:nvPicPr>
          <p:cNvPr id="8" name="Picture 2" descr="Bright Green Tick Clip - Clipart Tick, HD Png Download - kind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110" y="1992415"/>
            <a:ext cx="873132" cy="68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Bright Green Tick Clip - Clipart Tick, HD Png Download - kind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719" y="4203113"/>
            <a:ext cx="873132" cy="68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017">
            <a:hlinkClick r:id="" action="ppaction://media"/>
            <a:extLst>
              <a:ext uri="{FF2B5EF4-FFF2-40B4-BE49-F238E27FC236}">
                <a16:creationId xmlns:a16="http://schemas.microsoft.com/office/drawing/2014/main" id="{4847E8D1-E20E-4A7E-8A49-B0EBAD4DAC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10519" y="1559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31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23;p44">
            <a:extLst>
              <a:ext uri="{FF2B5EF4-FFF2-40B4-BE49-F238E27FC236}">
                <a16:creationId xmlns:a16="http://schemas.microsoft.com/office/drawing/2014/main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90917" y="1897987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000" dirty="0"/>
              <a:t>ACTIVITY 5</a:t>
            </a:r>
            <a:endParaRPr sz="5000" dirty="0"/>
          </a:p>
        </p:txBody>
      </p:sp>
    </p:spTree>
    <p:extLst>
      <p:ext uri="{BB962C8B-B14F-4D97-AF65-F5344CB8AC3E}">
        <p14:creationId xmlns:p14="http://schemas.microsoft.com/office/powerpoint/2010/main" val="224269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935181"/>
            <a:ext cx="9144000" cy="362978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86291DD-CEFA-4F02-B953-B1D501C4898C}"/>
              </a:ext>
            </a:extLst>
          </p:cNvPr>
          <p:cNvSpPr/>
          <p:nvPr/>
        </p:nvSpPr>
        <p:spPr>
          <a:xfrm>
            <a:off x="3536236" y="3035309"/>
            <a:ext cx="211307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your name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86291DD-CEFA-4F02-B953-B1D501C4898C}"/>
              </a:ext>
            </a:extLst>
          </p:cNvPr>
          <p:cNvSpPr/>
          <p:nvPr/>
        </p:nvSpPr>
        <p:spPr>
          <a:xfrm>
            <a:off x="2767142" y="1956561"/>
            <a:ext cx="123303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Lucy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6291DD-CEFA-4F02-B953-B1D501C4898C}"/>
              </a:ext>
            </a:extLst>
          </p:cNvPr>
          <p:cNvSpPr/>
          <p:nvPr/>
        </p:nvSpPr>
        <p:spPr>
          <a:xfrm>
            <a:off x="1268960" y="3486494"/>
            <a:ext cx="312297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My name’s Mary</a:t>
            </a:r>
          </a:p>
        </p:txBody>
      </p:sp>
    </p:spTree>
    <p:extLst>
      <p:ext uri="{BB962C8B-B14F-4D97-AF65-F5344CB8AC3E}">
        <p14:creationId xmlns:p14="http://schemas.microsoft.com/office/powerpoint/2010/main" val="423356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23;p44">
            <a:extLst>
              <a:ext uri="{FF2B5EF4-FFF2-40B4-BE49-F238E27FC236}">
                <a16:creationId xmlns:a16="http://schemas.microsoft.com/office/drawing/2014/main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5650" y="2263747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/>
              <a:t>LET’S PLAY</a:t>
            </a:r>
            <a:endParaRPr sz="5000" dirty="0"/>
          </a:p>
        </p:txBody>
      </p:sp>
      <p:sp>
        <p:nvSpPr>
          <p:cNvPr id="6" name="Google Shape;1245;p62">
            <a:extLst>
              <a:ext uri="{FF2B5EF4-FFF2-40B4-BE49-F238E27FC236}">
                <a16:creationId xmlns:a16="http://schemas.microsoft.com/office/drawing/2014/main" id="{D13AB4D6-3EFA-4F5B-A024-895DF1C538D6}"/>
              </a:ext>
            </a:extLst>
          </p:cNvPr>
          <p:cNvSpPr/>
          <p:nvPr/>
        </p:nvSpPr>
        <p:spPr>
          <a:xfrm>
            <a:off x="4132095" y="1105024"/>
            <a:ext cx="1080300" cy="1080300"/>
          </a:xfrm>
          <a:prstGeom prst="ellipse">
            <a:avLst/>
          </a:prstGeom>
          <a:solidFill>
            <a:srgbClr val="92D05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" name="Google Shape;1251;p62">
            <a:extLst>
              <a:ext uri="{FF2B5EF4-FFF2-40B4-BE49-F238E27FC236}">
                <a16:creationId xmlns:a16="http://schemas.microsoft.com/office/drawing/2014/main" id="{C74293EA-69ED-4EEC-81F0-1AD69990A1C0}"/>
              </a:ext>
            </a:extLst>
          </p:cNvPr>
          <p:cNvSpPr txBox="1"/>
          <p:nvPr/>
        </p:nvSpPr>
        <p:spPr>
          <a:xfrm>
            <a:off x="4335654" y="1315783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04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</p:spTree>
    <p:extLst>
      <p:ext uri="{BB962C8B-B14F-4D97-AF65-F5344CB8AC3E}">
        <p14:creationId xmlns:p14="http://schemas.microsoft.com/office/powerpoint/2010/main" val="400789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983" y="0"/>
            <a:ext cx="8433434" cy="524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71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245;p62">
            <a:extLst>
              <a:ext uri="{FF2B5EF4-FFF2-40B4-BE49-F238E27FC236}">
                <a16:creationId xmlns:a16="http://schemas.microsoft.com/office/drawing/2014/main" id="{E35574B6-238A-44BF-A001-292D12F43CF4}"/>
              </a:ext>
            </a:extLst>
          </p:cNvPr>
          <p:cNvSpPr/>
          <p:nvPr/>
        </p:nvSpPr>
        <p:spPr>
          <a:xfrm>
            <a:off x="4094206" y="1048138"/>
            <a:ext cx="1080300" cy="1080300"/>
          </a:xfrm>
          <a:prstGeom prst="ellipse">
            <a:avLst/>
          </a:prstGeom>
          <a:solidFill>
            <a:srgbClr val="9933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Google Shape;1251;p62">
            <a:extLst>
              <a:ext uri="{FF2B5EF4-FFF2-40B4-BE49-F238E27FC236}">
                <a16:creationId xmlns:a16="http://schemas.microsoft.com/office/drawing/2014/main" id="{2604C8E2-9C8C-4BFB-B733-A1ED5F9017BA}"/>
              </a:ext>
            </a:extLst>
          </p:cNvPr>
          <p:cNvSpPr txBox="1"/>
          <p:nvPr/>
        </p:nvSpPr>
        <p:spPr>
          <a:xfrm>
            <a:off x="4309398" y="1257636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05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8" name="Google Shape;1023;p44">
            <a:extLst>
              <a:ext uri="{FF2B5EF4-FFF2-40B4-BE49-F238E27FC236}">
                <a16:creationId xmlns:a16="http://schemas.microsoft.com/office/drawing/2014/main" id="{A8F4D6A8-E9F0-424D-887B-627240DB2D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53273" y="2247992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/>
              <a:t>FUN TIME</a:t>
            </a:r>
            <a:endParaRPr sz="5000" dirty="0"/>
          </a:p>
        </p:txBody>
      </p:sp>
    </p:spTree>
    <p:extLst>
      <p:ext uri="{BB962C8B-B14F-4D97-AF65-F5344CB8AC3E}">
        <p14:creationId xmlns:p14="http://schemas.microsoft.com/office/powerpoint/2010/main" val="199055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Google Shape;1750;p74"/>
          <p:cNvSpPr txBox="1">
            <a:spLocks noGrp="1"/>
          </p:cNvSpPr>
          <p:nvPr>
            <p:ph type="title"/>
          </p:nvPr>
        </p:nvSpPr>
        <p:spPr>
          <a:xfrm>
            <a:off x="557551" y="-87832"/>
            <a:ext cx="48033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00"/>
                </a:solidFill>
              </a:rPr>
              <a:t>Our names</a:t>
            </a:r>
            <a:endParaRPr dirty="0">
              <a:solidFill>
                <a:srgbClr val="FFFF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D72E7C-484F-422A-A18E-A956152B8BD5}"/>
              </a:ext>
            </a:extLst>
          </p:cNvPr>
          <p:cNvSpPr txBox="1"/>
          <p:nvPr/>
        </p:nvSpPr>
        <p:spPr>
          <a:xfrm>
            <a:off x="753800" y="12002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DEDE"/>
                </a:solidFill>
                <a:latin typeface="Sport Day" pitchFamily="2" charset="0"/>
              </a:rPr>
              <a:t>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A53115-DBF8-4388-8E90-1994BF02D5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8273"/>
            <a:ext cx="4098085" cy="10159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2452D4-482E-47AA-BDE9-5A396AED45F2}"/>
              </a:ext>
            </a:extLst>
          </p:cNvPr>
          <p:cNvSpPr txBox="1"/>
          <p:nvPr/>
        </p:nvSpPr>
        <p:spPr>
          <a:xfrm>
            <a:off x="130630" y="4218727"/>
            <a:ext cx="37435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accent6"/>
                </a:solidFill>
                <a:latin typeface="Pangolin" panose="02010600030101010101" charset="0"/>
              </a:rPr>
              <a:t>LESSON 1 – PERIOD 2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9F481C-B2FE-45A8-95CF-AB08DB10D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422" y="-87832"/>
            <a:ext cx="1634433" cy="16867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521362-B2E3-43CE-AA60-5689623D8E7B}"/>
              </a:ext>
            </a:extLst>
          </p:cNvPr>
          <p:cNvSpPr txBox="1"/>
          <p:nvPr/>
        </p:nvSpPr>
        <p:spPr>
          <a:xfrm>
            <a:off x="200916" y="-87832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accent6"/>
                </a:solidFill>
                <a:latin typeface="Sport Day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ckground là gì? Ý nghĩa của Background | DBK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88" y="35935"/>
            <a:ext cx="9159387" cy="505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inner BG">
            <a:extLst>
              <a:ext uri="{FF2B5EF4-FFF2-40B4-BE49-F238E27FC236}">
                <a16:creationId xmlns:a16="http://schemas.microsoft.com/office/drawing/2014/main" id="{BCF3B96D-F0DB-48FC-89ED-536ADA1BCD62}"/>
              </a:ext>
            </a:extLst>
          </p:cNvPr>
          <p:cNvSpPr/>
          <p:nvPr/>
        </p:nvSpPr>
        <p:spPr>
          <a:xfrm>
            <a:off x="2142000" y="141750"/>
            <a:ext cx="4860000" cy="4860000"/>
          </a:xfrm>
          <a:prstGeom prst="ellipse">
            <a:avLst/>
          </a:prstGeom>
          <a:solidFill>
            <a:srgbClr val="0084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8" name="Anchor">
            <a:extLst>
              <a:ext uri="{FF2B5EF4-FFF2-40B4-BE49-F238E27FC236}">
                <a16:creationId xmlns:a16="http://schemas.microsoft.com/office/drawing/2014/main" id="{F148B670-D244-48C5-9159-2E9C37A4404B}"/>
              </a:ext>
            </a:extLst>
          </p:cNvPr>
          <p:cNvSpPr/>
          <p:nvPr/>
        </p:nvSpPr>
        <p:spPr>
          <a:xfrm>
            <a:off x="3897000" y="1896750"/>
            <a:ext cx="1350000" cy="135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ounded Rectangular Callout 8">
            <a:extLst>
              <a:ext uri="{FF2B5EF4-FFF2-40B4-BE49-F238E27FC236}">
                <a16:creationId xmlns:a16="http://schemas.microsoft.com/office/drawing/2014/main" id="{2C650CA0-F43F-46E6-A2FC-2780828D15AC}"/>
              </a:ext>
            </a:extLst>
          </p:cNvPr>
          <p:cNvSpPr/>
          <p:nvPr/>
        </p:nvSpPr>
        <p:spPr>
          <a:xfrm>
            <a:off x="171763" y="171157"/>
            <a:ext cx="2394420" cy="1252701"/>
          </a:xfrm>
          <a:prstGeom prst="wedgeRoundRectCallout">
            <a:avLst>
              <a:gd name="adj1" fmla="val -43701"/>
              <a:gd name="adj2" fmla="val 85365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Hello.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My name’s …….</a:t>
            </a:r>
          </a:p>
        </p:txBody>
      </p:sp>
      <p:grpSp>
        <p:nvGrpSpPr>
          <p:cNvPr id="36" name="Spinning Wheel 12">
            <a:extLst>
              <a:ext uri="{FF2B5EF4-FFF2-40B4-BE49-F238E27FC236}">
                <a16:creationId xmlns:a16="http://schemas.microsoft.com/office/drawing/2014/main" id="{8A2FCFB8-1830-4BB1-A6B6-34CC08504E63}"/>
              </a:ext>
            </a:extLst>
          </p:cNvPr>
          <p:cNvGrpSpPr/>
          <p:nvPr/>
        </p:nvGrpSpPr>
        <p:grpSpPr>
          <a:xfrm>
            <a:off x="2163873" y="159983"/>
            <a:ext cx="4817281" cy="4821155"/>
            <a:chOff x="2885164" y="213310"/>
            <a:chExt cx="6423041" cy="6428207"/>
          </a:xfrm>
        </p:grpSpPr>
        <p:sp>
          <p:nvSpPr>
            <p:cNvPr id="37" name="Segment 12">
              <a:extLst>
                <a:ext uri="{FF2B5EF4-FFF2-40B4-BE49-F238E27FC236}">
                  <a16:creationId xmlns:a16="http://schemas.microsoft.com/office/drawing/2014/main" id="{54AF13DE-2F2F-4984-884D-A2DE034455F9}"/>
                </a:ext>
              </a:extLst>
            </p:cNvPr>
            <p:cNvSpPr/>
            <p:nvPr/>
          </p:nvSpPr>
          <p:spPr>
            <a:xfrm rot="19800000">
              <a:off x="5017209" y="249467"/>
              <a:ext cx="1552980" cy="2310475"/>
            </a:xfrm>
            <a:custGeom>
              <a:avLst/>
              <a:gdLst>
                <a:gd name="connsiteX0" fmla="*/ 1552980 w 1552980"/>
                <a:gd name="connsiteY0" fmla="*/ 407722 h 2310475"/>
                <a:gd name="connsiteX1" fmla="*/ 454425 w 1552980"/>
                <a:gd name="connsiteY1" fmla="*/ 2310475 h 2310475"/>
                <a:gd name="connsiteX2" fmla="*/ 378992 w 1552980"/>
                <a:gd name="connsiteY2" fmla="*/ 2271858 h 2310475"/>
                <a:gd name="connsiteX3" fmla="*/ 132817 w 1552980"/>
                <a:gd name="connsiteY3" fmla="*/ 2202893 h 2310475"/>
                <a:gd name="connsiteX4" fmla="*/ 0 w 1552980"/>
                <a:gd name="connsiteY4" fmla="*/ 2199398 h 2310475"/>
                <a:gd name="connsiteX5" fmla="*/ 0 w 1552980"/>
                <a:gd name="connsiteY5" fmla="*/ 2418 h 2310475"/>
                <a:gd name="connsiteX6" fmla="*/ 108314 w 1552980"/>
                <a:gd name="connsiteY6" fmla="*/ 0 h 2310475"/>
                <a:gd name="connsiteX7" fmla="*/ 1417781 w 1552980"/>
                <a:gd name="connsiteY7" fmla="*/ 334158 h 2310475"/>
                <a:gd name="connsiteX8" fmla="*/ 1552980 w 1552980"/>
                <a:gd name="connsiteY8" fmla="*/ 407722 h 2310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2980" h="2310475">
                  <a:moveTo>
                    <a:pt x="1552980" y="407722"/>
                  </a:moveTo>
                  <a:lnTo>
                    <a:pt x="454425" y="2310475"/>
                  </a:lnTo>
                  <a:lnTo>
                    <a:pt x="378992" y="2271858"/>
                  </a:lnTo>
                  <a:cubicBezTo>
                    <a:pt x="299200" y="2235997"/>
                    <a:pt x="216253" y="2213246"/>
                    <a:pt x="132817" y="2202893"/>
                  </a:cubicBezTo>
                  <a:lnTo>
                    <a:pt x="0" y="2199398"/>
                  </a:lnTo>
                  <a:lnTo>
                    <a:pt x="0" y="2418"/>
                  </a:lnTo>
                  <a:lnTo>
                    <a:pt x="108314" y="0"/>
                  </a:lnTo>
                  <a:cubicBezTo>
                    <a:pt x="552249" y="11529"/>
                    <a:pt x="999375" y="120065"/>
                    <a:pt x="1417781" y="334158"/>
                  </a:cubicBezTo>
                  <a:lnTo>
                    <a:pt x="1552980" y="407722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38" name="Segment 11">
              <a:extLst>
                <a:ext uri="{FF2B5EF4-FFF2-40B4-BE49-F238E27FC236}">
                  <a16:creationId xmlns:a16="http://schemas.microsoft.com/office/drawing/2014/main" id="{D6CAB828-A570-4668-9AD7-A4848B490781}"/>
                </a:ext>
              </a:extLst>
            </p:cNvPr>
            <p:cNvSpPr/>
            <p:nvPr/>
          </p:nvSpPr>
          <p:spPr>
            <a:xfrm rot="19800000">
              <a:off x="3706688" y="1020202"/>
              <a:ext cx="1517681" cy="2323810"/>
            </a:xfrm>
            <a:custGeom>
              <a:avLst/>
              <a:gdLst>
                <a:gd name="connsiteX0" fmla="*/ 1517681 w 1517681"/>
                <a:gd name="connsiteY0" fmla="*/ 0 h 2323810"/>
                <a:gd name="connsiteX1" fmla="*/ 1517681 w 1517681"/>
                <a:gd name="connsiteY1" fmla="*/ 2196804 h 2323810"/>
                <a:gd name="connsiteX2" fmla="*/ 1487364 w 1517681"/>
                <a:gd name="connsiteY2" fmla="*/ 2196006 h 2323810"/>
                <a:gd name="connsiteX3" fmla="*/ 1168949 w 1517681"/>
                <a:gd name="connsiteY3" fmla="*/ 2281325 h 2323810"/>
                <a:gd name="connsiteX4" fmla="*/ 1099641 w 1517681"/>
                <a:gd name="connsiteY4" fmla="*/ 2323810 h 2323810"/>
                <a:gd name="connsiteX5" fmla="*/ 0 w 1517681"/>
                <a:gd name="connsiteY5" fmla="*/ 419175 h 2323810"/>
                <a:gd name="connsiteX6" fmla="*/ 205408 w 1517681"/>
                <a:gd name="connsiteY6" fmla="*/ 306621 h 2323810"/>
                <a:gd name="connsiteX7" fmla="*/ 1334463 w 1517681"/>
                <a:gd name="connsiteY7" fmla="*/ 4091 h 2323810"/>
                <a:gd name="connsiteX8" fmla="*/ 1517681 w 1517681"/>
                <a:gd name="connsiteY8" fmla="*/ 0 h 2323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7681" h="2323810">
                  <a:moveTo>
                    <a:pt x="1517681" y="0"/>
                  </a:moveTo>
                  <a:lnTo>
                    <a:pt x="1517681" y="2196804"/>
                  </a:lnTo>
                  <a:lnTo>
                    <a:pt x="1487364" y="2196006"/>
                  </a:lnTo>
                  <a:cubicBezTo>
                    <a:pt x="1376828" y="2203818"/>
                    <a:pt x="1268582" y="2232822"/>
                    <a:pt x="1168949" y="2281325"/>
                  </a:cubicBezTo>
                  <a:lnTo>
                    <a:pt x="1099641" y="2323810"/>
                  </a:lnTo>
                  <a:lnTo>
                    <a:pt x="0" y="419175"/>
                  </a:lnTo>
                  <a:lnTo>
                    <a:pt x="205408" y="306621"/>
                  </a:lnTo>
                  <a:cubicBezTo>
                    <a:pt x="558694" y="134636"/>
                    <a:pt x="942516" y="31791"/>
                    <a:pt x="1334463" y="4091"/>
                  </a:cubicBezTo>
                  <a:lnTo>
                    <a:pt x="1517681" y="0"/>
                  </a:ln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39" name="Segment 10">
              <a:extLst>
                <a:ext uri="{FF2B5EF4-FFF2-40B4-BE49-F238E27FC236}">
                  <a16:creationId xmlns:a16="http://schemas.microsoft.com/office/drawing/2014/main" id="{5E442D61-C742-4967-97B7-FC1DCBEC0CB1}"/>
                </a:ext>
              </a:extLst>
            </p:cNvPr>
            <p:cNvSpPr/>
            <p:nvPr/>
          </p:nvSpPr>
          <p:spPr>
            <a:xfrm rot="19800000">
              <a:off x="2885164" y="1774071"/>
              <a:ext cx="2202670" cy="2211083"/>
            </a:xfrm>
            <a:custGeom>
              <a:avLst/>
              <a:gdLst>
                <a:gd name="connsiteX0" fmla="*/ 1102942 w 2202670"/>
                <a:gd name="connsiteY0" fmla="*/ 0 h 2211083"/>
                <a:gd name="connsiteX1" fmla="*/ 2202670 w 2202670"/>
                <a:gd name="connsiteY1" fmla="*/ 1904786 h 2211083"/>
                <a:gd name="connsiteX2" fmla="*/ 2132846 w 2202670"/>
                <a:gd name="connsiteY2" fmla="*/ 1947587 h 2211083"/>
                <a:gd name="connsiteX3" fmla="*/ 1906159 w 2202670"/>
                <a:gd name="connsiteY3" fmla="*/ 2204586 h 2211083"/>
                <a:gd name="connsiteX4" fmla="*/ 1902833 w 2202670"/>
                <a:gd name="connsiteY4" fmla="*/ 2211083 h 2211083"/>
                <a:gd name="connsiteX5" fmla="*/ 0 w 2202670"/>
                <a:gd name="connsiteY5" fmla="*/ 1112481 h 2211083"/>
                <a:gd name="connsiteX6" fmla="*/ 3485 w 2202670"/>
                <a:gd name="connsiteY6" fmla="*/ 1106077 h 2211083"/>
                <a:gd name="connsiteX7" fmla="*/ 1052620 w 2202670"/>
                <a:gd name="connsiteY7" fmla="*/ 27574 h 2211083"/>
                <a:gd name="connsiteX8" fmla="*/ 1102942 w 2202670"/>
                <a:gd name="connsiteY8" fmla="*/ 0 h 2211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02670" h="2211083">
                  <a:moveTo>
                    <a:pt x="1102942" y="0"/>
                  </a:moveTo>
                  <a:lnTo>
                    <a:pt x="2202670" y="1904786"/>
                  </a:lnTo>
                  <a:lnTo>
                    <a:pt x="2132846" y="1947587"/>
                  </a:lnTo>
                  <a:cubicBezTo>
                    <a:pt x="2043405" y="2015166"/>
                    <a:pt x="1965736" y="2101397"/>
                    <a:pt x="1906159" y="2204586"/>
                  </a:cubicBezTo>
                  <a:lnTo>
                    <a:pt x="1902833" y="2211083"/>
                  </a:lnTo>
                  <a:lnTo>
                    <a:pt x="0" y="1112481"/>
                  </a:lnTo>
                  <a:lnTo>
                    <a:pt x="3485" y="1106077"/>
                  </a:lnTo>
                  <a:cubicBezTo>
                    <a:pt x="267546" y="648709"/>
                    <a:pt x="631849" y="285299"/>
                    <a:pt x="1052620" y="27574"/>
                  </a:cubicBezTo>
                  <a:lnTo>
                    <a:pt x="1102942" y="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40" name="Segment 9">
              <a:extLst>
                <a:ext uri="{FF2B5EF4-FFF2-40B4-BE49-F238E27FC236}">
                  <a16:creationId xmlns:a16="http://schemas.microsoft.com/office/drawing/2014/main" id="{3C0B60F7-5EC8-4712-811B-FA0C4CE42366}"/>
                </a:ext>
              </a:extLst>
            </p:cNvPr>
            <p:cNvSpPr/>
            <p:nvPr/>
          </p:nvSpPr>
          <p:spPr>
            <a:xfrm rot="19800000">
              <a:off x="2912759" y="2963102"/>
              <a:ext cx="2307149" cy="1524450"/>
            </a:xfrm>
            <a:custGeom>
              <a:avLst/>
              <a:gdLst>
                <a:gd name="connsiteX0" fmla="*/ 404237 w 2307149"/>
                <a:gd name="connsiteY0" fmla="*/ 0 h 1524450"/>
                <a:gd name="connsiteX1" fmla="*/ 2307149 w 2307149"/>
                <a:gd name="connsiteY1" fmla="*/ 1098646 h 1524450"/>
                <a:gd name="connsiteX2" fmla="*/ 2271858 w 2307149"/>
                <a:gd name="connsiteY2" fmla="*/ 1167582 h 1524450"/>
                <a:gd name="connsiteX3" fmla="*/ 2202893 w 2307149"/>
                <a:gd name="connsiteY3" fmla="*/ 1413757 h 1524450"/>
                <a:gd name="connsiteX4" fmla="*/ 2199980 w 2307149"/>
                <a:gd name="connsiteY4" fmla="*/ 1524450 h 1524450"/>
                <a:gd name="connsiteX5" fmla="*/ 1924 w 2307149"/>
                <a:gd name="connsiteY5" fmla="*/ 1524450 h 1524450"/>
                <a:gd name="connsiteX6" fmla="*/ 0 w 2307149"/>
                <a:gd name="connsiteY6" fmla="*/ 1438260 h 1524450"/>
                <a:gd name="connsiteX7" fmla="*/ 334158 w 2307149"/>
                <a:gd name="connsiteY7" fmla="*/ 128793 h 1524450"/>
                <a:gd name="connsiteX8" fmla="*/ 404237 w 2307149"/>
                <a:gd name="connsiteY8" fmla="*/ 0 h 1524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07149" h="1524450">
                  <a:moveTo>
                    <a:pt x="404237" y="0"/>
                  </a:moveTo>
                  <a:lnTo>
                    <a:pt x="2307149" y="1098646"/>
                  </a:lnTo>
                  <a:lnTo>
                    <a:pt x="2271858" y="1167582"/>
                  </a:lnTo>
                  <a:cubicBezTo>
                    <a:pt x="2235996" y="1247374"/>
                    <a:pt x="2213247" y="1330321"/>
                    <a:pt x="2202893" y="1413757"/>
                  </a:cubicBezTo>
                  <a:lnTo>
                    <a:pt x="2199980" y="1524450"/>
                  </a:lnTo>
                  <a:lnTo>
                    <a:pt x="1924" y="1524450"/>
                  </a:lnTo>
                  <a:lnTo>
                    <a:pt x="0" y="1438260"/>
                  </a:lnTo>
                  <a:cubicBezTo>
                    <a:pt x="11529" y="994326"/>
                    <a:pt x="120065" y="547200"/>
                    <a:pt x="334158" y="128793"/>
                  </a:cubicBezTo>
                  <a:lnTo>
                    <a:pt x="404237" y="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41" name="Segment 8">
              <a:extLst>
                <a:ext uri="{FF2B5EF4-FFF2-40B4-BE49-F238E27FC236}">
                  <a16:creationId xmlns:a16="http://schemas.microsoft.com/office/drawing/2014/main" id="{06F646A7-61BE-4812-AB1C-4CD34C28F5B2}"/>
                </a:ext>
              </a:extLst>
            </p:cNvPr>
            <p:cNvSpPr/>
            <p:nvPr/>
          </p:nvSpPr>
          <p:spPr>
            <a:xfrm rot="19800000">
              <a:off x="3677634" y="4283788"/>
              <a:ext cx="2314159" cy="1522784"/>
            </a:xfrm>
            <a:custGeom>
              <a:avLst/>
              <a:gdLst>
                <a:gd name="connsiteX0" fmla="*/ 2197880 w 2314159"/>
                <a:gd name="connsiteY0" fmla="*/ 0 h 1522784"/>
                <a:gd name="connsiteX1" fmla="*/ 2196500 w 2314159"/>
                <a:gd name="connsiteY1" fmla="*/ 52441 h 1522784"/>
                <a:gd name="connsiteX2" fmla="*/ 2281819 w 2314159"/>
                <a:gd name="connsiteY2" fmla="*/ 370856 h 1522784"/>
                <a:gd name="connsiteX3" fmla="*/ 2314159 w 2314159"/>
                <a:gd name="connsiteY3" fmla="*/ 423614 h 1522784"/>
                <a:gd name="connsiteX4" fmla="*/ 410342 w 2314159"/>
                <a:gd name="connsiteY4" fmla="*/ 1522784 h 1522784"/>
                <a:gd name="connsiteX5" fmla="*/ 307115 w 2314159"/>
                <a:gd name="connsiteY5" fmla="*/ 1334397 h 1522784"/>
                <a:gd name="connsiteX6" fmla="*/ 4585 w 2314159"/>
                <a:gd name="connsiteY6" fmla="*/ 205343 h 1522784"/>
                <a:gd name="connsiteX7" fmla="*/ 0 w 2314159"/>
                <a:gd name="connsiteY7" fmla="*/ 0 h 1522784"/>
                <a:gd name="connsiteX8" fmla="*/ 2197880 w 2314159"/>
                <a:gd name="connsiteY8" fmla="*/ 0 h 1522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14159" h="1522784">
                  <a:moveTo>
                    <a:pt x="2197880" y="0"/>
                  </a:moveTo>
                  <a:lnTo>
                    <a:pt x="2196500" y="52441"/>
                  </a:lnTo>
                  <a:cubicBezTo>
                    <a:pt x="2204312" y="162978"/>
                    <a:pt x="2233316" y="271223"/>
                    <a:pt x="2281819" y="370856"/>
                  </a:cubicBezTo>
                  <a:lnTo>
                    <a:pt x="2314159" y="423614"/>
                  </a:lnTo>
                  <a:lnTo>
                    <a:pt x="410342" y="1522784"/>
                  </a:lnTo>
                  <a:lnTo>
                    <a:pt x="307115" y="1334397"/>
                  </a:lnTo>
                  <a:cubicBezTo>
                    <a:pt x="135130" y="981112"/>
                    <a:pt x="32285" y="597290"/>
                    <a:pt x="4585" y="205343"/>
                  </a:cubicBezTo>
                  <a:lnTo>
                    <a:pt x="0" y="0"/>
                  </a:lnTo>
                  <a:lnTo>
                    <a:pt x="2197880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42" name="Sergment 7">
              <a:extLst>
                <a:ext uri="{FF2B5EF4-FFF2-40B4-BE49-F238E27FC236}">
                  <a16:creationId xmlns:a16="http://schemas.microsoft.com/office/drawing/2014/main" id="{1DC68BC9-E739-4EDD-859D-CA7427F94F17}"/>
                </a:ext>
              </a:extLst>
            </p:cNvPr>
            <p:cNvSpPr/>
            <p:nvPr/>
          </p:nvSpPr>
          <p:spPr>
            <a:xfrm rot="19800000">
              <a:off x="4427759" y="4426034"/>
              <a:ext cx="2213507" cy="2215483"/>
            </a:xfrm>
            <a:custGeom>
              <a:avLst/>
              <a:gdLst>
                <a:gd name="connsiteX0" fmla="*/ 1903969 w 2213507"/>
                <a:gd name="connsiteY0" fmla="*/ 0 h 2215483"/>
                <a:gd name="connsiteX1" fmla="*/ 1956914 w 2213507"/>
                <a:gd name="connsiteY1" fmla="*/ 86373 h 2215483"/>
                <a:gd name="connsiteX2" fmla="*/ 2139727 w 2213507"/>
                <a:gd name="connsiteY2" fmla="*/ 265085 h 2215483"/>
                <a:gd name="connsiteX3" fmla="*/ 2213507 w 2213507"/>
                <a:gd name="connsiteY3" fmla="*/ 312797 h 2215483"/>
                <a:gd name="connsiteX4" fmla="*/ 1114991 w 2213507"/>
                <a:gd name="connsiteY4" fmla="*/ 2215483 h 2215483"/>
                <a:gd name="connsiteX5" fmla="*/ 981024 w 2213507"/>
                <a:gd name="connsiteY5" fmla="*/ 2133552 h 2215483"/>
                <a:gd name="connsiteX6" fmla="*/ 36901 w 2213507"/>
                <a:gd name="connsiteY6" fmla="*/ 1166600 h 2215483"/>
                <a:gd name="connsiteX7" fmla="*/ 0 w 2213507"/>
                <a:gd name="connsiteY7" fmla="*/ 1099256 h 2215483"/>
                <a:gd name="connsiteX8" fmla="*/ 1903969 w 2213507"/>
                <a:gd name="connsiteY8" fmla="*/ 0 h 221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3507" h="2215483">
                  <a:moveTo>
                    <a:pt x="1903969" y="0"/>
                  </a:moveTo>
                  <a:lnTo>
                    <a:pt x="1956914" y="86373"/>
                  </a:lnTo>
                  <a:cubicBezTo>
                    <a:pt x="2007598" y="153454"/>
                    <a:pt x="2068774" y="213914"/>
                    <a:pt x="2139727" y="265085"/>
                  </a:cubicBezTo>
                  <a:lnTo>
                    <a:pt x="2213507" y="312797"/>
                  </a:lnTo>
                  <a:lnTo>
                    <a:pt x="1114991" y="2215483"/>
                  </a:lnTo>
                  <a:lnTo>
                    <a:pt x="981024" y="2133552"/>
                  </a:lnTo>
                  <a:cubicBezTo>
                    <a:pt x="586411" y="1878248"/>
                    <a:pt x="268853" y="1545294"/>
                    <a:pt x="36901" y="1166600"/>
                  </a:cubicBezTo>
                  <a:lnTo>
                    <a:pt x="0" y="1099256"/>
                  </a:lnTo>
                  <a:lnTo>
                    <a:pt x="1903969" y="0"/>
                  </a:ln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43" name="Segment 6">
              <a:extLst>
                <a:ext uri="{FF2B5EF4-FFF2-40B4-BE49-F238E27FC236}">
                  <a16:creationId xmlns:a16="http://schemas.microsoft.com/office/drawing/2014/main" id="{712DC6AD-2399-41EE-B7B8-AFA9808DCD92}"/>
                </a:ext>
              </a:extLst>
            </p:cNvPr>
            <p:cNvSpPr/>
            <p:nvPr/>
          </p:nvSpPr>
          <p:spPr>
            <a:xfrm rot="19800000">
              <a:off x="5624438" y="4309442"/>
              <a:ext cx="1507471" cy="2310696"/>
            </a:xfrm>
            <a:custGeom>
              <a:avLst/>
              <a:gdLst>
                <a:gd name="connsiteX0" fmla="*/ 1507471 w 1507471"/>
                <a:gd name="connsiteY0" fmla="*/ 110089 h 2310696"/>
                <a:gd name="connsiteX1" fmla="*/ 1507470 w 1507471"/>
                <a:gd name="connsiteY1" fmla="*/ 2309303 h 2310696"/>
                <a:gd name="connsiteX2" fmla="*/ 1445089 w 1507471"/>
                <a:gd name="connsiteY2" fmla="*/ 2310696 h 2310696"/>
                <a:gd name="connsiteX3" fmla="*/ 135622 w 1507471"/>
                <a:gd name="connsiteY3" fmla="*/ 1976537 h 2310696"/>
                <a:gd name="connsiteX4" fmla="*/ 0 w 1507471"/>
                <a:gd name="connsiteY4" fmla="*/ 1902743 h 2310696"/>
                <a:gd name="connsiteX5" fmla="*/ 1098548 w 1507471"/>
                <a:gd name="connsiteY5" fmla="*/ 0 h 2310696"/>
                <a:gd name="connsiteX6" fmla="*/ 1174411 w 1507471"/>
                <a:gd name="connsiteY6" fmla="*/ 38838 h 2310696"/>
                <a:gd name="connsiteX7" fmla="*/ 1420586 w 1507471"/>
                <a:gd name="connsiteY7" fmla="*/ 107802 h 2310696"/>
                <a:gd name="connsiteX8" fmla="*/ 1507471 w 1507471"/>
                <a:gd name="connsiteY8" fmla="*/ 110089 h 2310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7471" h="2310696">
                  <a:moveTo>
                    <a:pt x="1507471" y="110089"/>
                  </a:moveTo>
                  <a:lnTo>
                    <a:pt x="1507470" y="2309303"/>
                  </a:lnTo>
                  <a:lnTo>
                    <a:pt x="1445089" y="2310696"/>
                  </a:lnTo>
                  <a:cubicBezTo>
                    <a:pt x="1001155" y="2299166"/>
                    <a:pt x="554029" y="2190630"/>
                    <a:pt x="135622" y="1976537"/>
                  </a:cubicBezTo>
                  <a:lnTo>
                    <a:pt x="0" y="1902743"/>
                  </a:lnTo>
                  <a:lnTo>
                    <a:pt x="1098548" y="0"/>
                  </a:lnTo>
                  <a:lnTo>
                    <a:pt x="1174411" y="38838"/>
                  </a:lnTo>
                  <a:cubicBezTo>
                    <a:pt x="1254203" y="74699"/>
                    <a:pt x="1337151" y="97449"/>
                    <a:pt x="1420586" y="107802"/>
                  </a:cubicBezTo>
                  <a:lnTo>
                    <a:pt x="1507471" y="110089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44" name="Segment 5">
              <a:extLst>
                <a:ext uri="{FF2B5EF4-FFF2-40B4-BE49-F238E27FC236}">
                  <a16:creationId xmlns:a16="http://schemas.microsoft.com/office/drawing/2014/main" id="{F7D8B1BD-D1A2-44D6-8F5B-C11C0099E251}"/>
                </a:ext>
              </a:extLst>
            </p:cNvPr>
            <p:cNvSpPr/>
            <p:nvPr/>
          </p:nvSpPr>
          <p:spPr>
            <a:xfrm rot="19800000">
              <a:off x="6929297" y="3541321"/>
              <a:ext cx="1543866" cy="2313066"/>
            </a:xfrm>
            <a:custGeom>
              <a:avLst/>
              <a:gdLst>
                <a:gd name="connsiteX0" fmla="*/ 444773 w 1543866"/>
                <a:gd name="connsiteY0" fmla="*/ 0 h 2313066"/>
                <a:gd name="connsiteX1" fmla="*/ 1543866 w 1543866"/>
                <a:gd name="connsiteY1" fmla="*/ 1903686 h 2313066"/>
                <a:gd name="connsiteX2" fmla="*/ 1358205 w 1543866"/>
                <a:gd name="connsiteY2" fmla="*/ 2005420 h 2313066"/>
                <a:gd name="connsiteX3" fmla="*/ 229151 w 1543866"/>
                <a:gd name="connsiteY3" fmla="*/ 2307949 h 2313066"/>
                <a:gd name="connsiteX4" fmla="*/ 0 w 1543866"/>
                <a:gd name="connsiteY4" fmla="*/ 2313066 h 2313066"/>
                <a:gd name="connsiteX5" fmla="*/ 0 w 1543866"/>
                <a:gd name="connsiteY5" fmla="*/ 114028 h 2313066"/>
                <a:gd name="connsiteX6" fmla="*/ 76249 w 1543866"/>
                <a:gd name="connsiteY6" fmla="*/ 116034 h 2313066"/>
                <a:gd name="connsiteX7" fmla="*/ 394664 w 1543866"/>
                <a:gd name="connsiteY7" fmla="*/ 30715 h 2313066"/>
                <a:gd name="connsiteX8" fmla="*/ 444773 w 1543866"/>
                <a:gd name="connsiteY8" fmla="*/ 0 h 2313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43866" h="2313066">
                  <a:moveTo>
                    <a:pt x="444773" y="0"/>
                  </a:moveTo>
                  <a:lnTo>
                    <a:pt x="1543866" y="1903686"/>
                  </a:lnTo>
                  <a:lnTo>
                    <a:pt x="1358205" y="2005420"/>
                  </a:lnTo>
                  <a:cubicBezTo>
                    <a:pt x="1004919" y="2177405"/>
                    <a:pt x="621097" y="2280250"/>
                    <a:pt x="229151" y="2307949"/>
                  </a:cubicBezTo>
                  <a:lnTo>
                    <a:pt x="0" y="2313066"/>
                  </a:lnTo>
                  <a:lnTo>
                    <a:pt x="0" y="114028"/>
                  </a:lnTo>
                  <a:lnTo>
                    <a:pt x="76249" y="116034"/>
                  </a:lnTo>
                  <a:cubicBezTo>
                    <a:pt x="186786" y="108223"/>
                    <a:pt x="295031" y="79218"/>
                    <a:pt x="394664" y="30715"/>
                  </a:cubicBezTo>
                  <a:lnTo>
                    <a:pt x="444773" y="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45" name="Segment 4">
              <a:extLst>
                <a:ext uri="{FF2B5EF4-FFF2-40B4-BE49-F238E27FC236}">
                  <a16:creationId xmlns:a16="http://schemas.microsoft.com/office/drawing/2014/main" id="{1E13AAAA-A35D-4E13-A1CF-66F77CBEDFA4}"/>
                </a:ext>
              </a:extLst>
            </p:cNvPr>
            <p:cNvSpPr/>
            <p:nvPr/>
          </p:nvSpPr>
          <p:spPr>
            <a:xfrm rot="19800000">
              <a:off x="7091699" y="2887148"/>
              <a:ext cx="2216506" cy="2212380"/>
            </a:xfrm>
            <a:custGeom>
              <a:avLst/>
              <a:gdLst>
                <a:gd name="connsiteX0" fmla="*/ 313753 w 2216506"/>
                <a:gd name="connsiteY0" fmla="*/ 0 h 2212380"/>
                <a:gd name="connsiteX1" fmla="*/ 2216506 w 2216506"/>
                <a:gd name="connsiteY1" fmla="*/ 1098555 h 2212380"/>
                <a:gd name="connsiteX2" fmla="*/ 2136202 w 2216506"/>
                <a:gd name="connsiteY2" fmla="*/ 1229862 h 2212380"/>
                <a:gd name="connsiteX3" fmla="*/ 1169250 w 2216506"/>
                <a:gd name="connsiteY3" fmla="*/ 2173985 h 2212380"/>
                <a:gd name="connsiteX4" fmla="*/ 1099181 w 2216506"/>
                <a:gd name="connsiteY4" fmla="*/ 2212380 h 2212380"/>
                <a:gd name="connsiteX5" fmla="*/ 0 w 2216506"/>
                <a:gd name="connsiteY5" fmla="*/ 308542 h 2212380"/>
                <a:gd name="connsiteX6" fmla="*/ 89023 w 2216506"/>
                <a:gd name="connsiteY6" fmla="*/ 253972 h 2212380"/>
                <a:gd name="connsiteX7" fmla="*/ 267735 w 2216506"/>
                <a:gd name="connsiteY7" fmla="*/ 71159 h 2212380"/>
                <a:gd name="connsiteX8" fmla="*/ 313753 w 2216506"/>
                <a:gd name="connsiteY8" fmla="*/ 0 h 2212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6506" h="2212380">
                  <a:moveTo>
                    <a:pt x="313753" y="0"/>
                  </a:moveTo>
                  <a:lnTo>
                    <a:pt x="2216506" y="1098555"/>
                  </a:lnTo>
                  <a:lnTo>
                    <a:pt x="2136202" y="1229862"/>
                  </a:lnTo>
                  <a:cubicBezTo>
                    <a:pt x="1880899" y="1624475"/>
                    <a:pt x="1547943" y="1942033"/>
                    <a:pt x="1169250" y="2173985"/>
                  </a:cubicBezTo>
                  <a:lnTo>
                    <a:pt x="1099181" y="2212380"/>
                  </a:lnTo>
                  <a:lnTo>
                    <a:pt x="0" y="308542"/>
                  </a:lnTo>
                  <a:lnTo>
                    <a:pt x="89023" y="253972"/>
                  </a:lnTo>
                  <a:cubicBezTo>
                    <a:pt x="156104" y="203288"/>
                    <a:pt x="216564" y="142112"/>
                    <a:pt x="267735" y="71159"/>
                  </a:cubicBezTo>
                  <a:lnTo>
                    <a:pt x="313753" y="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46" name="Segment 3">
              <a:extLst>
                <a:ext uri="{FF2B5EF4-FFF2-40B4-BE49-F238E27FC236}">
                  <a16:creationId xmlns:a16="http://schemas.microsoft.com/office/drawing/2014/main" id="{B16D7BB5-F9F8-41DF-B0FD-B8AD17EAB60E}"/>
                </a:ext>
              </a:extLst>
            </p:cNvPr>
            <p:cNvSpPr/>
            <p:nvPr/>
          </p:nvSpPr>
          <p:spPr>
            <a:xfrm rot="19800000">
              <a:off x="6970628" y="2373957"/>
              <a:ext cx="2312118" cy="1530902"/>
            </a:xfrm>
            <a:custGeom>
              <a:avLst/>
              <a:gdLst>
                <a:gd name="connsiteX0" fmla="*/ 2310263 w 2312118"/>
                <a:gd name="connsiteY0" fmla="*/ 0 h 1530902"/>
                <a:gd name="connsiteX1" fmla="*/ 2312118 w 2312118"/>
                <a:gd name="connsiteY1" fmla="*/ 83073 h 1530902"/>
                <a:gd name="connsiteX2" fmla="*/ 1902674 w 2312118"/>
                <a:gd name="connsiteY2" fmla="*/ 1530902 h 1530902"/>
                <a:gd name="connsiteX3" fmla="*/ 0 w 2312118"/>
                <a:gd name="connsiteY3" fmla="*/ 432392 h 1530902"/>
                <a:gd name="connsiteX4" fmla="*/ 109224 w 2312118"/>
                <a:gd name="connsiteY4" fmla="*/ 107576 h 1530902"/>
                <a:gd name="connsiteX5" fmla="*/ 112056 w 2312118"/>
                <a:gd name="connsiteY5" fmla="*/ 0 h 1530902"/>
                <a:gd name="connsiteX6" fmla="*/ 2310263 w 2312118"/>
                <a:gd name="connsiteY6" fmla="*/ 0 h 1530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2118" h="1530902">
                  <a:moveTo>
                    <a:pt x="2310263" y="0"/>
                  </a:moveTo>
                  <a:lnTo>
                    <a:pt x="2312118" y="83073"/>
                  </a:lnTo>
                  <a:cubicBezTo>
                    <a:pt x="2299307" y="576334"/>
                    <a:pt x="2166736" y="1073534"/>
                    <a:pt x="1902674" y="1530902"/>
                  </a:cubicBezTo>
                  <a:lnTo>
                    <a:pt x="0" y="432392"/>
                  </a:lnTo>
                  <a:cubicBezTo>
                    <a:pt x="59577" y="329203"/>
                    <a:pt x="95420" y="218824"/>
                    <a:pt x="109224" y="107576"/>
                  </a:cubicBezTo>
                  <a:lnTo>
                    <a:pt x="112056" y="0"/>
                  </a:lnTo>
                  <a:lnTo>
                    <a:pt x="2310263" y="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47" name="Segment 2">
              <a:extLst>
                <a:ext uri="{FF2B5EF4-FFF2-40B4-BE49-F238E27FC236}">
                  <a16:creationId xmlns:a16="http://schemas.microsoft.com/office/drawing/2014/main" id="{FA06254C-FD79-484E-A891-DEDBB1E55C96}"/>
                </a:ext>
              </a:extLst>
            </p:cNvPr>
            <p:cNvSpPr/>
            <p:nvPr/>
          </p:nvSpPr>
          <p:spPr>
            <a:xfrm rot="19800000">
              <a:off x="6213111" y="1062999"/>
              <a:ext cx="2305260" cy="1510854"/>
            </a:xfrm>
            <a:custGeom>
              <a:avLst/>
              <a:gdLst>
                <a:gd name="connsiteX0" fmla="*/ 1903094 w 2305260"/>
                <a:gd name="connsiteY0" fmla="*/ 0 h 1510854"/>
                <a:gd name="connsiteX1" fmla="*/ 1998076 w 2305260"/>
                <a:gd name="connsiteY1" fmla="*/ 173339 h 1510854"/>
                <a:gd name="connsiteX2" fmla="*/ 2300605 w 2305260"/>
                <a:gd name="connsiteY2" fmla="*/ 1302394 h 1510854"/>
                <a:gd name="connsiteX3" fmla="*/ 2305260 w 2305260"/>
                <a:gd name="connsiteY3" fmla="*/ 1510854 h 1510854"/>
                <a:gd name="connsiteX4" fmla="*/ 107228 w 2305260"/>
                <a:gd name="connsiteY4" fmla="*/ 1510854 h 1510854"/>
                <a:gd name="connsiteX5" fmla="*/ 108690 w 2305260"/>
                <a:gd name="connsiteY5" fmla="*/ 1455295 h 1510854"/>
                <a:gd name="connsiteX6" fmla="*/ 23371 w 2305260"/>
                <a:gd name="connsiteY6" fmla="*/ 1136880 h 1510854"/>
                <a:gd name="connsiteX7" fmla="*/ 0 w 2305260"/>
                <a:gd name="connsiteY7" fmla="*/ 1098752 h 1510854"/>
                <a:gd name="connsiteX8" fmla="*/ 1903094 w 2305260"/>
                <a:gd name="connsiteY8" fmla="*/ 0 h 1510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05260" h="1510854">
                  <a:moveTo>
                    <a:pt x="1903094" y="0"/>
                  </a:moveTo>
                  <a:lnTo>
                    <a:pt x="1998076" y="173339"/>
                  </a:lnTo>
                  <a:cubicBezTo>
                    <a:pt x="2170061" y="526625"/>
                    <a:pt x="2272905" y="910447"/>
                    <a:pt x="2300605" y="1302394"/>
                  </a:cubicBezTo>
                  <a:lnTo>
                    <a:pt x="2305260" y="1510854"/>
                  </a:lnTo>
                  <a:lnTo>
                    <a:pt x="107228" y="1510854"/>
                  </a:lnTo>
                  <a:lnTo>
                    <a:pt x="108690" y="1455295"/>
                  </a:lnTo>
                  <a:cubicBezTo>
                    <a:pt x="100879" y="1344759"/>
                    <a:pt x="71874" y="1236513"/>
                    <a:pt x="23371" y="1136880"/>
                  </a:cubicBezTo>
                  <a:lnTo>
                    <a:pt x="0" y="1098752"/>
                  </a:lnTo>
                  <a:lnTo>
                    <a:pt x="1903094" y="0"/>
                  </a:lnTo>
                  <a:close/>
                </a:path>
              </a:pathLst>
            </a:custGeom>
            <a:solidFill>
              <a:srgbClr val="FF3399"/>
            </a:solidFill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48" name="Segment 1">
              <a:extLst>
                <a:ext uri="{FF2B5EF4-FFF2-40B4-BE49-F238E27FC236}">
                  <a16:creationId xmlns:a16="http://schemas.microsoft.com/office/drawing/2014/main" id="{CA9536F3-A9E2-471A-859F-8624299EC139}"/>
                </a:ext>
              </a:extLst>
            </p:cNvPr>
            <p:cNvSpPr/>
            <p:nvPr/>
          </p:nvSpPr>
          <p:spPr>
            <a:xfrm rot="19800000">
              <a:off x="5553398" y="213310"/>
              <a:ext cx="2222159" cy="2230365"/>
            </a:xfrm>
            <a:custGeom>
              <a:avLst/>
              <a:gdLst>
                <a:gd name="connsiteX0" fmla="*/ 1098510 w 2222159"/>
                <a:gd name="connsiteY0" fmla="*/ 0 h 2230365"/>
                <a:gd name="connsiteX1" fmla="*/ 2177012 w 2222159"/>
                <a:gd name="connsiteY1" fmla="*/ 1049135 h 2230365"/>
                <a:gd name="connsiteX2" fmla="*/ 2222159 w 2222159"/>
                <a:gd name="connsiteY2" fmla="*/ 1131525 h 2230365"/>
                <a:gd name="connsiteX3" fmla="*/ 318913 w 2222159"/>
                <a:gd name="connsiteY3" fmla="*/ 2230365 h 2230365"/>
                <a:gd name="connsiteX4" fmla="*/ 256999 w 2222159"/>
                <a:gd name="connsiteY4" fmla="*/ 2129361 h 2230365"/>
                <a:gd name="connsiteX5" fmla="*/ 0 w 2222159"/>
                <a:gd name="connsiteY5" fmla="*/ 1902674 h 2230365"/>
                <a:gd name="connsiteX6" fmla="*/ 1098510 w 2222159"/>
                <a:gd name="connsiteY6" fmla="*/ 0 h 2230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22159" h="2230365">
                  <a:moveTo>
                    <a:pt x="1098510" y="0"/>
                  </a:moveTo>
                  <a:cubicBezTo>
                    <a:pt x="1555877" y="264061"/>
                    <a:pt x="1919287" y="628363"/>
                    <a:pt x="2177012" y="1049135"/>
                  </a:cubicBezTo>
                  <a:lnTo>
                    <a:pt x="2222159" y="1131525"/>
                  </a:lnTo>
                  <a:lnTo>
                    <a:pt x="318913" y="2230365"/>
                  </a:lnTo>
                  <a:lnTo>
                    <a:pt x="256999" y="2129361"/>
                  </a:lnTo>
                  <a:cubicBezTo>
                    <a:pt x="189420" y="2039920"/>
                    <a:pt x="103190" y="1962251"/>
                    <a:pt x="0" y="1902674"/>
                  </a:cubicBezTo>
                  <a:lnTo>
                    <a:pt x="1098510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49" name="Segment 12 Text">
              <a:extLst>
                <a:ext uri="{FF2B5EF4-FFF2-40B4-BE49-F238E27FC236}">
                  <a16:creationId xmlns:a16="http://schemas.microsoft.com/office/drawing/2014/main" id="{4B1DDD7E-8BDB-4D1F-BB9A-3D9CEE23754C}"/>
                </a:ext>
              </a:extLst>
            </p:cNvPr>
            <p:cNvSpPr/>
            <p:nvPr/>
          </p:nvSpPr>
          <p:spPr>
            <a:xfrm rot="15094825">
              <a:off x="4463267" y="1144441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50" name="Segment 11 Text">
              <a:extLst>
                <a:ext uri="{FF2B5EF4-FFF2-40B4-BE49-F238E27FC236}">
                  <a16:creationId xmlns:a16="http://schemas.microsoft.com/office/drawing/2014/main" id="{FEA8BDF8-7D2E-44E1-88E7-8E5918C791FA}"/>
                </a:ext>
              </a:extLst>
            </p:cNvPr>
            <p:cNvSpPr/>
            <p:nvPr/>
          </p:nvSpPr>
          <p:spPr>
            <a:xfrm rot="13372475">
              <a:off x="3598843" y="1691676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51" name="Segment 10 Text">
              <a:extLst>
                <a:ext uri="{FF2B5EF4-FFF2-40B4-BE49-F238E27FC236}">
                  <a16:creationId xmlns:a16="http://schemas.microsoft.com/office/drawing/2014/main" id="{5ED905A6-A039-4FD3-ADF7-ADEA4B3BBD50}"/>
                </a:ext>
              </a:extLst>
            </p:cNvPr>
            <p:cNvSpPr/>
            <p:nvPr/>
          </p:nvSpPr>
          <p:spPr>
            <a:xfrm rot="11488962">
              <a:off x="3137292" y="2566500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-3</a:t>
              </a:r>
            </a:p>
          </p:txBody>
        </p:sp>
        <p:sp>
          <p:nvSpPr>
            <p:cNvPr id="52" name="Segment 9 Text">
              <a:extLst>
                <a:ext uri="{FF2B5EF4-FFF2-40B4-BE49-F238E27FC236}">
                  <a16:creationId xmlns:a16="http://schemas.microsoft.com/office/drawing/2014/main" id="{EE63C8E8-E688-445E-B50A-1A9C690DE77D}"/>
                </a:ext>
              </a:extLst>
            </p:cNvPr>
            <p:cNvSpPr/>
            <p:nvPr/>
          </p:nvSpPr>
          <p:spPr>
            <a:xfrm rot="9928268">
              <a:off x="3174221" y="3570954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53" name="Segment 8 Text">
              <a:extLst>
                <a:ext uri="{FF2B5EF4-FFF2-40B4-BE49-F238E27FC236}">
                  <a16:creationId xmlns:a16="http://schemas.microsoft.com/office/drawing/2014/main" id="{10687200-51C0-4CEF-8623-B947CA41F204}"/>
                </a:ext>
              </a:extLst>
            </p:cNvPr>
            <p:cNvSpPr/>
            <p:nvPr/>
          </p:nvSpPr>
          <p:spPr>
            <a:xfrm rot="8011487">
              <a:off x="3668031" y="4430664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54" name="Segment 7 Text">
              <a:extLst>
                <a:ext uri="{FF2B5EF4-FFF2-40B4-BE49-F238E27FC236}">
                  <a16:creationId xmlns:a16="http://schemas.microsoft.com/office/drawing/2014/main" id="{EBFF6283-2405-4BAB-A2A8-60CAA1B058EB}"/>
                </a:ext>
              </a:extLst>
            </p:cNvPr>
            <p:cNvSpPr/>
            <p:nvPr/>
          </p:nvSpPr>
          <p:spPr>
            <a:xfrm rot="6200893">
              <a:off x="4544228" y="4926742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-5</a:t>
              </a:r>
            </a:p>
          </p:txBody>
        </p:sp>
        <p:sp>
          <p:nvSpPr>
            <p:cNvPr id="55" name="Segment 6 Text">
              <a:extLst>
                <a:ext uri="{FF2B5EF4-FFF2-40B4-BE49-F238E27FC236}">
                  <a16:creationId xmlns:a16="http://schemas.microsoft.com/office/drawing/2014/main" id="{490C904E-25FA-4B67-AEC5-B2F8136DA55F}"/>
                </a:ext>
              </a:extLst>
            </p:cNvPr>
            <p:cNvSpPr/>
            <p:nvPr/>
          </p:nvSpPr>
          <p:spPr>
            <a:xfrm rot="4481382">
              <a:off x="5514398" y="4886317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56" name="Segment 5 Text">
              <a:extLst>
                <a:ext uri="{FF2B5EF4-FFF2-40B4-BE49-F238E27FC236}">
                  <a16:creationId xmlns:a16="http://schemas.microsoft.com/office/drawing/2014/main" id="{04E07933-07DC-4A50-AF94-68CEDCF07656}"/>
                </a:ext>
              </a:extLst>
            </p:cNvPr>
            <p:cNvSpPr/>
            <p:nvPr/>
          </p:nvSpPr>
          <p:spPr>
            <a:xfrm rot="2699573">
              <a:off x="6396327" y="4401569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57" name="Segment 4 Text">
              <a:extLst>
                <a:ext uri="{FF2B5EF4-FFF2-40B4-BE49-F238E27FC236}">
                  <a16:creationId xmlns:a16="http://schemas.microsoft.com/office/drawing/2014/main" id="{1F77009D-9539-410E-B129-9A03AF091CD7}"/>
                </a:ext>
              </a:extLst>
            </p:cNvPr>
            <p:cNvSpPr/>
            <p:nvPr/>
          </p:nvSpPr>
          <p:spPr>
            <a:xfrm rot="906046">
              <a:off x="6916382" y="3531351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58" name="Segment 3 Text">
              <a:extLst>
                <a:ext uri="{FF2B5EF4-FFF2-40B4-BE49-F238E27FC236}">
                  <a16:creationId xmlns:a16="http://schemas.microsoft.com/office/drawing/2014/main" id="{9C761F5C-8CD0-4888-B71F-ABB96AA6C077}"/>
                </a:ext>
              </a:extLst>
            </p:cNvPr>
            <p:cNvSpPr/>
            <p:nvPr/>
          </p:nvSpPr>
          <p:spPr>
            <a:xfrm rot="20849754">
              <a:off x="6922781" y="2537457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59" name="Segment 2 Text">
              <a:extLst>
                <a:ext uri="{FF2B5EF4-FFF2-40B4-BE49-F238E27FC236}">
                  <a16:creationId xmlns:a16="http://schemas.microsoft.com/office/drawing/2014/main" id="{D48B315C-714E-4DFD-ACB0-3F7A1DA7042C}"/>
                </a:ext>
              </a:extLst>
            </p:cNvPr>
            <p:cNvSpPr/>
            <p:nvPr/>
          </p:nvSpPr>
          <p:spPr>
            <a:xfrm rot="18962840">
              <a:off x="6404623" y="1632529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60" name="Segment 1 Text">
              <a:extLst>
                <a:ext uri="{FF2B5EF4-FFF2-40B4-BE49-F238E27FC236}">
                  <a16:creationId xmlns:a16="http://schemas.microsoft.com/office/drawing/2014/main" id="{3F4B9156-2086-4D8C-A68F-CEA5507DD04F}"/>
                </a:ext>
              </a:extLst>
            </p:cNvPr>
            <p:cNvSpPr/>
            <p:nvPr/>
          </p:nvSpPr>
          <p:spPr>
            <a:xfrm rot="17067617">
              <a:off x="5510755" y="1105679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30" name="Spin Button">
            <a:extLst>
              <a:ext uri="{FF2B5EF4-FFF2-40B4-BE49-F238E27FC236}">
                <a16:creationId xmlns:a16="http://schemas.microsoft.com/office/drawing/2014/main" id="{5A4AE164-BDC2-4C05-9DBE-540CC6E78467}"/>
              </a:ext>
            </a:extLst>
          </p:cNvPr>
          <p:cNvGrpSpPr/>
          <p:nvPr/>
        </p:nvGrpSpPr>
        <p:grpSpPr>
          <a:xfrm>
            <a:off x="3897000" y="1896750"/>
            <a:ext cx="1350000" cy="1350000"/>
            <a:chOff x="5196000" y="2529000"/>
            <a:chExt cx="1800000" cy="1800000"/>
          </a:xfrm>
        </p:grpSpPr>
        <p:sp>
          <p:nvSpPr>
            <p:cNvPr id="31" name="Spin Button">
              <a:extLst>
                <a:ext uri="{FF2B5EF4-FFF2-40B4-BE49-F238E27FC236}">
                  <a16:creationId xmlns:a16="http://schemas.microsoft.com/office/drawing/2014/main" id="{9AEA8EA1-DEE8-4F31-B59A-5B19D9F0ECB2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en-GB" sz="3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32" name="Arrow: Curved Down 31">
              <a:extLst>
                <a:ext uri="{FF2B5EF4-FFF2-40B4-BE49-F238E27FC236}">
                  <a16:creationId xmlns:a16="http://schemas.microsoft.com/office/drawing/2014/main" id="{6E08BFD4-18AD-44C3-B109-AB78CA2C84A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33" name="Arrow: Curved Down 32">
              <a:extLst>
                <a:ext uri="{FF2B5EF4-FFF2-40B4-BE49-F238E27FC236}">
                  <a16:creationId xmlns:a16="http://schemas.microsoft.com/office/drawing/2014/main" id="{7B7ED7CB-63BC-4D0E-8121-A1B5864A5D78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</p:grpSp>
      <p:sp>
        <p:nvSpPr>
          <p:cNvPr id="34" name="Marker">
            <a:extLst>
              <a:ext uri="{FF2B5EF4-FFF2-40B4-BE49-F238E27FC236}">
                <a16:creationId xmlns:a16="http://schemas.microsoft.com/office/drawing/2014/main" id="{A7B16688-256D-4D3D-BCA2-9CD3DE1E0372}"/>
              </a:ext>
            </a:extLst>
          </p:cNvPr>
          <p:cNvSpPr/>
          <p:nvPr/>
        </p:nvSpPr>
        <p:spPr>
          <a:xfrm rot="10800000">
            <a:off x="4305905" y="-1649"/>
            <a:ext cx="540000" cy="54000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</p:spTree>
    <p:extLst>
      <p:ext uri="{BB962C8B-B14F-4D97-AF65-F5344CB8AC3E}">
        <p14:creationId xmlns:p14="http://schemas.microsoft.com/office/powerpoint/2010/main" val="125880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698" y="393792"/>
            <a:ext cx="3400962" cy="30827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47130" y="3973969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40807A"/>
                </a:solidFill>
              </a:rPr>
              <a:t>Website</a:t>
            </a:r>
            <a:r>
              <a:rPr lang="en-US" dirty="0">
                <a:solidFill>
                  <a:srgbClr val="40807A"/>
                </a:solidFill>
              </a:rPr>
              <a:t>: </a:t>
            </a:r>
            <a:r>
              <a:rPr lang="en-US" i="1" dirty="0">
                <a:solidFill>
                  <a:srgbClr val="40807A"/>
                </a:solidFill>
              </a:rPr>
              <a:t>sachmem.vn</a:t>
            </a:r>
          </a:p>
          <a:p>
            <a:pPr algn="ctr"/>
            <a:r>
              <a:rPr lang="en-US" b="1" dirty="0" err="1">
                <a:solidFill>
                  <a:srgbClr val="40807A"/>
                </a:solidFill>
              </a:rPr>
              <a:t>Fanpage</a:t>
            </a:r>
            <a:r>
              <a:rPr lang="en-US" dirty="0">
                <a:solidFill>
                  <a:srgbClr val="40807A"/>
                </a:solidFill>
              </a:rPr>
              <a:t>: </a:t>
            </a:r>
            <a:r>
              <a:rPr lang="en-US" i="1" dirty="0" smtClean="0">
                <a:solidFill>
                  <a:srgbClr val="40807A"/>
                </a:solidFill>
              </a:rPr>
              <a:t>www.facebook.com/sachmem.vn</a:t>
            </a:r>
          </a:p>
          <a:p>
            <a:pPr algn="ctr"/>
            <a:r>
              <a:rPr lang="en-US" b="1" dirty="0" err="1" smtClean="0">
                <a:solidFill>
                  <a:srgbClr val="40807A"/>
                </a:solidFill>
              </a:rPr>
              <a:t>Youtube</a:t>
            </a:r>
            <a:r>
              <a:rPr lang="en-US" i="1" dirty="0" smtClean="0">
                <a:solidFill>
                  <a:srgbClr val="40807A"/>
                </a:solidFill>
              </a:rPr>
              <a:t>: </a:t>
            </a:r>
            <a:r>
              <a:rPr lang="en-US" i="1" dirty="0" err="1" smtClean="0">
                <a:solidFill>
                  <a:srgbClr val="40807A"/>
                </a:solidFill>
              </a:rPr>
              <a:t>Sách</a:t>
            </a:r>
            <a:r>
              <a:rPr lang="en-US" i="1" dirty="0" smtClean="0">
                <a:solidFill>
                  <a:srgbClr val="40807A"/>
                </a:solidFill>
              </a:rPr>
              <a:t> </a:t>
            </a:r>
            <a:r>
              <a:rPr lang="en-US" i="1" dirty="0" err="1" smtClean="0">
                <a:solidFill>
                  <a:srgbClr val="40807A"/>
                </a:solidFill>
              </a:rPr>
              <a:t>Mềm</a:t>
            </a:r>
            <a:endParaRPr lang="en-GB" i="1" dirty="0">
              <a:solidFill>
                <a:srgbClr val="40807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5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34" name="Google Shape;1234;p62"/>
          <p:cNvCxnSpPr>
            <a:cxnSpLocks/>
          </p:cNvCxnSpPr>
          <p:nvPr/>
        </p:nvCxnSpPr>
        <p:spPr>
          <a:xfrm>
            <a:off x="1902000" y="2219940"/>
            <a:ext cx="6656784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35" name="Google Shape;1235;p62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solidFill>
                  <a:schemeClr val="accent3">
                    <a:lumMod val="10000"/>
                  </a:schemeClr>
                </a:solidFill>
              </a:rPr>
              <a:t>TABLE OF CONTENTS</a:t>
            </a:r>
            <a:endParaRPr sz="3500" dirty="0">
              <a:solidFill>
                <a:schemeClr val="accent3">
                  <a:lumMod val="10000"/>
                </a:schemeClr>
              </a:solidFill>
            </a:endParaRPr>
          </a:p>
        </p:txBody>
      </p:sp>
      <p:sp>
        <p:nvSpPr>
          <p:cNvPr id="1236" name="Google Shape;1236;p62"/>
          <p:cNvSpPr txBox="1"/>
          <p:nvPr/>
        </p:nvSpPr>
        <p:spPr>
          <a:xfrm>
            <a:off x="655407" y="2827344"/>
            <a:ext cx="1315200" cy="10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1" dirty="0">
                <a:solidFill>
                  <a:schemeClr val="accent3"/>
                </a:solidFill>
                <a:latin typeface="Pangolin"/>
                <a:ea typeface="Pangolin"/>
                <a:cs typeface="Pangolin"/>
                <a:sym typeface="Pangolin"/>
              </a:rPr>
              <a:t>SING WITH ME</a:t>
            </a:r>
            <a:endParaRPr sz="1800" b="1" dirty="0">
              <a:solidFill>
                <a:schemeClr val="accent3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38" name="Google Shape;1238;p62"/>
          <p:cNvSpPr txBox="1"/>
          <p:nvPr/>
        </p:nvSpPr>
        <p:spPr>
          <a:xfrm>
            <a:off x="2487882" y="2822746"/>
            <a:ext cx="1315200" cy="782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vi-VN" sz="1800" b="1" dirty="0">
                <a:solidFill>
                  <a:srgbClr val="0070C0"/>
                </a:solidFill>
                <a:latin typeface="Pangolin"/>
                <a:ea typeface="Pangolin"/>
                <a:cs typeface="Pangolin"/>
                <a:sym typeface="Pangolin"/>
              </a:rPr>
              <a:t>REVIEW</a:t>
            </a:r>
            <a:endParaRPr lang="en" sz="1800" b="1" dirty="0">
              <a:solidFill>
                <a:srgbClr val="0070C0"/>
              </a:solidFill>
              <a:latin typeface="Pangolin"/>
              <a:ea typeface="Pangolin"/>
              <a:cs typeface="Pangolin"/>
              <a:sym typeface="Pangolin"/>
            </a:endParaRP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800" b="1" dirty="0">
              <a:solidFill>
                <a:schemeClr val="accent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40" name="Google Shape;1240;p62"/>
          <p:cNvSpPr txBox="1"/>
          <p:nvPr/>
        </p:nvSpPr>
        <p:spPr>
          <a:xfrm>
            <a:off x="4154373" y="2844366"/>
            <a:ext cx="1315200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1" dirty="0">
                <a:solidFill>
                  <a:schemeClr val="accent5"/>
                </a:solidFill>
                <a:latin typeface="Pangolin"/>
                <a:ea typeface="Pangolin"/>
                <a:cs typeface="Pangolin"/>
                <a:sym typeface="Pangolin"/>
              </a:rPr>
              <a:t>PRACTICE</a:t>
            </a:r>
            <a:endParaRPr sz="1800" b="1" dirty="0">
              <a:solidFill>
                <a:schemeClr val="accent5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42" name="Google Shape;1242;p62"/>
          <p:cNvSpPr txBox="1"/>
          <p:nvPr/>
        </p:nvSpPr>
        <p:spPr>
          <a:xfrm>
            <a:off x="5820864" y="2842631"/>
            <a:ext cx="1597009" cy="73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1" dirty="0">
                <a:solidFill>
                  <a:srgbClr val="00B050"/>
                </a:solidFill>
                <a:latin typeface="Pangolin"/>
                <a:ea typeface="Pangolin"/>
                <a:cs typeface="Pangolin"/>
                <a:sym typeface="Pangolin"/>
              </a:rPr>
              <a:t>LET’S PLAY</a:t>
            </a:r>
            <a:endParaRPr sz="1800" b="1" dirty="0">
              <a:solidFill>
                <a:srgbClr val="00B050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44" name="Google Shape;1244;p62"/>
          <p:cNvSpPr/>
          <p:nvPr/>
        </p:nvSpPr>
        <p:spPr>
          <a:xfrm>
            <a:off x="821700" y="1617135"/>
            <a:ext cx="1080300" cy="1080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5" name="Google Shape;1245;p62"/>
          <p:cNvSpPr/>
          <p:nvPr/>
        </p:nvSpPr>
        <p:spPr>
          <a:xfrm>
            <a:off x="6133325" y="1679790"/>
            <a:ext cx="1080300" cy="1080300"/>
          </a:xfrm>
          <a:prstGeom prst="ellipse">
            <a:avLst/>
          </a:prstGeom>
          <a:solidFill>
            <a:srgbClr val="92D05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6" name="Google Shape;1246;p62"/>
          <p:cNvSpPr/>
          <p:nvPr/>
        </p:nvSpPr>
        <p:spPr>
          <a:xfrm>
            <a:off x="4340932" y="1679790"/>
            <a:ext cx="1080300" cy="1080300"/>
          </a:xfrm>
          <a:prstGeom prst="ellipse">
            <a:avLst/>
          </a:prstGeom>
          <a:solidFill>
            <a:schemeClr val="accent5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7" name="Google Shape;1247;p62"/>
          <p:cNvSpPr/>
          <p:nvPr/>
        </p:nvSpPr>
        <p:spPr>
          <a:xfrm>
            <a:off x="2605332" y="1659225"/>
            <a:ext cx="1080300" cy="1080300"/>
          </a:xfrm>
          <a:prstGeom prst="ellipse">
            <a:avLst/>
          </a:prstGeom>
          <a:solidFill>
            <a:srgbClr val="00B0F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8" name="Google Shape;1248;p62"/>
          <p:cNvSpPr txBox="1"/>
          <p:nvPr/>
        </p:nvSpPr>
        <p:spPr>
          <a:xfrm>
            <a:off x="1057350" y="1848771"/>
            <a:ext cx="6090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01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49" name="Google Shape;1249;p62"/>
          <p:cNvSpPr txBox="1"/>
          <p:nvPr/>
        </p:nvSpPr>
        <p:spPr>
          <a:xfrm>
            <a:off x="4500041" y="1883775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03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50" name="Google Shape;1250;p62"/>
          <p:cNvSpPr txBox="1"/>
          <p:nvPr/>
        </p:nvSpPr>
        <p:spPr>
          <a:xfrm>
            <a:off x="2790743" y="1904340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02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51" name="Google Shape;1251;p62"/>
          <p:cNvSpPr txBox="1"/>
          <p:nvPr/>
        </p:nvSpPr>
        <p:spPr>
          <a:xfrm>
            <a:off x="6336884" y="1890549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04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22" name="Google Shape;1245;p62">
            <a:extLst>
              <a:ext uri="{FF2B5EF4-FFF2-40B4-BE49-F238E27FC236}">
                <a16:creationId xmlns:a16="http://schemas.microsoft.com/office/drawing/2014/main" id="{D167980D-DD7F-40E9-9DE8-664D58E0EC18}"/>
              </a:ext>
            </a:extLst>
          </p:cNvPr>
          <p:cNvSpPr/>
          <p:nvPr/>
        </p:nvSpPr>
        <p:spPr>
          <a:xfrm>
            <a:off x="7995759" y="1681051"/>
            <a:ext cx="1080300" cy="1080300"/>
          </a:xfrm>
          <a:prstGeom prst="ellipse">
            <a:avLst/>
          </a:prstGeom>
          <a:solidFill>
            <a:srgbClr val="9933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" name="Google Shape;1251;p62">
            <a:extLst>
              <a:ext uri="{FF2B5EF4-FFF2-40B4-BE49-F238E27FC236}">
                <a16:creationId xmlns:a16="http://schemas.microsoft.com/office/drawing/2014/main" id="{CF1AAF09-94D6-45A5-866B-5F6C9B6603F7}"/>
              </a:ext>
            </a:extLst>
          </p:cNvPr>
          <p:cNvSpPr txBox="1"/>
          <p:nvPr/>
        </p:nvSpPr>
        <p:spPr>
          <a:xfrm>
            <a:off x="8210951" y="1890549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05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25" name="Google Shape;1242;p62">
            <a:extLst>
              <a:ext uri="{FF2B5EF4-FFF2-40B4-BE49-F238E27FC236}">
                <a16:creationId xmlns:a16="http://schemas.microsoft.com/office/drawing/2014/main" id="{81AAC763-DD0E-49D4-B229-78DE04B92A60}"/>
              </a:ext>
            </a:extLst>
          </p:cNvPr>
          <p:cNvSpPr txBox="1"/>
          <p:nvPr/>
        </p:nvSpPr>
        <p:spPr>
          <a:xfrm>
            <a:off x="7632295" y="2857914"/>
            <a:ext cx="1597009" cy="73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1" dirty="0">
                <a:solidFill>
                  <a:srgbClr val="660066"/>
                </a:solidFill>
                <a:latin typeface="Pangolin"/>
                <a:ea typeface="Pangolin"/>
                <a:cs typeface="Pangolin"/>
                <a:sym typeface="Pangolin"/>
              </a:rPr>
              <a:t>FUN TIME</a:t>
            </a:r>
            <a:endParaRPr sz="1800" b="1" dirty="0">
              <a:solidFill>
                <a:srgbClr val="66006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244;p62">
            <a:extLst>
              <a:ext uri="{FF2B5EF4-FFF2-40B4-BE49-F238E27FC236}">
                <a16:creationId xmlns:a16="http://schemas.microsoft.com/office/drawing/2014/main" id="{8F740CED-2E43-45D3-934A-7C53471C47D8}"/>
              </a:ext>
            </a:extLst>
          </p:cNvPr>
          <p:cNvSpPr/>
          <p:nvPr/>
        </p:nvSpPr>
        <p:spPr>
          <a:xfrm>
            <a:off x="4031850" y="1314076"/>
            <a:ext cx="1080300" cy="1080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48;p62">
            <a:extLst>
              <a:ext uri="{FF2B5EF4-FFF2-40B4-BE49-F238E27FC236}">
                <a16:creationId xmlns:a16="http://schemas.microsoft.com/office/drawing/2014/main" id="{3FFE50FD-75FF-47C1-8273-D20A999A28B7}"/>
              </a:ext>
            </a:extLst>
          </p:cNvPr>
          <p:cNvSpPr txBox="1"/>
          <p:nvPr/>
        </p:nvSpPr>
        <p:spPr>
          <a:xfrm>
            <a:off x="4267500" y="1545712"/>
            <a:ext cx="6090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01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3" name="Google Shape;1023;p44">
            <a:extLst>
              <a:ext uri="{FF2B5EF4-FFF2-40B4-BE49-F238E27FC236}">
                <a16:creationId xmlns:a16="http://schemas.microsoft.com/office/drawing/2014/main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5651" y="2394376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/>
              <a:t>S</a:t>
            </a:r>
            <a:r>
              <a:rPr lang="en" sz="6000" dirty="0"/>
              <a:t>ING with ME</a:t>
            </a:r>
            <a:endParaRPr sz="6000" dirty="0"/>
          </a:p>
        </p:txBody>
      </p:sp>
      <p:pic>
        <p:nvPicPr>
          <p:cNvPr id="14" name="Picture 2" descr="C:\Users\Windows\Desktop\unnamed.gif">
            <a:extLst>
              <a:ext uri="{FF2B5EF4-FFF2-40B4-BE49-F238E27FC236}">
                <a16:creationId xmlns:a16="http://schemas.microsoft.com/office/drawing/2014/main" id="{5759DDAC-34FB-458B-B77F-D2694E0564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500" y="459864"/>
            <a:ext cx="1970224" cy="254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4" name="Google Shape;1734;p73"/>
          <p:cNvGrpSpPr/>
          <p:nvPr/>
        </p:nvGrpSpPr>
        <p:grpSpPr>
          <a:xfrm>
            <a:off x="1839251" y="815122"/>
            <a:ext cx="5251267" cy="4096512"/>
            <a:chOff x="2144600" y="1557475"/>
            <a:chExt cx="3330800" cy="2596750"/>
          </a:xfrm>
        </p:grpSpPr>
        <p:sp>
          <p:nvSpPr>
            <p:cNvPr id="1735" name="Google Shape;1735;p73"/>
            <p:cNvSpPr/>
            <p:nvPr/>
          </p:nvSpPr>
          <p:spPr>
            <a:xfrm>
              <a:off x="2144600" y="1557475"/>
              <a:ext cx="3330800" cy="2596750"/>
            </a:xfrm>
            <a:custGeom>
              <a:avLst/>
              <a:gdLst/>
              <a:ahLst/>
              <a:cxnLst/>
              <a:rect l="l" t="t" r="r" b="b"/>
              <a:pathLst>
                <a:path w="133232" h="103870" extrusionOk="0">
                  <a:moveTo>
                    <a:pt x="129564" y="869"/>
                  </a:moveTo>
                  <a:cubicBezTo>
                    <a:pt x="130314" y="869"/>
                    <a:pt x="131017" y="1155"/>
                    <a:pt x="131541" y="1691"/>
                  </a:cubicBezTo>
                  <a:cubicBezTo>
                    <a:pt x="132065" y="2215"/>
                    <a:pt x="132362" y="2917"/>
                    <a:pt x="132362" y="3655"/>
                  </a:cubicBezTo>
                  <a:lnTo>
                    <a:pt x="132362" y="6239"/>
                  </a:lnTo>
                  <a:lnTo>
                    <a:pt x="870" y="6239"/>
                  </a:lnTo>
                  <a:lnTo>
                    <a:pt x="870" y="3655"/>
                  </a:lnTo>
                  <a:cubicBezTo>
                    <a:pt x="870" y="2917"/>
                    <a:pt x="1167" y="2215"/>
                    <a:pt x="1691" y="1691"/>
                  </a:cubicBezTo>
                  <a:cubicBezTo>
                    <a:pt x="2215" y="1155"/>
                    <a:pt x="2918" y="869"/>
                    <a:pt x="3668" y="869"/>
                  </a:cubicBezTo>
                  <a:close/>
                  <a:moveTo>
                    <a:pt x="132362" y="7108"/>
                  </a:moveTo>
                  <a:lnTo>
                    <a:pt x="132362" y="76771"/>
                  </a:lnTo>
                  <a:lnTo>
                    <a:pt x="870" y="76771"/>
                  </a:lnTo>
                  <a:lnTo>
                    <a:pt x="870" y="7108"/>
                  </a:lnTo>
                  <a:close/>
                  <a:moveTo>
                    <a:pt x="132362" y="77641"/>
                  </a:moveTo>
                  <a:lnTo>
                    <a:pt x="132362" y="82939"/>
                  </a:lnTo>
                  <a:cubicBezTo>
                    <a:pt x="132362" y="83677"/>
                    <a:pt x="132065" y="84379"/>
                    <a:pt x="131541" y="84903"/>
                  </a:cubicBezTo>
                  <a:cubicBezTo>
                    <a:pt x="131017" y="85439"/>
                    <a:pt x="130314" y="85725"/>
                    <a:pt x="129564" y="85725"/>
                  </a:cubicBezTo>
                  <a:lnTo>
                    <a:pt x="3668" y="85725"/>
                  </a:lnTo>
                  <a:cubicBezTo>
                    <a:pt x="2918" y="85725"/>
                    <a:pt x="2215" y="85439"/>
                    <a:pt x="1691" y="84903"/>
                  </a:cubicBezTo>
                  <a:cubicBezTo>
                    <a:pt x="1167" y="84379"/>
                    <a:pt x="870" y="83677"/>
                    <a:pt x="870" y="82939"/>
                  </a:cubicBezTo>
                  <a:lnTo>
                    <a:pt x="870" y="77641"/>
                  </a:lnTo>
                  <a:close/>
                  <a:moveTo>
                    <a:pt x="78987" y="86594"/>
                  </a:moveTo>
                  <a:lnTo>
                    <a:pt x="78987" y="86665"/>
                  </a:lnTo>
                  <a:cubicBezTo>
                    <a:pt x="79058" y="94214"/>
                    <a:pt x="80951" y="97560"/>
                    <a:pt x="82082" y="98881"/>
                  </a:cubicBezTo>
                  <a:lnTo>
                    <a:pt x="82177" y="99000"/>
                  </a:lnTo>
                  <a:lnTo>
                    <a:pt x="51043" y="99000"/>
                  </a:lnTo>
                  <a:lnTo>
                    <a:pt x="51150" y="98881"/>
                  </a:lnTo>
                  <a:cubicBezTo>
                    <a:pt x="52281" y="97560"/>
                    <a:pt x="54174" y="94214"/>
                    <a:pt x="54257" y="86665"/>
                  </a:cubicBezTo>
                  <a:lnTo>
                    <a:pt x="54257" y="86594"/>
                  </a:lnTo>
                  <a:close/>
                  <a:moveTo>
                    <a:pt x="89833" y="99869"/>
                  </a:moveTo>
                  <a:cubicBezTo>
                    <a:pt x="90417" y="99869"/>
                    <a:pt x="91071" y="100108"/>
                    <a:pt x="91595" y="100501"/>
                  </a:cubicBezTo>
                  <a:cubicBezTo>
                    <a:pt x="92155" y="100917"/>
                    <a:pt x="92464" y="101453"/>
                    <a:pt x="92464" y="101965"/>
                  </a:cubicBezTo>
                  <a:lnTo>
                    <a:pt x="92464" y="103001"/>
                  </a:lnTo>
                  <a:lnTo>
                    <a:pt x="40768" y="103001"/>
                  </a:lnTo>
                  <a:lnTo>
                    <a:pt x="40768" y="101965"/>
                  </a:lnTo>
                  <a:cubicBezTo>
                    <a:pt x="40768" y="101453"/>
                    <a:pt x="41089" y="100917"/>
                    <a:pt x="41637" y="100501"/>
                  </a:cubicBezTo>
                  <a:cubicBezTo>
                    <a:pt x="42161" y="100108"/>
                    <a:pt x="42815" y="99869"/>
                    <a:pt x="43399" y="99869"/>
                  </a:cubicBezTo>
                  <a:close/>
                  <a:moveTo>
                    <a:pt x="3668" y="0"/>
                  </a:moveTo>
                  <a:cubicBezTo>
                    <a:pt x="1644" y="0"/>
                    <a:pt x="1" y="1643"/>
                    <a:pt x="1" y="3655"/>
                  </a:cubicBezTo>
                  <a:lnTo>
                    <a:pt x="1" y="82939"/>
                  </a:lnTo>
                  <a:cubicBezTo>
                    <a:pt x="1" y="84951"/>
                    <a:pt x="1644" y="86594"/>
                    <a:pt x="3668" y="86594"/>
                  </a:cubicBezTo>
                  <a:lnTo>
                    <a:pt x="53388" y="86594"/>
                  </a:lnTo>
                  <a:lnTo>
                    <a:pt x="53388" y="86665"/>
                  </a:lnTo>
                  <a:cubicBezTo>
                    <a:pt x="53329" y="91940"/>
                    <a:pt x="52352" y="95000"/>
                    <a:pt x="51555" y="96643"/>
                  </a:cubicBezTo>
                  <a:cubicBezTo>
                    <a:pt x="51066" y="97607"/>
                    <a:pt x="50590" y="98203"/>
                    <a:pt x="50281" y="98536"/>
                  </a:cubicBezTo>
                  <a:cubicBezTo>
                    <a:pt x="50138" y="98691"/>
                    <a:pt x="49995" y="98822"/>
                    <a:pt x="49852" y="98929"/>
                  </a:cubicBezTo>
                  <a:cubicBezTo>
                    <a:pt x="49828" y="98953"/>
                    <a:pt x="49804" y="98965"/>
                    <a:pt x="49781" y="98988"/>
                  </a:cubicBezTo>
                  <a:lnTo>
                    <a:pt x="49757" y="99000"/>
                  </a:lnTo>
                  <a:lnTo>
                    <a:pt x="43411" y="99000"/>
                  </a:lnTo>
                  <a:cubicBezTo>
                    <a:pt x="42601" y="99000"/>
                    <a:pt x="41720" y="99322"/>
                    <a:pt x="41041" y="99858"/>
                  </a:cubicBezTo>
                  <a:cubicBezTo>
                    <a:pt x="40303" y="100441"/>
                    <a:pt x="39898" y="101191"/>
                    <a:pt x="39898" y="101965"/>
                  </a:cubicBezTo>
                  <a:lnTo>
                    <a:pt x="39898" y="103441"/>
                  </a:lnTo>
                  <a:cubicBezTo>
                    <a:pt x="39898" y="103679"/>
                    <a:pt x="40089" y="103870"/>
                    <a:pt x="40339" y="103870"/>
                  </a:cubicBezTo>
                  <a:lnTo>
                    <a:pt x="92905" y="103870"/>
                  </a:lnTo>
                  <a:cubicBezTo>
                    <a:pt x="93143" y="103870"/>
                    <a:pt x="93334" y="103679"/>
                    <a:pt x="93334" y="103441"/>
                  </a:cubicBezTo>
                  <a:lnTo>
                    <a:pt x="93334" y="101977"/>
                  </a:lnTo>
                  <a:cubicBezTo>
                    <a:pt x="93334" y="101191"/>
                    <a:pt x="92929" y="100441"/>
                    <a:pt x="92191" y="99858"/>
                  </a:cubicBezTo>
                  <a:cubicBezTo>
                    <a:pt x="91512" y="99322"/>
                    <a:pt x="90631" y="99000"/>
                    <a:pt x="89833" y="99000"/>
                  </a:cubicBezTo>
                  <a:lnTo>
                    <a:pt x="83475" y="99000"/>
                  </a:lnTo>
                  <a:lnTo>
                    <a:pt x="83451" y="98988"/>
                  </a:lnTo>
                  <a:cubicBezTo>
                    <a:pt x="83166" y="98786"/>
                    <a:pt x="82416" y="98167"/>
                    <a:pt x="81666" y="96631"/>
                  </a:cubicBezTo>
                  <a:cubicBezTo>
                    <a:pt x="80511" y="94262"/>
                    <a:pt x="79891" y="90916"/>
                    <a:pt x="79856" y="86665"/>
                  </a:cubicBezTo>
                  <a:lnTo>
                    <a:pt x="79844" y="86594"/>
                  </a:lnTo>
                  <a:lnTo>
                    <a:pt x="129564" y="86594"/>
                  </a:lnTo>
                  <a:cubicBezTo>
                    <a:pt x="131588" y="86594"/>
                    <a:pt x="133231" y="84951"/>
                    <a:pt x="133231" y="82939"/>
                  </a:cubicBezTo>
                  <a:lnTo>
                    <a:pt x="133231" y="3655"/>
                  </a:lnTo>
                  <a:cubicBezTo>
                    <a:pt x="133231" y="1643"/>
                    <a:pt x="131588" y="0"/>
                    <a:pt x="12956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73"/>
            <p:cNvSpPr/>
            <p:nvPr/>
          </p:nvSpPr>
          <p:spPr>
            <a:xfrm>
              <a:off x="3678425" y="3558900"/>
              <a:ext cx="263150" cy="79800"/>
            </a:xfrm>
            <a:custGeom>
              <a:avLst/>
              <a:gdLst/>
              <a:ahLst/>
              <a:cxnLst/>
              <a:rect l="l" t="t" r="r" b="b"/>
              <a:pathLst>
                <a:path w="10526" h="3192" extrusionOk="0">
                  <a:moveTo>
                    <a:pt x="8930" y="941"/>
                  </a:moveTo>
                  <a:cubicBezTo>
                    <a:pt x="9121" y="941"/>
                    <a:pt x="9275" y="1013"/>
                    <a:pt x="9394" y="1132"/>
                  </a:cubicBezTo>
                  <a:cubicBezTo>
                    <a:pt x="9514" y="1251"/>
                    <a:pt x="9585" y="1417"/>
                    <a:pt x="9585" y="1596"/>
                  </a:cubicBezTo>
                  <a:cubicBezTo>
                    <a:pt x="9585" y="1775"/>
                    <a:pt x="9514" y="1929"/>
                    <a:pt x="9394" y="2048"/>
                  </a:cubicBezTo>
                  <a:cubicBezTo>
                    <a:pt x="9275" y="2167"/>
                    <a:pt x="9121" y="2239"/>
                    <a:pt x="8930" y="2239"/>
                  </a:cubicBezTo>
                  <a:lnTo>
                    <a:pt x="1596" y="2239"/>
                  </a:lnTo>
                  <a:cubicBezTo>
                    <a:pt x="1405" y="2239"/>
                    <a:pt x="1251" y="2167"/>
                    <a:pt x="1132" y="2048"/>
                  </a:cubicBezTo>
                  <a:cubicBezTo>
                    <a:pt x="1012" y="1929"/>
                    <a:pt x="941" y="1775"/>
                    <a:pt x="941" y="1596"/>
                  </a:cubicBezTo>
                  <a:cubicBezTo>
                    <a:pt x="941" y="1417"/>
                    <a:pt x="1012" y="1251"/>
                    <a:pt x="1132" y="1132"/>
                  </a:cubicBezTo>
                  <a:cubicBezTo>
                    <a:pt x="1251" y="1013"/>
                    <a:pt x="1405" y="941"/>
                    <a:pt x="1596" y="941"/>
                  </a:cubicBezTo>
                  <a:close/>
                  <a:moveTo>
                    <a:pt x="1596" y="1"/>
                  </a:moveTo>
                  <a:cubicBezTo>
                    <a:pt x="715" y="1"/>
                    <a:pt x="0" y="715"/>
                    <a:pt x="0" y="1596"/>
                  </a:cubicBezTo>
                  <a:cubicBezTo>
                    <a:pt x="0" y="2477"/>
                    <a:pt x="715" y="3191"/>
                    <a:pt x="1596" y="3191"/>
                  </a:cubicBezTo>
                  <a:lnTo>
                    <a:pt x="8942" y="3191"/>
                  </a:lnTo>
                  <a:cubicBezTo>
                    <a:pt x="9811" y="3191"/>
                    <a:pt x="10526" y="2465"/>
                    <a:pt x="10526" y="1596"/>
                  </a:cubicBezTo>
                  <a:cubicBezTo>
                    <a:pt x="10526" y="715"/>
                    <a:pt x="9811" y="1"/>
                    <a:pt x="894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4" name="Picture 2" descr="C:\Users\Windows\Desktop\unnamed.gif">
            <a:extLst>
              <a:ext uri="{FF2B5EF4-FFF2-40B4-BE49-F238E27FC236}">
                <a16:creationId xmlns:a16="http://schemas.microsoft.com/office/drawing/2014/main" id="{6DAF6AD7-4F86-4EC7-8EBA-727E7C1A2B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709" y="939157"/>
            <a:ext cx="1970224" cy="254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9C8EB5-C494-4053-B96A-0B6A92FE59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854" b="9282"/>
          <a:stretch/>
        </p:blipFill>
        <p:spPr>
          <a:xfrm>
            <a:off x="1897436" y="1123404"/>
            <a:ext cx="5193082" cy="270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23;p44">
            <a:extLst>
              <a:ext uri="{FF2B5EF4-FFF2-40B4-BE49-F238E27FC236}">
                <a16:creationId xmlns:a16="http://schemas.microsoft.com/office/drawing/2014/main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5650" y="2263747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/>
              <a:t>REVIEW</a:t>
            </a:r>
            <a:endParaRPr sz="5000" dirty="0"/>
          </a:p>
        </p:txBody>
      </p:sp>
      <p:sp>
        <p:nvSpPr>
          <p:cNvPr id="6" name="Google Shape;1247;p62">
            <a:extLst>
              <a:ext uri="{FF2B5EF4-FFF2-40B4-BE49-F238E27FC236}">
                <a16:creationId xmlns:a16="http://schemas.microsoft.com/office/drawing/2014/main" id="{5675D310-DC54-4DC8-96D9-5B32EAC7E36A}"/>
              </a:ext>
            </a:extLst>
          </p:cNvPr>
          <p:cNvSpPr/>
          <p:nvPr/>
        </p:nvSpPr>
        <p:spPr>
          <a:xfrm>
            <a:off x="4086583" y="917255"/>
            <a:ext cx="1080300" cy="1080300"/>
          </a:xfrm>
          <a:prstGeom prst="ellipse">
            <a:avLst/>
          </a:prstGeom>
          <a:solidFill>
            <a:srgbClr val="00B0F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" name="Google Shape;1250;p62">
            <a:extLst>
              <a:ext uri="{FF2B5EF4-FFF2-40B4-BE49-F238E27FC236}">
                <a16:creationId xmlns:a16="http://schemas.microsoft.com/office/drawing/2014/main" id="{80A0EF12-9942-43A7-B0B7-C766A6805593}"/>
              </a:ext>
            </a:extLst>
          </p:cNvPr>
          <p:cNvSpPr txBox="1"/>
          <p:nvPr/>
        </p:nvSpPr>
        <p:spPr>
          <a:xfrm>
            <a:off x="4300810" y="1141805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02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</p:spTree>
    <p:extLst>
      <p:ext uri="{BB962C8B-B14F-4D97-AF65-F5344CB8AC3E}">
        <p14:creationId xmlns:p14="http://schemas.microsoft.com/office/powerpoint/2010/main" val="364787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4EFB3F-017D-43EB-8203-A6DA946FAE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29" y="2645826"/>
            <a:ext cx="2300067" cy="21475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3C4F8E-C118-456B-A0AE-8116EF73B6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22"/>
          <a:stretch/>
        </p:blipFill>
        <p:spPr>
          <a:xfrm>
            <a:off x="6801615" y="2345367"/>
            <a:ext cx="2113933" cy="3051346"/>
          </a:xfrm>
          <a:prstGeom prst="rect">
            <a:avLst/>
          </a:prstGeom>
        </p:spPr>
      </p:pic>
      <p:sp>
        <p:nvSpPr>
          <p:cNvPr id="4" name="Rounded Rectangular Callout 8">
            <a:extLst>
              <a:ext uri="{FF2B5EF4-FFF2-40B4-BE49-F238E27FC236}">
                <a16:creationId xmlns:a16="http://schemas.microsoft.com/office/drawing/2014/main" id="{5F43DEAE-F222-4EB8-BBB1-431DB8E4BBD7}"/>
              </a:ext>
            </a:extLst>
          </p:cNvPr>
          <p:cNvSpPr/>
          <p:nvPr/>
        </p:nvSpPr>
        <p:spPr>
          <a:xfrm>
            <a:off x="871146" y="1131013"/>
            <a:ext cx="2212946" cy="995621"/>
          </a:xfrm>
          <a:prstGeom prst="wedgeRoundRectCallout">
            <a:avLst>
              <a:gd name="adj1" fmla="val -34740"/>
              <a:gd name="adj2" fmla="val 88520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Hello!</a:t>
            </a:r>
          </a:p>
        </p:txBody>
      </p:sp>
      <p:sp>
        <p:nvSpPr>
          <p:cNvPr id="5" name="Rounded Rectangular Callout 8">
            <a:extLst>
              <a:ext uri="{FF2B5EF4-FFF2-40B4-BE49-F238E27FC236}">
                <a16:creationId xmlns:a16="http://schemas.microsoft.com/office/drawing/2014/main" id="{FCC606E0-7E97-416E-BDAF-C846F4AC3E45}"/>
              </a:ext>
            </a:extLst>
          </p:cNvPr>
          <p:cNvSpPr/>
          <p:nvPr/>
        </p:nvSpPr>
        <p:spPr>
          <a:xfrm>
            <a:off x="5270872" y="1847557"/>
            <a:ext cx="2212946" cy="995621"/>
          </a:xfrm>
          <a:prstGeom prst="wedgeRoundRectCallout">
            <a:avLst>
              <a:gd name="adj1" fmla="val 38692"/>
              <a:gd name="adj2" fmla="val 75400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Hi!</a:t>
            </a:r>
          </a:p>
        </p:txBody>
      </p:sp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84DE9F4C-3F93-4E11-8BD5-18E04347510F}"/>
              </a:ext>
            </a:extLst>
          </p:cNvPr>
          <p:cNvSpPr/>
          <p:nvPr/>
        </p:nvSpPr>
        <p:spPr>
          <a:xfrm>
            <a:off x="163274" y="101683"/>
            <a:ext cx="5841635" cy="1527140"/>
          </a:xfrm>
          <a:prstGeom prst="wedgeRoundRectCallout">
            <a:avLst>
              <a:gd name="adj1" fmla="val -34445"/>
              <a:gd name="adj2" fmla="val 118742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I’m </a:t>
            </a:r>
            <a:r>
              <a:rPr kumimoji="0" lang="en-US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Nam. 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cript MT Bold" panose="03040602040607080904" pitchFamily="66" charset="0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What’s your name?</a:t>
            </a:r>
          </a:p>
        </p:txBody>
      </p:sp>
      <p:sp>
        <p:nvSpPr>
          <p:cNvPr id="7" name="Rounded Rectangular Callout 8">
            <a:extLst>
              <a:ext uri="{FF2B5EF4-FFF2-40B4-BE49-F238E27FC236}">
                <a16:creationId xmlns:a16="http://schemas.microsoft.com/office/drawing/2014/main" id="{DF45677C-F27A-42CD-8925-1A12AAA251DC}"/>
              </a:ext>
            </a:extLst>
          </p:cNvPr>
          <p:cNvSpPr/>
          <p:nvPr/>
        </p:nvSpPr>
        <p:spPr>
          <a:xfrm>
            <a:off x="2320078" y="1826467"/>
            <a:ext cx="5170726" cy="1230964"/>
          </a:xfrm>
          <a:prstGeom prst="wedgeRoundRectCallout">
            <a:avLst>
              <a:gd name="adj1" fmla="val 45774"/>
              <a:gd name="adj2" fmla="val 6431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My name’s Lucy.</a:t>
            </a:r>
          </a:p>
        </p:txBody>
      </p:sp>
    </p:spTree>
    <p:extLst>
      <p:ext uri="{BB962C8B-B14F-4D97-AF65-F5344CB8AC3E}">
        <p14:creationId xmlns:p14="http://schemas.microsoft.com/office/powerpoint/2010/main" val="59990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4EFB3F-017D-43EB-8203-A6DA946FAE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88" y="2194297"/>
            <a:ext cx="2271932" cy="2121242"/>
          </a:xfrm>
          <a:prstGeom prst="rect">
            <a:avLst/>
          </a:prstGeom>
        </p:spPr>
      </p:pic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84DE9F4C-3F93-4E11-8BD5-18E04347510F}"/>
              </a:ext>
            </a:extLst>
          </p:cNvPr>
          <p:cNvSpPr/>
          <p:nvPr/>
        </p:nvSpPr>
        <p:spPr>
          <a:xfrm>
            <a:off x="122842" y="90539"/>
            <a:ext cx="5841635" cy="1527140"/>
          </a:xfrm>
          <a:prstGeom prst="wedgeRoundRectCallout">
            <a:avLst>
              <a:gd name="adj1" fmla="val -34332"/>
              <a:gd name="adj2" fmla="val 81696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I’m </a:t>
            </a:r>
            <a:r>
              <a:rPr kumimoji="0" lang="en-US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Nam. 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cript MT Bold" panose="03040602040607080904" pitchFamily="66" charset="0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What’s your name?</a:t>
            </a:r>
          </a:p>
        </p:txBody>
      </p:sp>
      <p:sp>
        <p:nvSpPr>
          <p:cNvPr id="7" name="Rounded Rectangular Callout 8">
            <a:extLst>
              <a:ext uri="{FF2B5EF4-FFF2-40B4-BE49-F238E27FC236}">
                <a16:creationId xmlns:a16="http://schemas.microsoft.com/office/drawing/2014/main" id="{DF45677C-F27A-42CD-8925-1A12AAA251DC}"/>
              </a:ext>
            </a:extLst>
          </p:cNvPr>
          <p:cNvSpPr/>
          <p:nvPr/>
        </p:nvSpPr>
        <p:spPr>
          <a:xfrm>
            <a:off x="1972043" y="3640215"/>
            <a:ext cx="5170726" cy="1230964"/>
          </a:xfrm>
          <a:prstGeom prst="wedgeRoundRectCallout">
            <a:avLst>
              <a:gd name="adj1" fmla="val 45774"/>
              <a:gd name="adj2" fmla="val 6431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My name’s …….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F75D1F-28AC-4171-91CF-ABAC8C73B0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0443" flipH="1">
            <a:off x="7263649" y="2390351"/>
            <a:ext cx="1805484" cy="262729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CCEDB0C-ED87-4FBD-82BE-E75F1CAFABB1}"/>
              </a:ext>
            </a:extLst>
          </p:cNvPr>
          <p:cNvSpPr/>
          <p:nvPr/>
        </p:nvSpPr>
        <p:spPr>
          <a:xfrm>
            <a:off x="5476087" y="3686848"/>
            <a:ext cx="14045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Mai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9747C95-3ED5-4C66-B898-A98A15C928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769" y="2292348"/>
            <a:ext cx="2077384" cy="27889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7571F56-633D-4F0B-AA41-5A65FAD84DFB}"/>
              </a:ext>
            </a:extLst>
          </p:cNvPr>
          <p:cNvSpPr/>
          <p:nvPr/>
        </p:nvSpPr>
        <p:spPr>
          <a:xfrm>
            <a:off x="5530589" y="3686848"/>
            <a:ext cx="12955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Ben</a:t>
            </a:r>
          </a:p>
        </p:txBody>
      </p:sp>
    </p:spTree>
    <p:extLst>
      <p:ext uri="{BB962C8B-B14F-4D97-AF65-F5344CB8AC3E}">
        <p14:creationId xmlns:p14="http://schemas.microsoft.com/office/powerpoint/2010/main" val="217260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/>
      <p:bldP spid="16" grpId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593;p69">
            <a:extLst>
              <a:ext uri="{FF2B5EF4-FFF2-40B4-BE49-F238E27FC236}">
                <a16:creationId xmlns:a16="http://schemas.microsoft.com/office/drawing/2014/main" id="{B7C4D89F-330C-45C1-9111-CD8B4833D5AF}"/>
              </a:ext>
            </a:extLst>
          </p:cNvPr>
          <p:cNvSpPr/>
          <p:nvPr/>
        </p:nvSpPr>
        <p:spPr>
          <a:xfrm>
            <a:off x="6054166" y="1873961"/>
            <a:ext cx="3030841" cy="3114568"/>
          </a:xfrm>
          <a:prstGeom prst="rect">
            <a:avLst/>
          </a:prstGeom>
          <a:solidFill>
            <a:schemeClr val="accent6"/>
          </a:solidFill>
          <a:ln w="19050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dirty="0" smtClean="0">
                <a:latin typeface="#9Slide03 Nexa Bold" panose="02000000000000000000" pitchFamily="2" charset="0"/>
              </a:rPr>
              <a:t>Work </a:t>
            </a:r>
            <a:r>
              <a:rPr lang="en-US" dirty="0" err="1" smtClean="0">
                <a:latin typeface="#9Slide03 Nexa Bold" panose="02000000000000000000" pitchFamily="2" charset="0"/>
              </a:rPr>
              <a:t>i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Nexa Bold" panose="02000000000000000000" pitchFamily="2" charset="0"/>
                <a:sym typeface="Arial"/>
              </a:rPr>
              <a:t>n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Nexa Bold" panose="02000000000000000000" pitchFamily="2" charset="0"/>
                <a:sym typeface="Arial"/>
              </a:rPr>
              <a:t>pairs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Nexa Bold" panose="02000000000000000000" pitchFamily="2" charset="0"/>
                <a:sym typeface="Arial"/>
              </a:rPr>
              <a:t>, ask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Nexa Bold" panose="02000000000000000000" pitchFamily="2" charset="0"/>
                <a:sym typeface="Arial"/>
              </a:rPr>
              <a:t> and answer about names, using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Nexa Bold" panose="02000000000000000000" pitchFamily="2" charset="0"/>
                <a:sym typeface="Arial"/>
              </a:rPr>
              <a:t> the model sentences.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Nexa Bold" panose="02000000000000000000" pitchFamily="2" charset="0"/>
              <a:sym typeface="Arial"/>
            </a:endParaRP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Nexa Bold" panose="02000000000000000000" pitchFamily="2" charset="0"/>
              <a:sym typeface="Arial"/>
            </a:endParaRPr>
          </a:p>
        </p:txBody>
      </p:sp>
      <p:pic>
        <p:nvPicPr>
          <p:cNvPr id="8" name="Picture 2" descr="Happy Stickmen Holding Puzzle Icons Vector Stock Vector (Royalty Free)  1141703954">
            <a:extLst>
              <a:ext uri="{FF2B5EF4-FFF2-40B4-BE49-F238E27FC236}">
                <a16:creationId xmlns:a16="http://schemas.microsoft.com/office/drawing/2014/main" id="{081BFB7C-70AF-49BB-A634-21228F951A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3" t="8225" r="7669" b="15461"/>
          <a:stretch/>
        </p:blipFill>
        <p:spPr bwMode="auto">
          <a:xfrm>
            <a:off x="834081" y="1873960"/>
            <a:ext cx="5144040" cy="2929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7E3B0064-60B3-4C86-BD8D-BA8A48A62A71}"/>
              </a:ext>
            </a:extLst>
          </p:cNvPr>
          <p:cNvSpPr/>
          <p:nvPr/>
        </p:nvSpPr>
        <p:spPr>
          <a:xfrm>
            <a:off x="246730" y="332414"/>
            <a:ext cx="3283950" cy="536478"/>
          </a:xfrm>
          <a:prstGeom prst="wedgeRoundRectCallout">
            <a:avLst>
              <a:gd name="adj1" fmla="val -21037"/>
              <a:gd name="adj2" fmla="val 207948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What’s your name?</a:t>
            </a:r>
          </a:p>
        </p:txBody>
      </p:sp>
      <p:sp>
        <p:nvSpPr>
          <p:cNvPr id="10" name="Rounded Rectangular Callout 8">
            <a:extLst>
              <a:ext uri="{FF2B5EF4-FFF2-40B4-BE49-F238E27FC236}">
                <a16:creationId xmlns:a16="http://schemas.microsoft.com/office/drawing/2014/main" id="{2C650CA0-F43F-46E6-A2FC-2780828D15AC}"/>
              </a:ext>
            </a:extLst>
          </p:cNvPr>
          <p:cNvSpPr/>
          <p:nvPr/>
        </p:nvSpPr>
        <p:spPr>
          <a:xfrm>
            <a:off x="4269590" y="684503"/>
            <a:ext cx="3080670" cy="536479"/>
          </a:xfrm>
          <a:prstGeom prst="wedgeRoundRectCallout">
            <a:avLst>
              <a:gd name="adj1" fmla="val -29194"/>
              <a:gd name="adj2" fmla="val 164523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cript MT Bold" panose="03040602040607080904" pitchFamily="66" charset="0"/>
                <a:ea typeface="+mn-ea"/>
                <a:cs typeface="Arial"/>
                <a:sym typeface="Arial"/>
              </a:rPr>
              <a:t>My name’s …….</a:t>
            </a:r>
          </a:p>
        </p:txBody>
      </p:sp>
      <p:sp>
        <p:nvSpPr>
          <p:cNvPr id="11" name="Google Shape;1594;p69">
            <a:extLst>
              <a:ext uri="{FF2B5EF4-FFF2-40B4-BE49-F238E27FC236}">
                <a16:creationId xmlns:a16="http://schemas.microsoft.com/office/drawing/2014/main" id="{E3F4CDDB-017B-41CD-A8D0-6D8503B8BE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978121" y="1909540"/>
            <a:ext cx="3397449" cy="6330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solidFill>
                  <a:srgbClr val="FF0000"/>
                </a:solidFill>
              </a:rPr>
              <a:t>Pair work</a:t>
            </a:r>
            <a:endParaRPr sz="3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99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rning Greetings with Social DIstancing by Slidesgo">
  <a:themeElements>
    <a:clrScheme name="Simple Light">
      <a:dk1>
        <a:srgbClr val="407E79"/>
      </a:dk1>
      <a:lt1>
        <a:srgbClr val="D3F2F4"/>
      </a:lt1>
      <a:dk2>
        <a:srgbClr val="5DC1AE"/>
      </a:dk2>
      <a:lt2>
        <a:srgbClr val="4C9A93"/>
      </a:lt2>
      <a:accent1>
        <a:srgbClr val="FFE4CD"/>
      </a:accent1>
      <a:accent2>
        <a:srgbClr val="FFA012"/>
      </a:accent2>
      <a:accent3>
        <a:srgbClr val="FF9CA6"/>
      </a:accent3>
      <a:accent4>
        <a:srgbClr val="FFDC8D"/>
      </a:accent4>
      <a:accent5>
        <a:srgbClr val="FFC127"/>
      </a:accent5>
      <a:accent6>
        <a:srgbClr val="FFFFFF"/>
      </a:accent6>
      <a:hlink>
        <a:srgbClr val="4C9A9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1790</TotalTime>
  <Words>166</Words>
  <Application>Microsoft Office PowerPoint</Application>
  <PresentationFormat>On-screen Show (16:9)</PresentationFormat>
  <Paragraphs>67</Paragraphs>
  <Slides>21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Script MT Bold</vt:lpstr>
      <vt:lpstr>Hind</vt:lpstr>
      <vt:lpstr>Delius Swash Caps</vt:lpstr>
      <vt:lpstr>#9Slide03 Nexa Bold</vt:lpstr>
      <vt:lpstr>Coming Soon</vt:lpstr>
      <vt:lpstr>Sport Day</vt:lpstr>
      <vt:lpstr>Arial</vt:lpstr>
      <vt:lpstr>Pangolin</vt:lpstr>
      <vt:lpstr>Comfortaa</vt:lpstr>
      <vt:lpstr>Montserrat</vt:lpstr>
      <vt:lpstr>Hammersmith One</vt:lpstr>
      <vt:lpstr>Barlow</vt:lpstr>
      <vt:lpstr>Fira Sans Extra Condensed Medium</vt:lpstr>
      <vt:lpstr>Morning Greetings with Social DIstancing by Slidesgo</vt:lpstr>
      <vt:lpstr>Over The Rainbow by Slidesgo</vt:lpstr>
      <vt:lpstr>PowerPoint Presentation</vt:lpstr>
      <vt:lpstr>Our names</vt:lpstr>
      <vt:lpstr>TABLE OF CONTENTS</vt:lpstr>
      <vt:lpstr>SING with ME</vt:lpstr>
      <vt:lpstr>PowerPoint Presentation</vt:lpstr>
      <vt:lpstr>REVIEW</vt:lpstr>
      <vt:lpstr>PowerPoint Presentation</vt:lpstr>
      <vt:lpstr>PowerPoint Presentation</vt:lpstr>
      <vt:lpstr>Pair work</vt:lpstr>
      <vt:lpstr>PRACTICE</vt:lpstr>
      <vt:lpstr>ACTIVITY 4</vt:lpstr>
      <vt:lpstr>PowerPoint Presentation</vt:lpstr>
      <vt:lpstr>PowerPoint Presentation</vt:lpstr>
      <vt:lpstr>PowerPoint Presentation</vt:lpstr>
      <vt:lpstr>ACTIVITY 5</vt:lpstr>
      <vt:lpstr>PowerPoint Presentation</vt:lpstr>
      <vt:lpstr>LET’S PLAY</vt:lpstr>
      <vt:lpstr>PowerPoint Presentation</vt:lpstr>
      <vt:lpstr>FUN TIME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Morning Greetings with Social Distancing</dc:title>
  <dc:creator>Đinh Thị Kim Thoa</dc:creator>
  <cp:lastModifiedBy>Giang Do</cp:lastModifiedBy>
  <cp:revision>29</cp:revision>
  <dcterms:modified xsi:type="dcterms:W3CDTF">2022-06-10T03:17:39Z</dcterms:modified>
</cp:coreProperties>
</file>