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3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4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1.wav" ContentType="audio/wav"/>
  <Override PartName="/ppt/media/audio2.wav" ContentType="audio/wav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7" r:id="rId1"/>
    <p:sldMasterId id="2147483700" r:id="rId2"/>
    <p:sldMasterId id="2147483727" r:id="rId3"/>
    <p:sldMasterId id="2147483740" r:id="rId4"/>
    <p:sldMasterId id="2147483767" r:id="rId5"/>
  </p:sldMasterIdLst>
  <p:notesMasterIdLst>
    <p:notesMasterId r:id="rId42"/>
  </p:notesMasterIdLst>
  <p:sldIdLst>
    <p:sldId id="326" r:id="rId6"/>
    <p:sldId id="1436" r:id="rId7"/>
    <p:sldId id="1437" r:id="rId8"/>
    <p:sldId id="1400" r:id="rId9"/>
    <p:sldId id="1459" r:id="rId10"/>
    <p:sldId id="1441" r:id="rId11"/>
    <p:sldId id="1442" r:id="rId12"/>
    <p:sldId id="1443" r:id="rId13"/>
    <p:sldId id="1444" r:id="rId14"/>
    <p:sldId id="1440" r:id="rId15"/>
    <p:sldId id="1445" r:id="rId16"/>
    <p:sldId id="1460" r:id="rId17"/>
    <p:sldId id="1446" r:id="rId18"/>
    <p:sldId id="1447" r:id="rId19"/>
    <p:sldId id="1462" r:id="rId20"/>
    <p:sldId id="1463" r:id="rId21"/>
    <p:sldId id="1464" r:id="rId22"/>
    <p:sldId id="1461" r:id="rId23"/>
    <p:sldId id="1451" r:id="rId24"/>
    <p:sldId id="1452" r:id="rId25"/>
    <p:sldId id="1465" r:id="rId26"/>
    <p:sldId id="1453" r:id="rId27"/>
    <p:sldId id="1466" r:id="rId28"/>
    <p:sldId id="1454" r:id="rId29"/>
    <p:sldId id="1467" r:id="rId30"/>
    <p:sldId id="1448" r:id="rId31"/>
    <p:sldId id="1449" r:id="rId32"/>
    <p:sldId id="1450" r:id="rId33"/>
    <p:sldId id="1456" r:id="rId34"/>
    <p:sldId id="1476" r:id="rId35"/>
    <p:sldId id="1458" r:id="rId36"/>
    <p:sldId id="1470" r:id="rId37"/>
    <p:sldId id="1468" r:id="rId38"/>
    <p:sldId id="1469" r:id="rId39"/>
    <p:sldId id="1471" r:id="rId40"/>
    <p:sldId id="328" r:id="rId41"/>
  </p:sldIdLst>
  <p:sldSz cx="12192000" cy="6858000"/>
  <p:notesSz cx="6858000" cy="9144000"/>
  <p:embeddedFontLst>
    <p:embeddedFont>
      <p:font typeface="等线" panose="02010600030101010101" pitchFamily="2" charset="-122"/>
      <p:regular r:id="rId43"/>
      <p:bold r:id="rId44"/>
    </p:embeddedFont>
    <p:embeddedFont>
      <p:font typeface="Abadi" panose="020B0604020104020204" pitchFamily="34" charset="0"/>
      <p:regular r:id="rId45"/>
    </p:embeddedFont>
    <p:embeddedFont>
      <p:font typeface="Antic" panose="020B0604020202020204" charset="0"/>
      <p:regular r:id="rId46"/>
    </p:embeddedFont>
    <p:embeddedFont>
      <p:font typeface="Arial Black" panose="020B0A04020102020204" pitchFamily="34" charset="0"/>
      <p:bold r:id="rId47"/>
    </p:embeddedFont>
    <p:embeddedFont>
      <p:font typeface="Barlow" panose="020B0604020202020204" charset="0"/>
      <p:regular r:id="rId48"/>
      <p:bold r:id="rId49"/>
      <p:italic r:id="rId50"/>
      <p:boldItalic r:id="rId51"/>
    </p:embeddedFont>
    <p:embeddedFont>
      <p:font typeface="Calibri" panose="020F0502020204030204" pitchFamily="34" charset="0"/>
      <p:regular r:id="rId52"/>
      <p:bold r:id="rId53"/>
      <p:italic r:id="rId54"/>
      <p:boldItalic r:id="rId55"/>
    </p:embeddedFont>
    <p:embeddedFont>
      <p:font typeface="Catamaran" panose="020B0604020202020204" charset="0"/>
      <p:regular r:id="rId56"/>
      <p:bold r:id="rId57"/>
    </p:embeddedFont>
    <p:embeddedFont>
      <p:font typeface="Comfortaa" panose="020B0604020202020204" charset="0"/>
      <p:regular r:id="rId58"/>
      <p:bold r:id="rId59"/>
    </p:embeddedFont>
    <p:embeddedFont>
      <p:font typeface="Comfortaa Medium" panose="020B0604020202020204" charset="0"/>
      <p:regular r:id="rId60"/>
      <p:bold r:id="rId61"/>
    </p:embeddedFont>
    <p:embeddedFont>
      <p:font typeface="Comic Sans MS" panose="030F0702030302020204" pitchFamily="66" charset="0"/>
      <p:regular r:id="rId62"/>
      <p:bold r:id="rId63"/>
      <p:italic r:id="rId64"/>
      <p:boldItalic r:id="rId65"/>
    </p:embeddedFont>
    <p:embeddedFont>
      <p:font typeface="Fira Sans Extra Condensed Medium" panose="020B0604020202020204" charset="0"/>
      <p:regular r:id="rId66"/>
      <p:bold r:id="rId67"/>
      <p:italic r:id="rId68"/>
      <p:boldItalic r:id="rId69"/>
    </p:embeddedFont>
    <p:embeddedFont>
      <p:font typeface="Hind" panose="020B0604020202020204" charset="0"/>
      <p:regular r:id="rId70"/>
      <p:bold r:id="rId71"/>
    </p:embeddedFont>
    <p:embeddedFont>
      <p:font typeface="Montserrat" panose="020B0604020202020204" charset="0"/>
      <p:regular r:id="rId72"/>
      <p:bold r:id="rId73"/>
      <p:italic r:id="rId74"/>
      <p:boldItalic r:id="rId75"/>
    </p:embeddedFont>
    <p:embeddedFont>
      <p:font typeface="MV Boli" panose="02000500030200090000" pitchFamily="2" charset="0"/>
      <p:regular r:id="rId76"/>
    </p:embeddedFont>
    <p:embeddedFont>
      <p:font typeface="Neucha" panose="020B0604020202020204" charset="0"/>
      <p:regular r:id="rId77"/>
    </p:embeddedFont>
    <p:embeddedFont>
      <p:font typeface="Roboto Slab Light" panose="020B0604020202020204" charset="0"/>
      <p:regular r:id="rId78"/>
      <p:bold r:id="rId79"/>
    </p:embeddedFont>
    <p:embeddedFont>
      <p:font typeface="Ubuntu" panose="020B0604020202020204" charset="0"/>
      <p:regular r:id="rId80"/>
      <p:bold r:id="rId81"/>
      <p:italic r:id="rId82"/>
      <p:boldItalic r:id="rId83"/>
    </p:embeddedFont>
    <p:embeddedFont>
      <p:font typeface="Vibur" panose="020B0604020202020204" charset="0"/>
      <p:regular r:id="rId84"/>
    </p:embeddedFont>
    <p:embeddedFont>
      <p:font typeface="Work Sans" panose="020B0604020202020204" charset="0"/>
      <p:regular r:id="rId85"/>
    </p:embeddedFont>
  </p:embeddedFontLst>
  <p:custDataLst>
    <p:tags r:id="rId8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5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9900"/>
    <a:srgbClr val="FA90F2"/>
    <a:srgbClr val="976603"/>
    <a:srgbClr val="FEEFD8"/>
    <a:srgbClr val="FDDDE2"/>
    <a:srgbClr val="FC66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55" autoAdjust="0"/>
    <p:restoredTop sz="87819" autoAdjust="0"/>
  </p:normalViewPr>
  <p:slideViewPr>
    <p:cSldViewPr snapToGrid="0" showGuides="1">
      <p:cViewPr varScale="1">
        <p:scale>
          <a:sx n="100" d="100"/>
          <a:sy n="100" d="100"/>
        </p:scale>
        <p:origin x="846" y="96"/>
      </p:cViewPr>
      <p:guideLst>
        <p:guide orient="horz" pos="217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63" Type="http://schemas.openxmlformats.org/officeDocument/2006/relationships/font" Target="fonts/font21.fntdata"/><Relationship Id="rId68" Type="http://schemas.openxmlformats.org/officeDocument/2006/relationships/font" Target="fonts/font26.fntdata"/><Relationship Id="rId84" Type="http://schemas.openxmlformats.org/officeDocument/2006/relationships/font" Target="fonts/font42.fntdata"/><Relationship Id="rId89" Type="http://schemas.openxmlformats.org/officeDocument/2006/relationships/theme" Target="theme/theme1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font" Target="fonts/font11.fntdata"/><Relationship Id="rId58" Type="http://schemas.openxmlformats.org/officeDocument/2006/relationships/font" Target="fonts/font16.fntdata"/><Relationship Id="rId74" Type="http://schemas.openxmlformats.org/officeDocument/2006/relationships/font" Target="fonts/font32.fntdata"/><Relationship Id="rId79" Type="http://schemas.openxmlformats.org/officeDocument/2006/relationships/font" Target="fonts/font37.fntdata"/><Relationship Id="rId5" Type="http://schemas.openxmlformats.org/officeDocument/2006/relationships/slideMaster" Target="slideMasters/slideMaster5.xml"/><Relationship Id="rId90" Type="http://schemas.openxmlformats.org/officeDocument/2006/relationships/tableStyles" Target="tableStyles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64" Type="http://schemas.openxmlformats.org/officeDocument/2006/relationships/font" Target="fonts/font22.fntdata"/><Relationship Id="rId69" Type="http://schemas.openxmlformats.org/officeDocument/2006/relationships/font" Target="fonts/font27.fntdata"/><Relationship Id="rId77" Type="http://schemas.openxmlformats.org/officeDocument/2006/relationships/font" Target="fonts/font35.fntdata"/><Relationship Id="rId8" Type="http://schemas.openxmlformats.org/officeDocument/2006/relationships/slide" Target="slides/slide3.xml"/><Relationship Id="rId51" Type="http://schemas.openxmlformats.org/officeDocument/2006/relationships/font" Target="fonts/font9.fntdata"/><Relationship Id="rId72" Type="http://schemas.openxmlformats.org/officeDocument/2006/relationships/font" Target="fonts/font30.fntdata"/><Relationship Id="rId80" Type="http://schemas.openxmlformats.org/officeDocument/2006/relationships/font" Target="fonts/font38.fntdata"/><Relationship Id="rId85" Type="http://schemas.openxmlformats.org/officeDocument/2006/relationships/font" Target="fonts/font43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font" Target="fonts/font4.fntdata"/><Relationship Id="rId59" Type="http://schemas.openxmlformats.org/officeDocument/2006/relationships/font" Target="fonts/font17.fntdata"/><Relationship Id="rId67" Type="http://schemas.openxmlformats.org/officeDocument/2006/relationships/font" Target="fonts/font25.fntdata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font" Target="fonts/font12.fntdata"/><Relationship Id="rId62" Type="http://schemas.openxmlformats.org/officeDocument/2006/relationships/font" Target="fonts/font20.fntdata"/><Relationship Id="rId70" Type="http://schemas.openxmlformats.org/officeDocument/2006/relationships/font" Target="fonts/font28.fntdata"/><Relationship Id="rId75" Type="http://schemas.openxmlformats.org/officeDocument/2006/relationships/font" Target="fonts/font33.fntdata"/><Relationship Id="rId83" Type="http://schemas.openxmlformats.org/officeDocument/2006/relationships/font" Target="fonts/font41.fntdata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font" Target="fonts/font7.fntdata"/><Relationship Id="rId57" Type="http://schemas.openxmlformats.org/officeDocument/2006/relationships/font" Target="fonts/font15.fntdata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font" Target="fonts/font18.fntdata"/><Relationship Id="rId65" Type="http://schemas.openxmlformats.org/officeDocument/2006/relationships/font" Target="fonts/font23.fntdata"/><Relationship Id="rId73" Type="http://schemas.openxmlformats.org/officeDocument/2006/relationships/font" Target="fonts/font31.fntdata"/><Relationship Id="rId78" Type="http://schemas.openxmlformats.org/officeDocument/2006/relationships/font" Target="fonts/font36.fntdata"/><Relationship Id="rId81" Type="http://schemas.openxmlformats.org/officeDocument/2006/relationships/font" Target="fonts/font39.fntdata"/><Relationship Id="rId86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76" Type="http://schemas.openxmlformats.org/officeDocument/2006/relationships/font" Target="fonts/font34.fntdata"/><Relationship Id="rId7" Type="http://schemas.openxmlformats.org/officeDocument/2006/relationships/slide" Target="slides/slide2.xml"/><Relationship Id="rId71" Type="http://schemas.openxmlformats.org/officeDocument/2006/relationships/font" Target="fonts/font29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font" Target="fonts/font3.fntdata"/><Relationship Id="rId66" Type="http://schemas.openxmlformats.org/officeDocument/2006/relationships/font" Target="fonts/font24.fntdata"/><Relationship Id="rId87" Type="http://schemas.openxmlformats.org/officeDocument/2006/relationships/presProps" Target="presProps.xml"/><Relationship Id="rId61" Type="http://schemas.openxmlformats.org/officeDocument/2006/relationships/font" Target="fonts/font19.fntdata"/><Relationship Id="rId82" Type="http://schemas.openxmlformats.org/officeDocument/2006/relationships/font" Target="fonts/font40.fntdata"/><Relationship Id="rId19" Type="http://schemas.openxmlformats.org/officeDocument/2006/relationships/slide" Target="slides/slide1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C0532B-E3EA-476A-9513-45C1471E1DF5}" type="datetimeFigureOut">
              <a:rPr lang="zh-CN" altLang="en-US" smtClean="0"/>
              <a:t>2024/8/19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6662DE-F1A6-47CD-A8C4-98B0B68DE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8599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1985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AD207-BB59-4E66-B47E-5301CF7BB295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11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1127372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3" name="Google Shape;2323;gbb0069a045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4" name="Google Shape;2324;gbb0069a045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55085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AD207-BB59-4E66-B47E-5301CF7BB295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13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1127372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3" name="Google Shape;2323;gbb0069a045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4" name="Google Shape;2324;gbb0069a045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88442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3" name="Google Shape;2323;gbb0069a045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4" name="Google Shape;2324;gbb0069a045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02147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3" name="Google Shape;2323;gbb0069a045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4" name="Google Shape;2324;gbb0069a045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49863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3" name="Google Shape;2323;gbb0069a045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4" name="Google Shape;2324;gbb0069a045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89211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3" name="Google Shape;2323;gbb0069a045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4" name="Google Shape;2324;gbb0069a045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119290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6 pupils to wear an animal hat in front of the class (they don’t know what the animal is).</a:t>
            </a:r>
            <a:endParaRPr lang="en-US" b="0" dirty="0">
              <a:effectLst/>
            </a:endParaRPr>
          </a:p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Then pupils takes turns asking their friends: </a:t>
            </a:r>
            <a:r>
              <a:rPr lang="en-US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can you see?</a:t>
            </a:r>
            <a:endParaRPr lang="en-US" b="0" dirty="0">
              <a:effectLst/>
            </a:endParaRPr>
          </a:p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The whole class can use gestures or act out (without saying a word) for him/her to guess the name of the animal: It’s a....</a:t>
            </a:r>
            <a:endParaRPr lang="en-US" b="0" dirty="0">
              <a:effectLst/>
            </a:endParaRPr>
          </a:p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Next, they can ask: What is the ...doing?.</a:t>
            </a:r>
            <a:endParaRPr lang="en-US" b="0" dirty="0">
              <a:effectLst/>
            </a:endParaRPr>
          </a:p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The whole class will do an action (climb tree/ dance/ swing/ count):  The ... is ...-ing.</a:t>
            </a:r>
            <a:endParaRPr lang="en-US" b="0" dirty="0">
              <a:effectLst/>
            </a:endParaRPr>
          </a:p>
          <a:p>
            <a:br>
              <a:rPr lang="en-US" dirty="0"/>
            </a:b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662DE-F1A6-47CD-A8C4-98B0B68DE567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2444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662DE-F1A6-47CD-A8C4-98B0B68DE567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2444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AD207-BB59-4E66-B47E-5301CF7BB295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3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1127372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662DE-F1A6-47CD-A8C4-98B0B68DE567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67899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662DE-F1A6-47CD-A8C4-98B0B68DE567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2444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662DE-F1A6-47CD-A8C4-98B0B68DE567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92625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662DE-F1A6-47CD-A8C4-98B0B68DE567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2444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662DE-F1A6-47CD-A8C4-98B0B68DE567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44195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AD207-BB59-4E66-B47E-5301CF7BB295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26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1127372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3" name="Google Shape;2323;gbb0069a045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4" name="Google Shape;2324;gbb0069a045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88442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3" name="Google Shape;2323;gbb0069a045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4" name="Google Shape;2324;gbb0069a045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Whole</a:t>
            </a:r>
            <a:r>
              <a:rPr lang="en-US" b="1" baseline="0"/>
              <a:t> class will sing the answer.</a:t>
            </a:r>
            <a:endParaRPr b="1"/>
          </a:p>
        </p:txBody>
      </p:sp>
    </p:spTree>
    <p:extLst>
      <p:ext uri="{BB962C8B-B14F-4D97-AF65-F5344CB8AC3E}">
        <p14:creationId xmlns:p14="http://schemas.microsoft.com/office/powerpoint/2010/main" val="285884429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AD207-BB59-4E66-B47E-5301CF7BB295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29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11273724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pupils to work in groups of 4-6. </a:t>
            </a:r>
            <a:endParaRPr lang="en-US" b="0" dirty="0">
              <a:effectLst/>
            </a:endParaRPr>
          </a:p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them to look at the pictures, talk to their classmates and find the differences between 2 pictures. Set the time to work (2-3 minutes).</a:t>
            </a:r>
            <a:endParaRPr lang="en-US" b="0" dirty="0">
              <a:effectLst/>
            </a:endParaRPr>
          </a:p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some pairs to share their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answers with the whole-class.</a:t>
            </a:r>
            <a:endParaRPr lang="en-US" b="0" dirty="0">
              <a:effectLst/>
            </a:endParaRPr>
          </a:p>
          <a:p>
            <a:br>
              <a:rPr lang="en-US" dirty="0"/>
            </a:b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AD207-BB59-4E66-B47E-5301CF7BB295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30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2217566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3" name="Google Shape;2323;gbb0069a045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4" name="Google Shape;2324;gbb0069a045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Game: Guess me!</a:t>
            </a:r>
          </a:p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Divide the class into 4 groups.</a:t>
            </a:r>
            <a:endParaRPr lang="en-US" b="0" dirty="0">
              <a:effectLst/>
            </a:endParaRPr>
          </a:p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Pupils try to identify different body parts of an animal (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colour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/body/legs,...). Then guess which animal it is. </a:t>
            </a:r>
            <a:endParaRPr lang="en-US" b="0" dirty="0">
              <a:effectLst/>
            </a:endParaRP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Then the teacher shows the last picture, asks the winning group: </a:t>
            </a:r>
            <a:r>
              <a:rPr lang="en-US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is the ... doing?</a:t>
            </a:r>
            <a:endParaRPr b="0" dirty="0"/>
          </a:p>
        </p:txBody>
      </p:sp>
    </p:spTree>
    <p:extLst>
      <p:ext uri="{BB962C8B-B14F-4D97-AF65-F5344CB8AC3E}">
        <p14:creationId xmlns:p14="http://schemas.microsoft.com/office/powerpoint/2010/main" val="285884429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dirty="0"/>
          </a:p>
        </p:txBody>
      </p:sp>
      <p:sp>
        <p:nvSpPr>
          <p:cNvPr id="163" name="Google Shape;16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4925442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dirty="0"/>
          </a:p>
        </p:txBody>
      </p:sp>
      <p:sp>
        <p:nvSpPr>
          <p:cNvPr id="163" name="Google Shape;16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8451691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dirty="0"/>
          </a:p>
        </p:txBody>
      </p:sp>
      <p:sp>
        <p:nvSpPr>
          <p:cNvPr id="163" name="Google Shape;16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5548477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dirty="0"/>
          </a:p>
        </p:txBody>
      </p:sp>
      <p:sp>
        <p:nvSpPr>
          <p:cNvPr id="163" name="Google Shape;16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4056162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dirty="0"/>
          </a:p>
        </p:txBody>
      </p:sp>
      <p:sp>
        <p:nvSpPr>
          <p:cNvPr id="163" name="Google Shape;16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239148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3" name="Google Shape;2323;gbb0069a045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4" name="Google Shape;2324;gbb0069a045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Tiger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</a:t>
            </a:r>
            <a:r>
              <a:rPr lang="en-US" baseline="0"/>
              <a:t> tiger is climbing the tree.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588442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3" name="Google Shape;2323;gbb0069a045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4" name="Google Shape;2324;gbb0069a045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Elephant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elephant is dancing.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588442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3" name="Google Shape;2323;gbb0069a045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4" name="Google Shape;2324;gbb0069a045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Parrot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parrot is couting.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588442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3" name="Google Shape;2323;gbb0069a045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4" name="Google Shape;2324;gbb0069a045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88442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3" name="Google Shape;2323;gbb0069a045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4" name="Google Shape;2324;gbb0069a045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Peacock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peacock is dancing.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588442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3" name="Google Shape;2323;gbb0069a045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4" name="Google Shape;2324;gbb0069a045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Horse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horse is running.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588442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png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943767" y="721617"/>
            <a:ext cx="6304400" cy="24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522100" y="3158317"/>
            <a:ext cx="5148000" cy="5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9763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1332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4"/>
          <p:cNvSpPr txBox="1">
            <a:spLocks noGrp="1"/>
          </p:cNvSpPr>
          <p:nvPr>
            <p:ph type="title" idx="2"/>
          </p:nvPr>
        </p:nvSpPr>
        <p:spPr>
          <a:xfrm>
            <a:off x="992967" y="2644000"/>
            <a:ext cx="2718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06" name="Google Shape;206;p14"/>
          <p:cNvSpPr txBox="1">
            <a:spLocks noGrp="1"/>
          </p:cNvSpPr>
          <p:nvPr>
            <p:ph type="subTitle" idx="1"/>
          </p:nvPr>
        </p:nvSpPr>
        <p:spPr>
          <a:xfrm>
            <a:off x="992967" y="3179200"/>
            <a:ext cx="27184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14"/>
          <p:cNvSpPr txBox="1">
            <a:spLocks noGrp="1"/>
          </p:cNvSpPr>
          <p:nvPr>
            <p:ph type="title" idx="3"/>
          </p:nvPr>
        </p:nvSpPr>
        <p:spPr>
          <a:xfrm>
            <a:off x="8480236" y="2644000"/>
            <a:ext cx="2718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08" name="Google Shape;208;p14"/>
          <p:cNvSpPr txBox="1">
            <a:spLocks noGrp="1"/>
          </p:cNvSpPr>
          <p:nvPr>
            <p:ph type="subTitle" idx="4"/>
          </p:nvPr>
        </p:nvSpPr>
        <p:spPr>
          <a:xfrm>
            <a:off x="8480236" y="3179201"/>
            <a:ext cx="27184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09" name="Google Shape;209;p14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10" name="Google Shape;210;p14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11" name="Google Shape;211;p14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2" name="Google Shape;212;p14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3" name="Google Shape;213;p14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14" name="Google Shape;214;p14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5" name="Google Shape;215;p14"/>
          <p:cNvSpPr/>
          <p:nvPr/>
        </p:nvSpPr>
        <p:spPr>
          <a:xfrm>
            <a:off x="6513934" y="93931"/>
            <a:ext cx="2879257" cy="79458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6" name="Google Shape;216;p14"/>
          <p:cNvSpPr/>
          <p:nvPr/>
        </p:nvSpPr>
        <p:spPr>
          <a:xfrm>
            <a:off x="88938" y="1940931"/>
            <a:ext cx="1724057" cy="47578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7" name="Google Shape;217;p14"/>
          <p:cNvSpPr/>
          <p:nvPr/>
        </p:nvSpPr>
        <p:spPr>
          <a:xfrm>
            <a:off x="11043154" y="2037347"/>
            <a:ext cx="1724057" cy="47578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16167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5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15"/>
          <p:cNvSpPr txBox="1">
            <a:spLocks noGrp="1"/>
          </p:cNvSpPr>
          <p:nvPr>
            <p:ph type="title" idx="2"/>
          </p:nvPr>
        </p:nvSpPr>
        <p:spPr>
          <a:xfrm>
            <a:off x="2918000" y="1700267"/>
            <a:ext cx="534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21" name="Google Shape;221;p15"/>
          <p:cNvSpPr txBox="1">
            <a:spLocks noGrp="1"/>
          </p:cNvSpPr>
          <p:nvPr>
            <p:ph type="subTitle" idx="1"/>
          </p:nvPr>
        </p:nvSpPr>
        <p:spPr>
          <a:xfrm>
            <a:off x="2918000" y="2235468"/>
            <a:ext cx="53400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15"/>
          <p:cNvSpPr txBox="1">
            <a:spLocks noGrp="1"/>
          </p:cNvSpPr>
          <p:nvPr>
            <p:ph type="title" idx="3"/>
          </p:nvPr>
        </p:nvSpPr>
        <p:spPr>
          <a:xfrm>
            <a:off x="3934000" y="3434467"/>
            <a:ext cx="534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23" name="Google Shape;223;p15"/>
          <p:cNvSpPr txBox="1">
            <a:spLocks noGrp="1"/>
          </p:cNvSpPr>
          <p:nvPr>
            <p:ph type="subTitle" idx="4"/>
          </p:nvPr>
        </p:nvSpPr>
        <p:spPr>
          <a:xfrm>
            <a:off x="3934000" y="3969667"/>
            <a:ext cx="53400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15"/>
          <p:cNvSpPr/>
          <p:nvPr/>
        </p:nvSpPr>
        <p:spPr>
          <a:xfrm flipH="1">
            <a:off x="9119949" y="1001668"/>
            <a:ext cx="3256121" cy="898593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5" name="Google Shape;225;p15"/>
          <p:cNvSpPr/>
          <p:nvPr/>
        </p:nvSpPr>
        <p:spPr>
          <a:xfrm flipH="1">
            <a:off x="386598" y="3209781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26" name="Google Shape;226;p15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27" name="Google Shape;227;p15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28" name="Google Shape;228;p15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9" name="Google Shape;229;p15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0" name="Google Shape;230;p15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31" name="Google Shape;231;p15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32" name="Google Shape;232;p15"/>
          <p:cNvGrpSpPr/>
          <p:nvPr/>
        </p:nvGrpSpPr>
        <p:grpSpPr>
          <a:xfrm>
            <a:off x="642610" y="4954622"/>
            <a:ext cx="1807865" cy="913420"/>
            <a:chOff x="1866724" y="1193292"/>
            <a:chExt cx="6154785" cy="3109690"/>
          </a:xfrm>
        </p:grpSpPr>
        <p:sp>
          <p:nvSpPr>
            <p:cNvPr id="233" name="Google Shape;233;p15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" name="Google Shape;234;p15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57934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16"/>
          <p:cNvSpPr txBox="1">
            <a:spLocks noGrp="1"/>
          </p:cNvSpPr>
          <p:nvPr>
            <p:ph type="title" idx="2"/>
          </p:nvPr>
        </p:nvSpPr>
        <p:spPr>
          <a:xfrm>
            <a:off x="1311633" y="2918095"/>
            <a:ext cx="292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38" name="Google Shape;238;p16"/>
          <p:cNvSpPr txBox="1">
            <a:spLocks noGrp="1"/>
          </p:cNvSpPr>
          <p:nvPr>
            <p:ph type="subTitle" idx="1"/>
          </p:nvPr>
        </p:nvSpPr>
        <p:spPr>
          <a:xfrm>
            <a:off x="1311633" y="3453300"/>
            <a:ext cx="2921200" cy="13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16"/>
          <p:cNvSpPr txBox="1">
            <a:spLocks noGrp="1"/>
          </p:cNvSpPr>
          <p:nvPr>
            <p:ph type="title" idx="3"/>
          </p:nvPr>
        </p:nvSpPr>
        <p:spPr>
          <a:xfrm>
            <a:off x="4635367" y="2918095"/>
            <a:ext cx="292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40" name="Google Shape;240;p16"/>
          <p:cNvSpPr txBox="1">
            <a:spLocks noGrp="1"/>
          </p:cNvSpPr>
          <p:nvPr>
            <p:ph type="subTitle" idx="4"/>
          </p:nvPr>
        </p:nvSpPr>
        <p:spPr>
          <a:xfrm>
            <a:off x="4635367" y="3453300"/>
            <a:ext cx="2921200" cy="13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16"/>
          <p:cNvSpPr txBox="1">
            <a:spLocks noGrp="1"/>
          </p:cNvSpPr>
          <p:nvPr>
            <p:ph type="title" idx="5"/>
          </p:nvPr>
        </p:nvSpPr>
        <p:spPr>
          <a:xfrm>
            <a:off x="7959100" y="2918095"/>
            <a:ext cx="292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42" name="Google Shape;242;p16"/>
          <p:cNvSpPr txBox="1">
            <a:spLocks noGrp="1"/>
          </p:cNvSpPr>
          <p:nvPr>
            <p:ph type="subTitle" idx="6"/>
          </p:nvPr>
        </p:nvSpPr>
        <p:spPr>
          <a:xfrm>
            <a:off x="7959100" y="3453300"/>
            <a:ext cx="2921200" cy="13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6"/>
          <p:cNvSpPr/>
          <p:nvPr/>
        </p:nvSpPr>
        <p:spPr>
          <a:xfrm flipH="1">
            <a:off x="10786623" y="2195286"/>
            <a:ext cx="1977243" cy="54566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44" name="Google Shape;244;p16"/>
          <p:cNvGrpSpPr/>
          <p:nvPr/>
        </p:nvGrpSpPr>
        <p:grpSpPr>
          <a:xfrm>
            <a:off x="-766298" y="4718046"/>
            <a:ext cx="3577477" cy="1411097"/>
            <a:chOff x="4432311" y="2548350"/>
            <a:chExt cx="4488305" cy="1770363"/>
          </a:xfrm>
        </p:grpSpPr>
        <p:sp>
          <p:nvSpPr>
            <p:cNvPr id="245" name="Google Shape;245;p16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" name="Google Shape;246;p16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7" name="Google Shape;247;p16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48" name="Google Shape;248;p16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49" name="Google Shape;249;p16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0" name="Google Shape;250;p16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1" name="Google Shape;251;p16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52" name="Google Shape;252;p16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53" name="Google Shape;253;p16"/>
          <p:cNvGrpSpPr/>
          <p:nvPr/>
        </p:nvGrpSpPr>
        <p:grpSpPr>
          <a:xfrm flipH="1">
            <a:off x="4966175" y="5041717"/>
            <a:ext cx="1511615" cy="763740"/>
            <a:chOff x="1866724" y="1193292"/>
            <a:chExt cx="6154785" cy="3109690"/>
          </a:xfrm>
        </p:grpSpPr>
        <p:sp>
          <p:nvSpPr>
            <p:cNvPr id="254" name="Google Shape;254;p16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" name="Google Shape;255;p16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56" name="Google Shape;256;p16"/>
          <p:cNvGrpSpPr/>
          <p:nvPr/>
        </p:nvGrpSpPr>
        <p:grpSpPr>
          <a:xfrm>
            <a:off x="3662075" y="5220617"/>
            <a:ext cx="1511615" cy="763740"/>
            <a:chOff x="1866724" y="1193292"/>
            <a:chExt cx="6154785" cy="3109690"/>
          </a:xfrm>
        </p:grpSpPr>
        <p:sp>
          <p:nvSpPr>
            <p:cNvPr id="257" name="Google Shape;257;p16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" name="Google Shape;258;p16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91138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9"/>
          <p:cNvSpPr txBox="1">
            <a:spLocks noGrp="1"/>
          </p:cNvSpPr>
          <p:nvPr>
            <p:ph type="subTitle" idx="1"/>
          </p:nvPr>
        </p:nvSpPr>
        <p:spPr>
          <a:xfrm>
            <a:off x="1278833" y="3238867"/>
            <a:ext cx="3083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9"/>
          <p:cNvSpPr txBox="1">
            <a:spLocks noGrp="1"/>
          </p:cNvSpPr>
          <p:nvPr>
            <p:ph type="title" hasCustomPrompt="1"/>
          </p:nvPr>
        </p:nvSpPr>
        <p:spPr>
          <a:xfrm>
            <a:off x="1278833" y="2216500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11" name="Google Shape;311;p19"/>
          <p:cNvSpPr txBox="1">
            <a:spLocks noGrp="1"/>
          </p:cNvSpPr>
          <p:nvPr>
            <p:ph type="subTitle" idx="2"/>
          </p:nvPr>
        </p:nvSpPr>
        <p:spPr>
          <a:xfrm>
            <a:off x="4554313" y="3238867"/>
            <a:ext cx="3083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9"/>
          <p:cNvSpPr txBox="1">
            <a:spLocks noGrp="1"/>
          </p:cNvSpPr>
          <p:nvPr>
            <p:ph type="title" idx="3" hasCustomPrompt="1"/>
          </p:nvPr>
        </p:nvSpPr>
        <p:spPr>
          <a:xfrm>
            <a:off x="4554313" y="2216500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13" name="Google Shape;313;p19"/>
          <p:cNvSpPr txBox="1">
            <a:spLocks noGrp="1"/>
          </p:cNvSpPr>
          <p:nvPr>
            <p:ph type="subTitle" idx="4"/>
          </p:nvPr>
        </p:nvSpPr>
        <p:spPr>
          <a:xfrm>
            <a:off x="7829795" y="3238867"/>
            <a:ext cx="3083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9"/>
          <p:cNvSpPr txBox="1">
            <a:spLocks noGrp="1"/>
          </p:cNvSpPr>
          <p:nvPr>
            <p:ph type="title" idx="5" hasCustomPrompt="1"/>
          </p:nvPr>
        </p:nvSpPr>
        <p:spPr>
          <a:xfrm>
            <a:off x="7829795" y="2216500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315" name="Google Shape;315;p19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16" name="Google Shape;316;p19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17" name="Google Shape;317;p19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8" name="Google Shape;318;p19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9" name="Google Shape;319;p19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20" name="Google Shape;320;p19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21" name="Google Shape;321;p19"/>
          <p:cNvSpPr/>
          <p:nvPr/>
        </p:nvSpPr>
        <p:spPr>
          <a:xfrm flipH="1">
            <a:off x="10047988" y="356102"/>
            <a:ext cx="1478643" cy="408061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2" name="Google Shape;322;p19"/>
          <p:cNvSpPr/>
          <p:nvPr/>
        </p:nvSpPr>
        <p:spPr>
          <a:xfrm flipH="1">
            <a:off x="683734" y="168401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67714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0"/>
          <p:cNvSpPr txBox="1">
            <a:spLocks noGrp="1"/>
          </p:cNvSpPr>
          <p:nvPr>
            <p:ph type="subTitle" idx="1"/>
          </p:nvPr>
        </p:nvSpPr>
        <p:spPr>
          <a:xfrm>
            <a:off x="2538817" y="3378100"/>
            <a:ext cx="3083200" cy="8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20"/>
          <p:cNvSpPr txBox="1">
            <a:spLocks noGrp="1"/>
          </p:cNvSpPr>
          <p:nvPr>
            <p:ph type="title" hasCustomPrompt="1"/>
          </p:nvPr>
        </p:nvSpPr>
        <p:spPr>
          <a:xfrm>
            <a:off x="2538817" y="2355733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26" name="Google Shape;326;p20"/>
          <p:cNvSpPr txBox="1">
            <a:spLocks noGrp="1"/>
          </p:cNvSpPr>
          <p:nvPr>
            <p:ph type="subTitle" idx="2"/>
          </p:nvPr>
        </p:nvSpPr>
        <p:spPr>
          <a:xfrm>
            <a:off x="6569989" y="2355733"/>
            <a:ext cx="3083200" cy="8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20"/>
          <p:cNvSpPr txBox="1">
            <a:spLocks noGrp="1"/>
          </p:cNvSpPr>
          <p:nvPr>
            <p:ph type="title" idx="3" hasCustomPrompt="1"/>
          </p:nvPr>
        </p:nvSpPr>
        <p:spPr>
          <a:xfrm>
            <a:off x="6569997" y="1333367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328" name="Google Shape;328;p20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29" name="Google Shape;329;p20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30" name="Google Shape;330;p20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1" name="Google Shape;331;p20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2" name="Google Shape;332;p20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33" name="Google Shape;333;p20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34" name="Google Shape;334;p20"/>
          <p:cNvSpPr/>
          <p:nvPr/>
        </p:nvSpPr>
        <p:spPr>
          <a:xfrm flipH="1">
            <a:off x="413240" y="370902"/>
            <a:ext cx="3539093" cy="97668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5" name="Google Shape;335;p20"/>
          <p:cNvSpPr/>
          <p:nvPr/>
        </p:nvSpPr>
        <p:spPr>
          <a:xfrm flipH="1">
            <a:off x="10103968" y="1907225"/>
            <a:ext cx="2274137" cy="62759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96811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p21"/>
          <p:cNvSpPr txBox="1">
            <a:spLocks noGrp="1"/>
          </p:cNvSpPr>
          <p:nvPr>
            <p:ph type="subTitle" idx="1"/>
          </p:nvPr>
        </p:nvSpPr>
        <p:spPr>
          <a:xfrm>
            <a:off x="1551433" y="2651600"/>
            <a:ext cx="3514000" cy="15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21"/>
          <p:cNvSpPr/>
          <p:nvPr/>
        </p:nvSpPr>
        <p:spPr>
          <a:xfrm flipH="1">
            <a:off x="6412534" y="91725"/>
            <a:ext cx="2274137" cy="62759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0" name="Google Shape;340;p21"/>
          <p:cNvSpPr/>
          <p:nvPr/>
        </p:nvSpPr>
        <p:spPr>
          <a:xfrm flipH="1">
            <a:off x="8250668" y="932001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41" name="Google Shape;341;p21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42" name="Google Shape;342;p21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43" name="Google Shape;343;p21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21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5" name="Google Shape;345;p21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46" name="Google Shape;346;p21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54529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22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p22"/>
          <p:cNvSpPr txBox="1">
            <a:spLocks noGrp="1"/>
          </p:cNvSpPr>
          <p:nvPr>
            <p:ph type="subTitle" idx="1"/>
          </p:nvPr>
        </p:nvSpPr>
        <p:spPr>
          <a:xfrm>
            <a:off x="6729765" y="2656767"/>
            <a:ext cx="3429200" cy="14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50" name="Google Shape;350;p22"/>
          <p:cNvGrpSpPr/>
          <p:nvPr/>
        </p:nvGrpSpPr>
        <p:grpSpPr>
          <a:xfrm>
            <a:off x="9221352" y="4762098"/>
            <a:ext cx="3814805" cy="1358817"/>
            <a:chOff x="6916014" y="3571573"/>
            <a:chExt cx="2861104" cy="1019113"/>
          </a:xfrm>
        </p:grpSpPr>
        <p:sp>
          <p:nvSpPr>
            <p:cNvPr id="351" name="Google Shape;351;p22"/>
            <p:cNvSpPr/>
            <p:nvPr/>
          </p:nvSpPr>
          <p:spPr>
            <a:xfrm flipH="1">
              <a:off x="7770747" y="3571573"/>
              <a:ext cx="2006371" cy="101911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2" name="Google Shape;352;p22"/>
            <p:cNvSpPr/>
            <p:nvPr/>
          </p:nvSpPr>
          <p:spPr>
            <a:xfrm flipH="1">
              <a:off x="6916014" y="3794765"/>
              <a:ext cx="1127554" cy="572728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53" name="Google Shape;353;p22"/>
          <p:cNvSpPr/>
          <p:nvPr/>
        </p:nvSpPr>
        <p:spPr>
          <a:xfrm flipH="1">
            <a:off x="9611190" y="1013272"/>
            <a:ext cx="2766909" cy="76358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4" name="Google Shape;354;p22"/>
          <p:cNvSpPr/>
          <p:nvPr/>
        </p:nvSpPr>
        <p:spPr>
          <a:xfrm flipH="1">
            <a:off x="8851934" y="2068767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55" name="Google Shape;355;p22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56" name="Google Shape;356;p22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57" name="Google Shape;357;p22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8" name="Google Shape;358;p22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9" name="Google Shape;359;p22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60" name="Google Shape;360;p22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98168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3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3"/>
          <p:cNvSpPr txBox="1">
            <a:spLocks noGrp="1"/>
          </p:cNvSpPr>
          <p:nvPr>
            <p:ph type="subTitle" idx="1"/>
          </p:nvPr>
        </p:nvSpPr>
        <p:spPr>
          <a:xfrm>
            <a:off x="2687333" y="2685900"/>
            <a:ext cx="3414000" cy="14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64" name="Google Shape;364;p23"/>
          <p:cNvGrpSpPr/>
          <p:nvPr/>
        </p:nvGrpSpPr>
        <p:grpSpPr>
          <a:xfrm>
            <a:off x="-496015" y="4642132"/>
            <a:ext cx="3814805" cy="1358817"/>
            <a:chOff x="6916014" y="3571573"/>
            <a:chExt cx="2861104" cy="1019113"/>
          </a:xfrm>
        </p:grpSpPr>
        <p:sp>
          <p:nvSpPr>
            <p:cNvPr id="365" name="Google Shape;365;p23"/>
            <p:cNvSpPr/>
            <p:nvPr/>
          </p:nvSpPr>
          <p:spPr>
            <a:xfrm flipH="1">
              <a:off x="7770747" y="3571573"/>
              <a:ext cx="2006371" cy="101911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6" name="Google Shape;366;p23"/>
            <p:cNvSpPr/>
            <p:nvPr/>
          </p:nvSpPr>
          <p:spPr>
            <a:xfrm flipH="1">
              <a:off x="6916014" y="3794765"/>
              <a:ext cx="1127554" cy="572728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67" name="Google Shape;367;p23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68" name="Google Shape;368;p23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69" name="Google Shape;369;p23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0" name="Google Shape;370;p23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1" name="Google Shape;371;p23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72" name="Google Shape;372;p23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73" name="Google Shape;373;p23"/>
          <p:cNvSpPr/>
          <p:nvPr/>
        </p:nvSpPr>
        <p:spPr>
          <a:xfrm flipH="1">
            <a:off x="312468" y="1879834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4" name="Google Shape;374;p23"/>
          <p:cNvSpPr/>
          <p:nvPr/>
        </p:nvSpPr>
        <p:spPr>
          <a:xfrm flipH="1">
            <a:off x="9675968" y="471359"/>
            <a:ext cx="2274137" cy="62759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810051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6" name="Google Shape;376;p24"/>
          <p:cNvGrpSpPr/>
          <p:nvPr/>
        </p:nvGrpSpPr>
        <p:grpSpPr>
          <a:xfrm>
            <a:off x="2293535" y="4356296"/>
            <a:ext cx="3577477" cy="1411097"/>
            <a:chOff x="4432311" y="2548350"/>
            <a:chExt cx="4488305" cy="1770363"/>
          </a:xfrm>
        </p:grpSpPr>
        <p:sp>
          <p:nvSpPr>
            <p:cNvPr id="377" name="Google Shape;377;p24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" name="Google Shape;378;p24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79" name="Google Shape;379;p24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80" name="Google Shape;380;p24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81" name="Google Shape;381;p24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2" name="Google Shape;382;p24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3" name="Google Shape;383;p24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84" name="Google Shape;384;p24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85" name="Google Shape;385;p24"/>
          <p:cNvSpPr txBox="1">
            <a:spLocks noGrp="1"/>
          </p:cNvSpPr>
          <p:nvPr>
            <p:ph type="title"/>
          </p:nvPr>
        </p:nvSpPr>
        <p:spPr>
          <a:xfrm>
            <a:off x="3473767" y="719333"/>
            <a:ext cx="5244400" cy="21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24"/>
          <p:cNvSpPr txBox="1">
            <a:spLocks noGrp="1"/>
          </p:cNvSpPr>
          <p:nvPr>
            <p:ph type="subTitle" idx="1"/>
          </p:nvPr>
        </p:nvSpPr>
        <p:spPr>
          <a:xfrm>
            <a:off x="3713100" y="2819967"/>
            <a:ext cx="4766000" cy="13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87" name="Google Shape;387;p24"/>
          <p:cNvGrpSpPr/>
          <p:nvPr/>
        </p:nvGrpSpPr>
        <p:grpSpPr>
          <a:xfrm>
            <a:off x="351289" y="4506100"/>
            <a:ext cx="2755304" cy="1446819"/>
            <a:chOff x="2224701" y="1681903"/>
            <a:chExt cx="4137092" cy="2172400"/>
          </a:xfrm>
        </p:grpSpPr>
        <p:sp>
          <p:nvSpPr>
            <p:cNvPr id="388" name="Google Shape;388;p24"/>
            <p:cNvSpPr/>
            <p:nvPr/>
          </p:nvSpPr>
          <p:spPr>
            <a:xfrm>
              <a:off x="2224701" y="1759450"/>
              <a:ext cx="4137092" cy="2092477"/>
            </a:xfrm>
            <a:custGeom>
              <a:avLst/>
              <a:gdLst/>
              <a:ahLst/>
              <a:cxnLst/>
              <a:rect l="l" t="t" r="r" b="b"/>
              <a:pathLst>
                <a:path w="52208" h="26406" extrusionOk="0">
                  <a:moveTo>
                    <a:pt x="23486" y="1"/>
                  </a:moveTo>
                  <a:cubicBezTo>
                    <a:pt x="23417" y="1"/>
                    <a:pt x="23347" y="4"/>
                    <a:pt x="23278" y="12"/>
                  </a:cubicBezTo>
                  <a:cubicBezTo>
                    <a:pt x="22453" y="73"/>
                    <a:pt x="21567" y="103"/>
                    <a:pt x="20742" y="287"/>
                  </a:cubicBezTo>
                  <a:cubicBezTo>
                    <a:pt x="20468" y="337"/>
                    <a:pt x="20176" y="348"/>
                    <a:pt x="19878" y="348"/>
                  </a:cubicBezTo>
                  <a:cubicBezTo>
                    <a:pt x="19680" y="348"/>
                    <a:pt x="19479" y="343"/>
                    <a:pt x="19279" y="343"/>
                  </a:cubicBezTo>
                  <a:cubicBezTo>
                    <a:pt x="18879" y="343"/>
                    <a:pt x="18482" y="361"/>
                    <a:pt x="18115" y="470"/>
                  </a:cubicBezTo>
                  <a:cubicBezTo>
                    <a:pt x="17321" y="714"/>
                    <a:pt x="16680" y="1570"/>
                    <a:pt x="15916" y="1906"/>
                  </a:cubicBezTo>
                  <a:cubicBezTo>
                    <a:pt x="15122" y="2242"/>
                    <a:pt x="14236" y="2394"/>
                    <a:pt x="13502" y="2792"/>
                  </a:cubicBezTo>
                  <a:cubicBezTo>
                    <a:pt x="12739" y="3189"/>
                    <a:pt x="11731" y="3280"/>
                    <a:pt x="11028" y="3739"/>
                  </a:cubicBezTo>
                  <a:cubicBezTo>
                    <a:pt x="10325" y="4197"/>
                    <a:pt x="10295" y="5602"/>
                    <a:pt x="9653" y="6152"/>
                  </a:cubicBezTo>
                  <a:cubicBezTo>
                    <a:pt x="8981" y="6702"/>
                    <a:pt x="8187" y="7038"/>
                    <a:pt x="7576" y="7649"/>
                  </a:cubicBezTo>
                  <a:cubicBezTo>
                    <a:pt x="6996" y="8229"/>
                    <a:pt x="5988" y="8504"/>
                    <a:pt x="5468" y="9176"/>
                  </a:cubicBezTo>
                  <a:cubicBezTo>
                    <a:pt x="4918" y="9818"/>
                    <a:pt x="4918" y="10917"/>
                    <a:pt x="4460" y="11620"/>
                  </a:cubicBezTo>
                  <a:cubicBezTo>
                    <a:pt x="4002" y="12323"/>
                    <a:pt x="3024" y="12750"/>
                    <a:pt x="2627" y="13483"/>
                  </a:cubicBezTo>
                  <a:cubicBezTo>
                    <a:pt x="2230" y="14247"/>
                    <a:pt x="1741" y="14980"/>
                    <a:pt x="1436" y="15775"/>
                  </a:cubicBezTo>
                  <a:cubicBezTo>
                    <a:pt x="1100" y="16569"/>
                    <a:pt x="794" y="17394"/>
                    <a:pt x="519" y="18218"/>
                  </a:cubicBezTo>
                  <a:cubicBezTo>
                    <a:pt x="275" y="19043"/>
                    <a:pt x="336" y="19960"/>
                    <a:pt x="183" y="20785"/>
                  </a:cubicBezTo>
                  <a:cubicBezTo>
                    <a:pt x="0" y="21640"/>
                    <a:pt x="764" y="22556"/>
                    <a:pt x="672" y="23412"/>
                  </a:cubicBezTo>
                  <a:cubicBezTo>
                    <a:pt x="580" y="24267"/>
                    <a:pt x="31" y="24573"/>
                    <a:pt x="31" y="25458"/>
                  </a:cubicBezTo>
                  <a:cubicBezTo>
                    <a:pt x="1191" y="25856"/>
                    <a:pt x="1130" y="26405"/>
                    <a:pt x="2352" y="26405"/>
                  </a:cubicBezTo>
                  <a:cubicBezTo>
                    <a:pt x="3605" y="26405"/>
                    <a:pt x="3605" y="25611"/>
                    <a:pt x="4827" y="25611"/>
                  </a:cubicBezTo>
                  <a:cubicBezTo>
                    <a:pt x="6049" y="25611"/>
                    <a:pt x="6049" y="25367"/>
                    <a:pt x="7301" y="25367"/>
                  </a:cubicBezTo>
                  <a:cubicBezTo>
                    <a:pt x="8554" y="25367"/>
                    <a:pt x="8523" y="25489"/>
                    <a:pt x="9776" y="25489"/>
                  </a:cubicBezTo>
                  <a:cubicBezTo>
                    <a:pt x="10998" y="25489"/>
                    <a:pt x="10998" y="26253"/>
                    <a:pt x="12250" y="26253"/>
                  </a:cubicBezTo>
                  <a:cubicBezTo>
                    <a:pt x="13472" y="26253"/>
                    <a:pt x="13472" y="25794"/>
                    <a:pt x="14724" y="25794"/>
                  </a:cubicBezTo>
                  <a:cubicBezTo>
                    <a:pt x="15946" y="25794"/>
                    <a:pt x="15946" y="26253"/>
                    <a:pt x="17168" y="26253"/>
                  </a:cubicBezTo>
                  <a:cubicBezTo>
                    <a:pt x="18421" y="26253"/>
                    <a:pt x="18421" y="26405"/>
                    <a:pt x="19643" y="26405"/>
                  </a:cubicBezTo>
                  <a:cubicBezTo>
                    <a:pt x="20895" y="26405"/>
                    <a:pt x="20895" y="25642"/>
                    <a:pt x="22117" y="25642"/>
                  </a:cubicBezTo>
                  <a:cubicBezTo>
                    <a:pt x="23339" y="25642"/>
                    <a:pt x="23370" y="26375"/>
                    <a:pt x="24592" y="26375"/>
                  </a:cubicBezTo>
                  <a:cubicBezTo>
                    <a:pt x="25813" y="26375"/>
                    <a:pt x="25813" y="26253"/>
                    <a:pt x="27066" y="26253"/>
                  </a:cubicBezTo>
                  <a:cubicBezTo>
                    <a:pt x="28288" y="26253"/>
                    <a:pt x="28288" y="26222"/>
                    <a:pt x="29540" y="26222"/>
                  </a:cubicBezTo>
                  <a:cubicBezTo>
                    <a:pt x="30762" y="26222"/>
                    <a:pt x="30762" y="25886"/>
                    <a:pt x="32015" y="25886"/>
                  </a:cubicBezTo>
                  <a:cubicBezTo>
                    <a:pt x="33237" y="25886"/>
                    <a:pt x="33237" y="26375"/>
                    <a:pt x="34489" y="26375"/>
                  </a:cubicBezTo>
                  <a:cubicBezTo>
                    <a:pt x="35711" y="26375"/>
                    <a:pt x="35711" y="25458"/>
                    <a:pt x="36933" y="25458"/>
                  </a:cubicBezTo>
                  <a:cubicBezTo>
                    <a:pt x="38186" y="25458"/>
                    <a:pt x="38186" y="26008"/>
                    <a:pt x="39408" y="26008"/>
                  </a:cubicBezTo>
                  <a:cubicBezTo>
                    <a:pt x="40660" y="26008"/>
                    <a:pt x="40660" y="26161"/>
                    <a:pt x="41882" y="26161"/>
                  </a:cubicBezTo>
                  <a:cubicBezTo>
                    <a:pt x="43134" y="26161"/>
                    <a:pt x="43134" y="25764"/>
                    <a:pt x="44356" y="25764"/>
                  </a:cubicBezTo>
                  <a:cubicBezTo>
                    <a:pt x="45609" y="25764"/>
                    <a:pt x="45609" y="26039"/>
                    <a:pt x="46831" y="26039"/>
                  </a:cubicBezTo>
                  <a:cubicBezTo>
                    <a:pt x="47785" y="26039"/>
                    <a:pt x="48012" y="25897"/>
                    <a:pt x="48607" y="25897"/>
                  </a:cubicBezTo>
                  <a:cubicBezTo>
                    <a:pt x="48793" y="25897"/>
                    <a:pt x="49014" y="25911"/>
                    <a:pt x="49305" y="25947"/>
                  </a:cubicBezTo>
                  <a:cubicBezTo>
                    <a:pt x="50065" y="26042"/>
                    <a:pt x="50400" y="26196"/>
                    <a:pt x="50831" y="26196"/>
                  </a:cubicBezTo>
                  <a:cubicBezTo>
                    <a:pt x="51093" y="26196"/>
                    <a:pt x="51390" y="26139"/>
                    <a:pt x="51841" y="25978"/>
                  </a:cubicBezTo>
                  <a:cubicBezTo>
                    <a:pt x="51841" y="25122"/>
                    <a:pt x="52207" y="24114"/>
                    <a:pt x="52146" y="23320"/>
                  </a:cubicBezTo>
                  <a:cubicBezTo>
                    <a:pt x="52055" y="22495"/>
                    <a:pt x="51749" y="21609"/>
                    <a:pt x="51566" y="20785"/>
                  </a:cubicBezTo>
                  <a:cubicBezTo>
                    <a:pt x="51413" y="19960"/>
                    <a:pt x="50558" y="19288"/>
                    <a:pt x="50313" y="18493"/>
                  </a:cubicBezTo>
                  <a:cubicBezTo>
                    <a:pt x="50100" y="17699"/>
                    <a:pt x="49825" y="16905"/>
                    <a:pt x="49489" y="16111"/>
                  </a:cubicBezTo>
                  <a:cubicBezTo>
                    <a:pt x="49183" y="15347"/>
                    <a:pt x="49550" y="14217"/>
                    <a:pt x="49153" y="13453"/>
                  </a:cubicBezTo>
                  <a:cubicBezTo>
                    <a:pt x="48755" y="12689"/>
                    <a:pt x="48389" y="11864"/>
                    <a:pt x="47900" y="11162"/>
                  </a:cubicBezTo>
                  <a:cubicBezTo>
                    <a:pt x="47442" y="10429"/>
                    <a:pt x="46586" y="9970"/>
                    <a:pt x="46037" y="9329"/>
                  </a:cubicBezTo>
                  <a:cubicBezTo>
                    <a:pt x="45517" y="8657"/>
                    <a:pt x="44418" y="8535"/>
                    <a:pt x="43807" y="7924"/>
                  </a:cubicBezTo>
                  <a:cubicBezTo>
                    <a:pt x="43226" y="7313"/>
                    <a:pt x="43348" y="5907"/>
                    <a:pt x="42676" y="5388"/>
                  </a:cubicBezTo>
                  <a:cubicBezTo>
                    <a:pt x="42004" y="4838"/>
                    <a:pt x="40752" y="5083"/>
                    <a:pt x="40049" y="4624"/>
                  </a:cubicBezTo>
                  <a:cubicBezTo>
                    <a:pt x="39346" y="4136"/>
                    <a:pt x="39102" y="2883"/>
                    <a:pt x="38338" y="2486"/>
                  </a:cubicBezTo>
                  <a:cubicBezTo>
                    <a:pt x="38086" y="2349"/>
                    <a:pt x="37783" y="2314"/>
                    <a:pt x="37461" y="2314"/>
                  </a:cubicBezTo>
                  <a:cubicBezTo>
                    <a:pt x="37118" y="2314"/>
                    <a:pt x="36754" y="2354"/>
                    <a:pt x="36408" y="2354"/>
                  </a:cubicBezTo>
                  <a:cubicBezTo>
                    <a:pt x="36138" y="2354"/>
                    <a:pt x="35879" y="2330"/>
                    <a:pt x="35650" y="2242"/>
                  </a:cubicBezTo>
                  <a:cubicBezTo>
                    <a:pt x="34825" y="1906"/>
                    <a:pt x="34123" y="1600"/>
                    <a:pt x="33267" y="1356"/>
                  </a:cubicBezTo>
                  <a:cubicBezTo>
                    <a:pt x="32443" y="1111"/>
                    <a:pt x="31648" y="1142"/>
                    <a:pt x="30793" y="989"/>
                  </a:cubicBezTo>
                  <a:cubicBezTo>
                    <a:pt x="29968" y="775"/>
                    <a:pt x="29174" y="623"/>
                    <a:pt x="28349" y="500"/>
                  </a:cubicBezTo>
                  <a:cubicBezTo>
                    <a:pt x="27836" y="445"/>
                    <a:pt x="27345" y="434"/>
                    <a:pt x="26849" y="434"/>
                  </a:cubicBezTo>
                  <a:cubicBezTo>
                    <a:pt x="26519" y="434"/>
                    <a:pt x="26186" y="439"/>
                    <a:pt x="25844" y="439"/>
                  </a:cubicBezTo>
                  <a:cubicBezTo>
                    <a:pt x="25058" y="439"/>
                    <a:pt x="24272" y="1"/>
                    <a:pt x="234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24"/>
            <p:cNvSpPr/>
            <p:nvPr/>
          </p:nvSpPr>
          <p:spPr>
            <a:xfrm>
              <a:off x="2227078" y="2680166"/>
              <a:ext cx="4134715" cy="1174136"/>
            </a:xfrm>
            <a:custGeom>
              <a:avLst/>
              <a:gdLst/>
              <a:ahLst/>
              <a:cxnLst/>
              <a:rect l="l" t="t" r="r" b="b"/>
              <a:pathLst>
                <a:path w="52178" h="14817" extrusionOk="0">
                  <a:moveTo>
                    <a:pt x="48176" y="1"/>
                  </a:moveTo>
                  <a:cubicBezTo>
                    <a:pt x="47962" y="245"/>
                    <a:pt x="47778" y="490"/>
                    <a:pt x="47595" y="734"/>
                  </a:cubicBezTo>
                  <a:cubicBezTo>
                    <a:pt x="47526" y="803"/>
                    <a:pt x="47440" y="837"/>
                    <a:pt x="47363" y="837"/>
                  </a:cubicBezTo>
                  <a:cubicBezTo>
                    <a:pt x="47337" y="837"/>
                    <a:pt x="47313" y="833"/>
                    <a:pt x="47290" y="826"/>
                  </a:cubicBezTo>
                  <a:cubicBezTo>
                    <a:pt x="47167" y="1467"/>
                    <a:pt x="46984" y="2078"/>
                    <a:pt x="46709" y="2689"/>
                  </a:cubicBezTo>
                  <a:cubicBezTo>
                    <a:pt x="46656" y="2849"/>
                    <a:pt x="46509" y="2939"/>
                    <a:pt x="46351" y="2939"/>
                  </a:cubicBezTo>
                  <a:cubicBezTo>
                    <a:pt x="46328" y="2939"/>
                    <a:pt x="46305" y="2938"/>
                    <a:pt x="46282" y="2934"/>
                  </a:cubicBezTo>
                  <a:cubicBezTo>
                    <a:pt x="46129" y="2873"/>
                    <a:pt x="45976" y="2811"/>
                    <a:pt x="45823" y="2750"/>
                  </a:cubicBezTo>
                  <a:cubicBezTo>
                    <a:pt x="45029" y="3850"/>
                    <a:pt x="43929" y="4644"/>
                    <a:pt x="43074" y="5744"/>
                  </a:cubicBezTo>
                  <a:cubicBezTo>
                    <a:pt x="43015" y="5803"/>
                    <a:pt x="42917" y="5837"/>
                    <a:pt x="42815" y="5837"/>
                  </a:cubicBezTo>
                  <a:cubicBezTo>
                    <a:pt x="42758" y="5837"/>
                    <a:pt x="42700" y="5827"/>
                    <a:pt x="42646" y="5805"/>
                  </a:cubicBezTo>
                  <a:cubicBezTo>
                    <a:pt x="42463" y="5683"/>
                    <a:pt x="42341" y="5622"/>
                    <a:pt x="42219" y="5530"/>
                  </a:cubicBezTo>
                  <a:cubicBezTo>
                    <a:pt x="42188" y="6874"/>
                    <a:pt x="41913" y="8432"/>
                    <a:pt x="41119" y="9379"/>
                  </a:cubicBezTo>
                  <a:cubicBezTo>
                    <a:pt x="40832" y="9749"/>
                    <a:pt x="40548" y="9898"/>
                    <a:pt x="40278" y="9898"/>
                  </a:cubicBezTo>
                  <a:cubicBezTo>
                    <a:pt x="39744" y="9898"/>
                    <a:pt x="39264" y="9316"/>
                    <a:pt x="38919" y="8707"/>
                  </a:cubicBezTo>
                  <a:cubicBezTo>
                    <a:pt x="38644" y="9013"/>
                    <a:pt x="38369" y="9288"/>
                    <a:pt x="38095" y="9593"/>
                  </a:cubicBezTo>
                  <a:cubicBezTo>
                    <a:pt x="38018" y="9670"/>
                    <a:pt x="37927" y="9708"/>
                    <a:pt x="37839" y="9708"/>
                  </a:cubicBezTo>
                  <a:cubicBezTo>
                    <a:pt x="37751" y="9708"/>
                    <a:pt x="37667" y="9670"/>
                    <a:pt x="37606" y="9593"/>
                  </a:cubicBezTo>
                  <a:cubicBezTo>
                    <a:pt x="37270" y="9227"/>
                    <a:pt x="36842" y="8952"/>
                    <a:pt x="36506" y="8585"/>
                  </a:cubicBezTo>
                  <a:cubicBezTo>
                    <a:pt x="36109" y="8982"/>
                    <a:pt x="35528" y="9227"/>
                    <a:pt x="34948" y="9257"/>
                  </a:cubicBezTo>
                  <a:cubicBezTo>
                    <a:pt x="33909" y="9257"/>
                    <a:pt x="32901" y="9593"/>
                    <a:pt x="32046" y="10174"/>
                  </a:cubicBezTo>
                  <a:cubicBezTo>
                    <a:pt x="31779" y="10343"/>
                    <a:pt x="31520" y="10413"/>
                    <a:pt x="31268" y="10413"/>
                  </a:cubicBezTo>
                  <a:cubicBezTo>
                    <a:pt x="30657" y="10413"/>
                    <a:pt x="30091" y="9996"/>
                    <a:pt x="29572" y="9563"/>
                  </a:cubicBezTo>
                  <a:cubicBezTo>
                    <a:pt x="29388" y="9929"/>
                    <a:pt x="29083" y="10204"/>
                    <a:pt x="28686" y="10387"/>
                  </a:cubicBezTo>
                  <a:cubicBezTo>
                    <a:pt x="28610" y="10404"/>
                    <a:pt x="28529" y="10409"/>
                    <a:pt x="28443" y="10409"/>
                  </a:cubicBezTo>
                  <a:cubicBezTo>
                    <a:pt x="28232" y="10409"/>
                    <a:pt x="27997" y="10374"/>
                    <a:pt x="27782" y="10374"/>
                  </a:cubicBezTo>
                  <a:cubicBezTo>
                    <a:pt x="27589" y="10374"/>
                    <a:pt x="27411" y="10402"/>
                    <a:pt x="27280" y="10510"/>
                  </a:cubicBezTo>
                  <a:cubicBezTo>
                    <a:pt x="26953" y="10774"/>
                    <a:pt x="26669" y="10870"/>
                    <a:pt x="26395" y="10870"/>
                  </a:cubicBezTo>
                  <a:cubicBezTo>
                    <a:pt x="25877" y="10870"/>
                    <a:pt x="25394" y="10526"/>
                    <a:pt x="24714" y="10326"/>
                  </a:cubicBezTo>
                  <a:cubicBezTo>
                    <a:pt x="24409" y="10204"/>
                    <a:pt x="24134" y="10051"/>
                    <a:pt x="23889" y="9838"/>
                  </a:cubicBezTo>
                  <a:cubicBezTo>
                    <a:pt x="23651" y="9706"/>
                    <a:pt x="23457" y="9652"/>
                    <a:pt x="23292" y="9652"/>
                  </a:cubicBezTo>
                  <a:cubicBezTo>
                    <a:pt x="22843" y="9652"/>
                    <a:pt x="22605" y="10052"/>
                    <a:pt x="22270" y="10387"/>
                  </a:cubicBezTo>
                  <a:cubicBezTo>
                    <a:pt x="22064" y="10594"/>
                    <a:pt x="21789" y="10697"/>
                    <a:pt x="21510" y="10697"/>
                  </a:cubicBezTo>
                  <a:cubicBezTo>
                    <a:pt x="21417" y="10697"/>
                    <a:pt x="21323" y="10685"/>
                    <a:pt x="21232" y="10662"/>
                  </a:cubicBezTo>
                  <a:cubicBezTo>
                    <a:pt x="20781" y="10527"/>
                    <a:pt x="20567" y="10414"/>
                    <a:pt x="20374" y="10414"/>
                  </a:cubicBezTo>
                  <a:cubicBezTo>
                    <a:pt x="20176" y="10414"/>
                    <a:pt x="20001" y="10535"/>
                    <a:pt x="19613" y="10876"/>
                  </a:cubicBezTo>
                  <a:cubicBezTo>
                    <a:pt x="19460" y="11060"/>
                    <a:pt x="19246" y="11151"/>
                    <a:pt x="19002" y="11151"/>
                  </a:cubicBezTo>
                  <a:cubicBezTo>
                    <a:pt x="18330" y="11121"/>
                    <a:pt x="17688" y="10907"/>
                    <a:pt x="17169" y="10510"/>
                  </a:cubicBezTo>
                  <a:cubicBezTo>
                    <a:pt x="16766" y="10214"/>
                    <a:pt x="16198" y="9423"/>
                    <a:pt x="15817" y="9423"/>
                  </a:cubicBezTo>
                  <a:cubicBezTo>
                    <a:pt x="15765" y="9423"/>
                    <a:pt x="15716" y="9438"/>
                    <a:pt x="15672" y="9471"/>
                  </a:cubicBezTo>
                  <a:cubicBezTo>
                    <a:pt x="15153" y="9810"/>
                    <a:pt x="14609" y="10175"/>
                    <a:pt x="14055" y="10175"/>
                  </a:cubicBezTo>
                  <a:cubicBezTo>
                    <a:pt x="13761" y="10175"/>
                    <a:pt x="13464" y="10072"/>
                    <a:pt x="13167" y="9807"/>
                  </a:cubicBezTo>
                  <a:cubicBezTo>
                    <a:pt x="12806" y="9475"/>
                    <a:pt x="12505" y="9347"/>
                    <a:pt x="12236" y="9347"/>
                  </a:cubicBezTo>
                  <a:cubicBezTo>
                    <a:pt x="11344" y="9347"/>
                    <a:pt x="10818" y="10754"/>
                    <a:pt x="9715" y="10754"/>
                  </a:cubicBezTo>
                  <a:cubicBezTo>
                    <a:pt x="9287" y="10723"/>
                    <a:pt x="8890" y="10510"/>
                    <a:pt x="8615" y="10174"/>
                  </a:cubicBezTo>
                  <a:cubicBezTo>
                    <a:pt x="8606" y="10161"/>
                    <a:pt x="8593" y="10155"/>
                    <a:pt x="8576" y="10155"/>
                  </a:cubicBezTo>
                  <a:cubicBezTo>
                    <a:pt x="8298" y="10155"/>
                    <a:pt x="7016" y="11681"/>
                    <a:pt x="6843" y="11854"/>
                  </a:cubicBezTo>
                  <a:cubicBezTo>
                    <a:pt x="6777" y="11920"/>
                    <a:pt x="6690" y="11951"/>
                    <a:pt x="6604" y="11951"/>
                  </a:cubicBezTo>
                  <a:cubicBezTo>
                    <a:pt x="6453" y="11951"/>
                    <a:pt x="6302" y="11857"/>
                    <a:pt x="6263" y="11701"/>
                  </a:cubicBezTo>
                  <a:cubicBezTo>
                    <a:pt x="6202" y="11426"/>
                    <a:pt x="6110" y="11182"/>
                    <a:pt x="6049" y="10937"/>
                  </a:cubicBezTo>
                  <a:cubicBezTo>
                    <a:pt x="5853" y="10988"/>
                    <a:pt x="5662" y="11011"/>
                    <a:pt x="5476" y="11011"/>
                  </a:cubicBezTo>
                  <a:cubicBezTo>
                    <a:pt x="4650" y="11011"/>
                    <a:pt x="3929" y="10542"/>
                    <a:pt x="3330" y="9868"/>
                  </a:cubicBezTo>
                  <a:cubicBezTo>
                    <a:pt x="3066" y="9545"/>
                    <a:pt x="2239" y="8181"/>
                    <a:pt x="1768" y="8181"/>
                  </a:cubicBezTo>
                  <a:cubicBezTo>
                    <a:pt x="1749" y="8181"/>
                    <a:pt x="1730" y="8183"/>
                    <a:pt x="1711" y="8188"/>
                  </a:cubicBezTo>
                  <a:cubicBezTo>
                    <a:pt x="1253" y="8341"/>
                    <a:pt x="734" y="8493"/>
                    <a:pt x="245" y="8616"/>
                  </a:cubicBezTo>
                  <a:cubicBezTo>
                    <a:pt x="214" y="8829"/>
                    <a:pt x="184" y="9013"/>
                    <a:pt x="153" y="9166"/>
                  </a:cubicBezTo>
                  <a:cubicBezTo>
                    <a:pt x="1" y="9990"/>
                    <a:pt x="734" y="10937"/>
                    <a:pt x="642" y="11793"/>
                  </a:cubicBezTo>
                  <a:cubicBezTo>
                    <a:pt x="581" y="12648"/>
                    <a:pt x="31" y="12984"/>
                    <a:pt x="31" y="13839"/>
                  </a:cubicBezTo>
                  <a:cubicBezTo>
                    <a:pt x="1161" y="14237"/>
                    <a:pt x="1100" y="14817"/>
                    <a:pt x="2353" y="14817"/>
                  </a:cubicBezTo>
                  <a:cubicBezTo>
                    <a:pt x="3575" y="14817"/>
                    <a:pt x="3575" y="14023"/>
                    <a:pt x="4797" y="14023"/>
                  </a:cubicBezTo>
                  <a:cubicBezTo>
                    <a:pt x="6049" y="14023"/>
                    <a:pt x="6049" y="13748"/>
                    <a:pt x="7271" y="13748"/>
                  </a:cubicBezTo>
                  <a:cubicBezTo>
                    <a:pt x="8524" y="13748"/>
                    <a:pt x="8524" y="13870"/>
                    <a:pt x="9746" y="13870"/>
                  </a:cubicBezTo>
                  <a:cubicBezTo>
                    <a:pt x="10998" y="13870"/>
                    <a:pt x="10998" y="14634"/>
                    <a:pt x="12220" y="14634"/>
                  </a:cubicBezTo>
                  <a:cubicBezTo>
                    <a:pt x="13472" y="14634"/>
                    <a:pt x="13472" y="14175"/>
                    <a:pt x="14694" y="14175"/>
                  </a:cubicBezTo>
                  <a:cubicBezTo>
                    <a:pt x="15916" y="14175"/>
                    <a:pt x="15916" y="14664"/>
                    <a:pt x="17169" y="14664"/>
                  </a:cubicBezTo>
                  <a:cubicBezTo>
                    <a:pt x="18391" y="14664"/>
                    <a:pt x="18391" y="14786"/>
                    <a:pt x="19643" y="14786"/>
                  </a:cubicBezTo>
                  <a:cubicBezTo>
                    <a:pt x="20865" y="14786"/>
                    <a:pt x="20865" y="14023"/>
                    <a:pt x="22087" y="14023"/>
                  </a:cubicBezTo>
                  <a:cubicBezTo>
                    <a:pt x="23340" y="14023"/>
                    <a:pt x="23340" y="14756"/>
                    <a:pt x="24562" y="14756"/>
                  </a:cubicBezTo>
                  <a:cubicBezTo>
                    <a:pt x="25814" y="14756"/>
                    <a:pt x="25814" y="14634"/>
                    <a:pt x="27036" y="14634"/>
                  </a:cubicBezTo>
                  <a:cubicBezTo>
                    <a:pt x="28288" y="14634"/>
                    <a:pt x="28288" y="14603"/>
                    <a:pt x="29510" y="14603"/>
                  </a:cubicBezTo>
                  <a:cubicBezTo>
                    <a:pt x="30763" y="14603"/>
                    <a:pt x="30763" y="14298"/>
                    <a:pt x="31985" y="14298"/>
                  </a:cubicBezTo>
                  <a:cubicBezTo>
                    <a:pt x="33207" y="14298"/>
                    <a:pt x="33207" y="14756"/>
                    <a:pt x="34459" y="14756"/>
                  </a:cubicBezTo>
                  <a:cubicBezTo>
                    <a:pt x="35681" y="14756"/>
                    <a:pt x="35681" y="13839"/>
                    <a:pt x="36934" y="13839"/>
                  </a:cubicBezTo>
                  <a:cubicBezTo>
                    <a:pt x="38156" y="13839"/>
                    <a:pt x="38156" y="14389"/>
                    <a:pt x="39408" y="14389"/>
                  </a:cubicBezTo>
                  <a:cubicBezTo>
                    <a:pt x="40630" y="14389"/>
                    <a:pt x="40630" y="14542"/>
                    <a:pt x="41883" y="14542"/>
                  </a:cubicBezTo>
                  <a:cubicBezTo>
                    <a:pt x="43104" y="14542"/>
                    <a:pt x="43104" y="14145"/>
                    <a:pt x="44357" y="14145"/>
                  </a:cubicBezTo>
                  <a:cubicBezTo>
                    <a:pt x="45579" y="14145"/>
                    <a:pt x="45579" y="14420"/>
                    <a:pt x="46831" y="14420"/>
                  </a:cubicBezTo>
                  <a:cubicBezTo>
                    <a:pt x="47762" y="14420"/>
                    <a:pt x="47984" y="14278"/>
                    <a:pt x="48577" y="14278"/>
                  </a:cubicBezTo>
                  <a:cubicBezTo>
                    <a:pt x="48763" y="14278"/>
                    <a:pt x="48984" y="14292"/>
                    <a:pt x="49275" y="14328"/>
                  </a:cubicBezTo>
                  <a:cubicBezTo>
                    <a:pt x="50076" y="14426"/>
                    <a:pt x="50415" y="14598"/>
                    <a:pt x="50858" y="14598"/>
                  </a:cubicBezTo>
                  <a:cubicBezTo>
                    <a:pt x="51109" y="14598"/>
                    <a:pt x="51392" y="14544"/>
                    <a:pt x="51811" y="14389"/>
                  </a:cubicBezTo>
                  <a:cubicBezTo>
                    <a:pt x="51811" y="13503"/>
                    <a:pt x="52177" y="12526"/>
                    <a:pt x="52116" y="11670"/>
                  </a:cubicBezTo>
                  <a:cubicBezTo>
                    <a:pt x="52025" y="10815"/>
                    <a:pt x="51719" y="9960"/>
                    <a:pt x="51566" y="9135"/>
                  </a:cubicBezTo>
                  <a:cubicBezTo>
                    <a:pt x="51383" y="8310"/>
                    <a:pt x="50558" y="7638"/>
                    <a:pt x="50314" y="6844"/>
                  </a:cubicBezTo>
                  <a:cubicBezTo>
                    <a:pt x="50070" y="6050"/>
                    <a:pt x="49795" y="5255"/>
                    <a:pt x="49459" y="4492"/>
                  </a:cubicBezTo>
                  <a:cubicBezTo>
                    <a:pt x="49153" y="3697"/>
                    <a:pt x="49520" y="2567"/>
                    <a:pt x="49123" y="1803"/>
                  </a:cubicBezTo>
                  <a:cubicBezTo>
                    <a:pt x="48817" y="1223"/>
                    <a:pt x="48512" y="581"/>
                    <a:pt x="48176" y="1"/>
                  </a:cubicBezTo>
                  <a:close/>
                </a:path>
              </a:pathLst>
            </a:custGeom>
            <a:solidFill>
              <a:srgbClr val="24962F">
                <a:alpha val="403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24"/>
            <p:cNvSpPr/>
            <p:nvPr/>
          </p:nvSpPr>
          <p:spPr>
            <a:xfrm>
              <a:off x="2801636" y="2135732"/>
              <a:ext cx="77807" cy="167339"/>
            </a:xfrm>
            <a:custGeom>
              <a:avLst/>
              <a:gdLst/>
              <a:ahLst/>
              <a:cxnLst/>
              <a:rect l="l" t="t" r="r" b="b"/>
              <a:pathLst>
                <a:path w="796" h="1712" extrusionOk="0">
                  <a:moveTo>
                    <a:pt x="398" y="0"/>
                  </a:moveTo>
                  <a:cubicBezTo>
                    <a:pt x="154" y="0"/>
                    <a:pt x="1" y="398"/>
                    <a:pt x="1" y="856"/>
                  </a:cubicBezTo>
                  <a:cubicBezTo>
                    <a:pt x="1" y="1314"/>
                    <a:pt x="154" y="1711"/>
                    <a:pt x="398" y="1711"/>
                  </a:cubicBezTo>
                  <a:cubicBezTo>
                    <a:pt x="612" y="1711"/>
                    <a:pt x="795" y="1314"/>
                    <a:pt x="795" y="856"/>
                  </a:cubicBezTo>
                  <a:cubicBezTo>
                    <a:pt x="795" y="398"/>
                    <a:pt x="612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24"/>
            <p:cNvSpPr/>
            <p:nvPr/>
          </p:nvSpPr>
          <p:spPr>
            <a:xfrm>
              <a:off x="2801636" y="2240222"/>
              <a:ext cx="74777" cy="62850"/>
            </a:xfrm>
            <a:custGeom>
              <a:avLst/>
              <a:gdLst/>
              <a:ahLst/>
              <a:cxnLst/>
              <a:rect l="l" t="t" r="r" b="b"/>
              <a:pathLst>
                <a:path w="765" h="643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42" y="62"/>
                    <a:pt x="490" y="92"/>
                    <a:pt x="337" y="92"/>
                  </a:cubicBezTo>
                  <a:cubicBezTo>
                    <a:pt x="215" y="92"/>
                    <a:pt x="123" y="62"/>
                    <a:pt x="1" y="31"/>
                  </a:cubicBezTo>
                  <a:lnTo>
                    <a:pt x="1" y="31"/>
                  </a:lnTo>
                  <a:cubicBezTo>
                    <a:pt x="62" y="398"/>
                    <a:pt x="215" y="642"/>
                    <a:pt x="398" y="642"/>
                  </a:cubicBezTo>
                  <a:cubicBezTo>
                    <a:pt x="581" y="642"/>
                    <a:pt x="734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24"/>
            <p:cNvSpPr/>
            <p:nvPr/>
          </p:nvSpPr>
          <p:spPr>
            <a:xfrm>
              <a:off x="2688152" y="2186071"/>
              <a:ext cx="149456" cy="128828"/>
            </a:xfrm>
            <a:custGeom>
              <a:avLst/>
              <a:gdLst/>
              <a:ahLst/>
              <a:cxnLst/>
              <a:rect l="l" t="t" r="r" b="b"/>
              <a:pathLst>
                <a:path w="1529" h="1318" extrusionOk="0">
                  <a:moveTo>
                    <a:pt x="338" y="1"/>
                  </a:moveTo>
                  <a:cubicBezTo>
                    <a:pt x="261" y="1"/>
                    <a:pt x="197" y="22"/>
                    <a:pt x="154" y="66"/>
                  </a:cubicBezTo>
                  <a:cubicBezTo>
                    <a:pt x="1" y="219"/>
                    <a:pt x="154" y="616"/>
                    <a:pt x="490" y="952"/>
                  </a:cubicBezTo>
                  <a:cubicBezTo>
                    <a:pt x="736" y="1175"/>
                    <a:pt x="1014" y="1317"/>
                    <a:pt x="1206" y="1317"/>
                  </a:cubicBezTo>
                  <a:cubicBezTo>
                    <a:pt x="1276" y="1317"/>
                    <a:pt x="1335" y="1298"/>
                    <a:pt x="1376" y="1257"/>
                  </a:cubicBezTo>
                  <a:cubicBezTo>
                    <a:pt x="1528" y="1105"/>
                    <a:pt x="1376" y="707"/>
                    <a:pt x="1040" y="371"/>
                  </a:cubicBezTo>
                  <a:cubicBezTo>
                    <a:pt x="800" y="132"/>
                    <a:pt x="529" y="1"/>
                    <a:pt x="3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24"/>
            <p:cNvSpPr/>
            <p:nvPr/>
          </p:nvSpPr>
          <p:spPr>
            <a:xfrm>
              <a:off x="2738980" y="2264169"/>
              <a:ext cx="92665" cy="53662"/>
            </a:xfrm>
            <a:custGeom>
              <a:avLst/>
              <a:gdLst/>
              <a:ahLst/>
              <a:cxnLst/>
              <a:rect l="l" t="t" r="r" b="b"/>
              <a:pathLst>
                <a:path w="948" h="549" extrusionOk="0">
                  <a:moveTo>
                    <a:pt x="825" y="0"/>
                  </a:moveTo>
                  <a:cubicBezTo>
                    <a:pt x="672" y="127"/>
                    <a:pt x="498" y="191"/>
                    <a:pt x="303" y="191"/>
                  </a:cubicBezTo>
                  <a:cubicBezTo>
                    <a:pt x="264" y="191"/>
                    <a:pt x="224" y="188"/>
                    <a:pt x="184" y="183"/>
                  </a:cubicBezTo>
                  <a:lnTo>
                    <a:pt x="0" y="183"/>
                  </a:lnTo>
                  <a:cubicBezTo>
                    <a:pt x="224" y="407"/>
                    <a:pt x="497" y="549"/>
                    <a:pt x="687" y="549"/>
                  </a:cubicBezTo>
                  <a:cubicBezTo>
                    <a:pt x="756" y="549"/>
                    <a:pt x="815" y="530"/>
                    <a:pt x="856" y="489"/>
                  </a:cubicBezTo>
                  <a:cubicBezTo>
                    <a:pt x="947" y="397"/>
                    <a:pt x="917" y="214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Google Shape;394;p24"/>
            <p:cNvSpPr/>
            <p:nvPr/>
          </p:nvSpPr>
          <p:spPr>
            <a:xfrm>
              <a:off x="2649347" y="2288019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26" y="0"/>
                  </a:moveTo>
                  <a:cubicBezTo>
                    <a:pt x="398" y="0"/>
                    <a:pt x="1" y="184"/>
                    <a:pt x="1" y="398"/>
                  </a:cubicBezTo>
                  <a:cubicBezTo>
                    <a:pt x="1" y="581"/>
                    <a:pt x="367" y="764"/>
                    <a:pt x="826" y="764"/>
                  </a:cubicBezTo>
                  <a:cubicBezTo>
                    <a:pt x="1314" y="764"/>
                    <a:pt x="1681" y="581"/>
                    <a:pt x="1681" y="398"/>
                  </a:cubicBezTo>
                  <a:cubicBezTo>
                    <a:pt x="1681" y="184"/>
                    <a:pt x="1314" y="0"/>
                    <a:pt x="8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24"/>
            <p:cNvSpPr/>
            <p:nvPr/>
          </p:nvSpPr>
          <p:spPr>
            <a:xfrm>
              <a:off x="2649347" y="2302974"/>
              <a:ext cx="164314" cy="62752"/>
            </a:xfrm>
            <a:custGeom>
              <a:avLst/>
              <a:gdLst/>
              <a:ahLst/>
              <a:cxnLst/>
              <a:rect l="l" t="t" r="r" b="b"/>
              <a:pathLst>
                <a:path w="1681" h="642" extrusionOk="0">
                  <a:moveTo>
                    <a:pt x="1498" y="0"/>
                  </a:moveTo>
                  <a:cubicBezTo>
                    <a:pt x="1328" y="283"/>
                    <a:pt x="1026" y="462"/>
                    <a:pt x="691" y="462"/>
                  </a:cubicBezTo>
                  <a:cubicBezTo>
                    <a:pt x="665" y="462"/>
                    <a:pt x="638" y="461"/>
                    <a:pt x="612" y="458"/>
                  </a:cubicBezTo>
                  <a:cubicBezTo>
                    <a:pt x="398" y="458"/>
                    <a:pt x="184" y="397"/>
                    <a:pt x="1" y="275"/>
                  </a:cubicBezTo>
                  <a:lnTo>
                    <a:pt x="1" y="275"/>
                  </a:lnTo>
                  <a:cubicBezTo>
                    <a:pt x="31" y="489"/>
                    <a:pt x="367" y="642"/>
                    <a:pt x="826" y="642"/>
                  </a:cubicBezTo>
                  <a:cubicBezTo>
                    <a:pt x="1314" y="642"/>
                    <a:pt x="1681" y="458"/>
                    <a:pt x="1681" y="275"/>
                  </a:cubicBezTo>
                  <a:cubicBezTo>
                    <a:pt x="1681" y="153"/>
                    <a:pt x="1620" y="61"/>
                    <a:pt x="1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24"/>
            <p:cNvSpPr/>
            <p:nvPr/>
          </p:nvSpPr>
          <p:spPr>
            <a:xfrm>
              <a:off x="2688152" y="2338846"/>
              <a:ext cx="149456" cy="128828"/>
            </a:xfrm>
            <a:custGeom>
              <a:avLst/>
              <a:gdLst/>
              <a:ahLst/>
              <a:cxnLst/>
              <a:rect l="l" t="t" r="r" b="b"/>
              <a:pathLst>
                <a:path w="1529" h="1318" extrusionOk="0">
                  <a:moveTo>
                    <a:pt x="1193" y="1"/>
                  </a:moveTo>
                  <a:cubicBezTo>
                    <a:pt x="998" y="1"/>
                    <a:pt x="736" y="143"/>
                    <a:pt x="490" y="366"/>
                  </a:cubicBezTo>
                  <a:cubicBezTo>
                    <a:pt x="154" y="702"/>
                    <a:pt x="1" y="1099"/>
                    <a:pt x="154" y="1252"/>
                  </a:cubicBezTo>
                  <a:cubicBezTo>
                    <a:pt x="197" y="1296"/>
                    <a:pt x="264" y="1317"/>
                    <a:pt x="344" y="1317"/>
                  </a:cubicBezTo>
                  <a:cubicBezTo>
                    <a:pt x="542" y="1317"/>
                    <a:pt x="822" y="1186"/>
                    <a:pt x="1040" y="947"/>
                  </a:cubicBezTo>
                  <a:cubicBezTo>
                    <a:pt x="1376" y="611"/>
                    <a:pt x="1528" y="214"/>
                    <a:pt x="1376" y="61"/>
                  </a:cubicBezTo>
                  <a:cubicBezTo>
                    <a:pt x="1326" y="20"/>
                    <a:pt x="1264" y="1"/>
                    <a:pt x="11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Google Shape;397;p24"/>
            <p:cNvSpPr/>
            <p:nvPr/>
          </p:nvSpPr>
          <p:spPr>
            <a:xfrm>
              <a:off x="2703107" y="2338455"/>
              <a:ext cx="134501" cy="128730"/>
            </a:xfrm>
            <a:custGeom>
              <a:avLst/>
              <a:gdLst/>
              <a:ahLst/>
              <a:cxnLst/>
              <a:rect l="l" t="t" r="r" b="b"/>
              <a:pathLst>
                <a:path w="1376" h="1317" extrusionOk="0">
                  <a:moveTo>
                    <a:pt x="1003" y="1"/>
                  </a:moveTo>
                  <a:cubicBezTo>
                    <a:pt x="961" y="1"/>
                    <a:pt x="922" y="11"/>
                    <a:pt x="887" y="34"/>
                  </a:cubicBezTo>
                  <a:cubicBezTo>
                    <a:pt x="978" y="615"/>
                    <a:pt x="581" y="1165"/>
                    <a:pt x="1" y="1256"/>
                  </a:cubicBezTo>
                  <a:cubicBezTo>
                    <a:pt x="42" y="1297"/>
                    <a:pt x="100" y="1316"/>
                    <a:pt x="170" y="1316"/>
                  </a:cubicBezTo>
                  <a:cubicBezTo>
                    <a:pt x="362" y="1316"/>
                    <a:pt x="641" y="1174"/>
                    <a:pt x="887" y="951"/>
                  </a:cubicBezTo>
                  <a:cubicBezTo>
                    <a:pt x="1192" y="615"/>
                    <a:pt x="1375" y="218"/>
                    <a:pt x="1223" y="65"/>
                  </a:cubicBezTo>
                  <a:cubicBezTo>
                    <a:pt x="1147" y="27"/>
                    <a:pt x="1072" y="1"/>
                    <a:pt x="10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24"/>
            <p:cNvSpPr/>
            <p:nvPr/>
          </p:nvSpPr>
          <p:spPr>
            <a:xfrm>
              <a:off x="2798703" y="2350673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1"/>
                  </a:moveTo>
                  <a:cubicBezTo>
                    <a:pt x="184" y="1"/>
                    <a:pt x="0" y="398"/>
                    <a:pt x="0" y="856"/>
                  </a:cubicBezTo>
                  <a:cubicBezTo>
                    <a:pt x="0" y="1345"/>
                    <a:pt x="184" y="1712"/>
                    <a:pt x="397" y="1712"/>
                  </a:cubicBezTo>
                  <a:cubicBezTo>
                    <a:pt x="581" y="1712"/>
                    <a:pt x="764" y="1345"/>
                    <a:pt x="764" y="856"/>
                  </a:cubicBezTo>
                  <a:cubicBezTo>
                    <a:pt x="764" y="398"/>
                    <a:pt x="58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24"/>
            <p:cNvSpPr/>
            <p:nvPr/>
          </p:nvSpPr>
          <p:spPr>
            <a:xfrm>
              <a:off x="2804666" y="2365628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81" y="1"/>
                  </a:moveTo>
                  <a:lnTo>
                    <a:pt x="581" y="1"/>
                  </a:lnTo>
                  <a:cubicBezTo>
                    <a:pt x="611" y="428"/>
                    <a:pt x="367" y="856"/>
                    <a:pt x="0" y="1039"/>
                  </a:cubicBezTo>
                  <a:cubicBezTo>
                    <a:pt x="61" y="1345"/>
                    <a:pt x="184" y="1559"/>
                    <a:pt x="367" y="1559"/>
                  </a:cubicBezTo>
                  <a:cubicBezTo>
                    <a:pt x="550" y="1559"/>
                    <a:pt x="764" y="1192"/>
                    <a:pt x="764" y="703"/>
                  </a:cubicBezTo>
                  <a:cubicBezTo>
                    <a:pt x="764" y="459"/>
                    <a:pt x="703" y="215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0" name="Google Shape;400;p24"/>
            <p:cNvSpPr/>
            <p:nvPr/>
          </p:nvSpPr>
          <p:spPr>
            <a:xfrm>
              <a:off x="2840441" y="2338944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320" y="0"/>
                  </a:moveTo>
                  <a:cubicBezTo>
                    <a:pt x="251" y="0"/>
                    <a:pt x="194" y="20"/>
                    <a:pt x="154" y="60"/>
                  </a:cubicBezTo>
                  <a:cubicBezTo>
                    <a:pt x="1" y="213"/>
                    <a:pt x="154" y="610"/>
                    <a:pt x="490" y="946"/>
                  </a:cubicBezTo>
                  <a:cubicBezTo>
                    <a:pt x="728" y="1184"/>
                    <a:pt x="996" y="1330"/>
                    <a:pt x="1187" y="1330"/>
                  </a:cubicBezTo>
                  <a:cubicBezTo>
                    <a:pt x="1265" y="1330"/>
                    <a:pt x="1331" y="1305"/>
                    <a:pt x="1376" y="1251"/>
                  </a:cubicBezTo>
                  <a:cubicBezTo>
                    <a:pt x="1528" y="1098"/>
                    <a:pt x="1376" y="701"/>
                    <a:pt x="1040" y="396"/>
                  </a:cubicBezTo>
                  <a:cubicBezTo>
                    <a:pt x="792" y="149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1" name="Google Shape;401;p24"/>
            <p:cNvSpPr/>
            <p:nvPr/>
          </p:nvSpPr>
          <p:spPr>
            <a:xfrm>
              <a:off x="2840441" y="2338944"/>
              <a:ext cx="137531" cy="113384"/>
            </a:xfrm>
            <a:custGeom>
              <a:avLst/>
              <a:gdLst/>
              <a:ahLst/>
              <a:cxnLst/>
              <a:rect l="l" t="t" r="r" b="b"/>
              <a:pathLst>
                <a:path w="1407" h="1160" extrusionOk="0">
                  <a:moveTo>
                    <a:pt x="320" y="0"/>
                  </a:moveTo>
                  <a:cubicBezTo>
                    <a:pt x="251" y="0"/>
                    <a:pt x="194" y="20"/>
                    <a:pt x="154" y="60"/>
                  </a:cubicBezTo>
                  <a:cubicBezTo>
                    <a:pt x="1" y="243"/>
                    <a:pt x="154" y="610"/>
                    <a:pt x="490" y="946"/>
                  </a:cubicBezTo>
                  <a:cubicBezTo>
                    <a:pt x="551" y="946"/>
                    <a:pt x="612" y="932"/>
                    <a:pt x="664" y="932"/>
                  </a:cubicBezTo>
                  <a:cubicBezTo>
                    <a:pt x="690" y="932"/>
                    <a:pt x="714" y="936"/>
                    <a:pt x="734" y="946"/>
                  </a:cubicBezTo>
                  <a:cubicBezTo>
                    <a:pt x="766" y="942"/>
                    <a:pt x="797" y="940"/>
                    <a:pt x="829" y="940"/>
                  </a:cubicBezTo>
                  <a:cubicBezTo>
                    <a:pt x="1041" y="940"/>
                    <a:pt x="1247" y="1027"/>
                    <a:pt x="1406" y="1160"/>
                  </a:cubicBezTo>
                  <a:cubicBezTo>
                    <a:pt x="1406" y="854"/>
                    <a:pt x="1284" y="579"/>
                    <a:pt x="1040" y="396"/>
                  </a:cubicBezTo>
                  <a:cubicBezTo>
                    <a:pt x="792" y="149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2" name="Google Shape;402;p24"/>
            <p:cNvSpPr/>
            <p:nvPr/>
          </p:nvSpPr>
          <p:spPr>
            <a:xfrm>
              <a:off x="2864389" y="2290951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6" y="1"/>
                  </a:moveTo>
                  <a:cubicBezTo>
                    <a:pt x="397" y="1"/>
                    <a:pt x="0" y="184"/>
                    <a:pt x="0" y="398"/>
                  </a:cubicBezTo>
                  <a:cubicBezTo>
                    <a:pt x="0" y="581"/>
                    <a:pt x="397" y="765"/>
                    <a:pt x="856" y="765"/>
                  </a:cubicBezTo>
                  <a:cubicBezTo>
                    <a:pt x="1314" y="765"/>
                    <a:pt x="1711" y="581"/>
                    <a:pt x="1711" y="398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3" name="Google Shape;403;p24"/>
            <p:cNvSpPr/>
            <p:nvPr/>
          </p:nvSpPr>
          <p:spPr>
            <a:xfrm>
              <a:off x="2864389" y="2290951"/>
              <a:ext cx="146426" cy="74775"/>
            </a:xfrm>
            <a:custGeom>
              <a:avLst/>
              <a:gdLst/>
              <a:ahLst/>
              <a:cxnLst/>
              <a:rect l="l" t="t" r="r" b="b"/>
              <a:pathLst>
                <a:path w="1498" h="765" extrusionOk="0">
                  <a:moveTo>
                    <a:pt x="489" y="1"/>
                  </a:moveTo>
                  <a:cubicBezTo>
                    <a:pt x="214" y="62"/>
                    <a:pt x="0" y="215"/>
                    <a:pt x="0" y="368"/>
                  </a:cubicBezTo>
                  <a:cubicBezTo>
                    <a:pt x="0" y="581"/>
                    <a:pt x="367" y="765"/>
                    <a:pt x="856" y="765"/>
                  </a:cubicBezTo>
                  <a:cubicBezTo>
                    <a:pt x="1069" y="765"/>
                    <a:pt x="1314" y="704"/>
                    <a:pt x="1497" y="612"/>
                  </a:cubicBezTo>
                  <a:lnTo>
                    <a:pt x="1436" y="612"/>
                  </a:lnTo>
                  <a:cubicBezTo>
                    <a:pt x="1414" y="614"/>
                    <a:pt x="1391" y="615"/>
                    <a:pt x="1369" y="615"/>
                  </a:cubicBezTo>
                  <a:cubicBezTo>
                    <a:pt x="995" y="615"/>
                    <a:pt x="633" y="376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4" name="Google Shape;404;p24"/>
            <p:cNvSpPr/>
            <p:nvPr/>
          </p:nvSpPr>
          <p:spPr>
            <a:xfrm>
              <a:off x="2840441" y="2186071"/>
              <a:ext cx="149456" cy="129317"/>
            </a:xfrm>
            <a:custGeom>
              <a:avLst/>
              <a:gdLst/>
              <a:ahLst/>
              <a:cxnLst/>
              <a:rect l="l" t="t" r="r" b="b"/>
              <a:pathLst>
                <a:path w="1529" h="1323" extrusionOk="0">
                  <a:moveTo>
                    <a:pt x="1186" y="1"/>
                  </a:moveTo>
                  <a:cubicBezTo>
                    <a:pt x="987" y="1"/>
                    <a:pt x="708" y="132"/>
                    <a:pt x="490" y="371"/>
                  </a:cubicBezTo>
                  <a:cubicBezTo>
                    <a:pt x="154" y="707"/>
                    <a:pt x="1" y="1105"/>
                    <a:pt x="154" y="1257"/>
                  </a:cubicBezTo>
                  <a:cubicBezTo>
                    <a:pt x="206" y="1301"/>
                    <a:pt x="274" y="1322"/>
                    <a:pt x="352" y="1322"/>
                  </a:cubicBezTo>
                  <a:cubicBezTo>
                    <a:pt x="545" y="1322"/>
                    <a:pt x="800" y="1191"/>
                    <a:pt x="1040" y="952"/>
                  </a:cubicBezTo>
                  <a:cubicBezTo>
                    <a:pt x="1376" y="616"/>
                    <a:pt x="1528" y="219"/>
                    <a:pt x="1376" y="66"/>
                  </a:cubicBezTo>
                  <a:cubicBezTo>
                    <a:pt x="1332" y="22"/>
                    <a:pt x="1265" y="1"/>
                    <a:pt x="11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5" name="Google Shape;405;p24"/>
            <p:cNvSpPr/>
            <p:nvPr/>
          </p:nvSpPr>
          <p:spPr>
            <a:xfrm>
              <a:off x="2846403" y="2246184"/>
              <a:ext cx="122575" cy="68715"/>
            </a:xfrm>
            <a:custGeom>
              <a:avLst/>
              <a:gdLst/>
              <a:ahLst/>
              <a:cxnLst/>
              <a:rect l="l" t="t" r="r" b="b"/>
              <a:pathLst>
                <a:path w="1254" h="703" extrusionOk="0">
                  <a:moveTo>
                    <a:pt x="1253" y="1"/>
                  </a:moveTo>
                  <a:cubicBezTo>
                    <a:pt x="1101" y="184"/>
                    <a:pt x="856" y="276"/>
                    <a:pt x="643" y="276"/>
                  </a:cubicBezTo>
                  <a:cubicBezTo>
                    <a:pt x="459" y="276"/>
                    <a:pt x="276" y="245"/>
                    <a:pt x="154" y="123"/>
                  </a:cubicBezTo>
                  <a:cubicBezTo>
                    <a:pt x="32" y="337"/>
                    <a:pt x="1" y="551"/>
                    <a:pt x="93" y="642"/>
                  </a:cubicBezTo>
                  <a:cubicBezTo>
                    <a:pt x="134" y="683"/>
                    <a:pt x="192" y="702"/>
                    <a:pt x="262" y="702"/>
                  </a:cubicBezTo>
                  <a:cubicBezTo>
                    <a:pt x="454" y="702"/>
                    <a:pt x="733" y="560"/>
                    <a:pt x="979" y="337"/>
                  </a:cubicBezTo>
                  <a:cubicBezTo>
                    <a:pt x="1101" y="215"/>
                    <a:pt x="1162" y="123"/>
                    <a:pt x="1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6" name="Google Shape;406;p24"/>
            <p:cNvSpPr/>
            <p:nvPr/>
          </p:nvSpPr>
          <p:spPr>
            <a:xfrm>
              <a:off x="2789711" y="2290951"/>
              <a:ext cx="89732" cy="73797"/>
            </a:xfrm>
            <a:custGeom>
              <a:avLst/>
              <a:gdLst/>
              <a:ahLst/>
              <a:cxnLst/>
              <a:rect l="l" t="t" r="r" b="b"/>
              <a:pathLst>
                <a:path w="918" h="755" extrusionOk="0">
                  <a:moveTo>
                    <a:pt x="520" y="1"/>
                  </a:moveTo>
                  <a:cubicBezTo>
                    <a:pt x="184" y="1"/>
                    <a:pt x="1" y="398"/>
                    <a:pt x="245" y="642"/>
                  </a:cubicBezTo>
                  <a:cubicBezTo>
                    <a:pt x="323" y="720"/>
                    <a:pt x="419" y="755"/>
                    <a:pt x="514" y="755"/>
                  </a:cubicBezTo>
                  <a:cubicBezTo>
                    <a:pt x="718" y="755"/>
                    <a:pt x="917" y="597"/>
                    <a:pt x="917" y="368"/>
                  </a:cubicBezTo>
                  <a:cubicBezTo>
                    <a:pt x="917" y="154"/>
                    <a:pt x="734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7" name="Google Shape;407;p24"/>
            <p:cNvSpPr/>
            <p:nvPr/>
          </p:nvSpPr>
          <p:spPr>
            <a:xfrm>
              <a:off x="3551152" y="2885240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0" y="397"/>
                    <a:pt x="0" y="855"/>
                  </a:cubicBezTo>
                  <a:cubicBezTo>
                    <a:pt x="0" y="1314"/>
                    <a:pt x="184" y="1711"/>
                    <a:pt x="398" y="1711"/>
                  </a:cubicBezTo>
                  <a:cubicBezTo>
                    <a:pt x="581" y="1711"/>
                    <a:pt x="764" y="1344"/>
                    <a:pt x="764" y="855"/>
                  </a:cubicBezTo>
                  <a:cubicBezTo>
                    <a:pt x="764" y="39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8" name="Google Shape;408;p24"/>
            <p:cNvSpPr/>
            <p:nvPr/>
          </p:nvSpPr>
          <p:spPr>
            <a:xfrm>
              <a:off x="3551152" y="2989730"/>
              <a:ext cx="74777" cy="62752"/>
            </a:xfrm>
            <a:custGeom>
              <a:avLst/>
              <a:gdLst/>
              <a:ahLst/>
              <a:cxnLst/>
              <a:rect l="l" t="t" r="r" b="b"/>
              <a:pathLst>
                <a:path w="765" h="642" extrusionOk="0">
                  <a:moveTo>
                    <a:pt x="764" y="0"/>
                  </a:moveTo>
                  <a:lnTo>
                    <a:pt x="764" y="0"/>
                  </a:lnTo>
                  <a:cubicBezTo>
                    <a:pt x="611" y="61"/>
                    <a:pt x="459" y="92"/>
                    <a:pt x="336" y="92"/>
                  </a:cubicBezTo>
                  <a:cubicBezTo>
                    <a:pt x="214" y="92"/>
                    <a:pt x="92" y="92"/>
                    <a:pt x="0" y="61"/>
                  </a:cubicBezTo>
                  <a:lnTo>
                    <a:pt x="0" y="61"/>
                  </a:lnTo>
                  <a:cubicBezTo>
                    <a:pt x="62" y="397"/>
                    <a:pt x="184" y="642"/>
                    <a:pt x="367" y="642"/>
                  </a:cubicBezTo>
                  <a:cubicBezTo>
                    <a:pt x="550" y="642"/>
                    <a:pt x="734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9" name="Google Shape;409;p24"/>
            <p:cNvSpPr/>
            <p:nvPr/>
          </p:nvSpPr>
          <p:spPr>
            <a:xfrm>
              <a:off x="3437669" y="2936166"/>
              <a:ext cx="146426" cy="129512"/>
            </a:xfrm>
            <a:custGeom>
              <a:avLst/>
              <a:gdLst/>
              <a:ahLst/>
              <a:cxnLst/>
              <a:rect l="l" t="t" r="r" b="b"/>
              <a:pathLst>
                <a:path w="1498" h="1325" extrusionOk="0">
                  <a:moveTo>
                    <a:pt x="320" y="0"/>
                  </a:moveTo>
                  <a:cubicBezTo>
                    <a:pt x="251" y="0"/>
                    <a:pt x="194" y="19"/>
                    <a:pt x="153" y="60"/>
                  </a:cubicBezTo>
                  <a:cubicBezTo>
                    <a:pt x="1" y="212"/>
                    <a:pt x="123" y="609"/>
                    <a:pt x="459" y="945"/>
                  </a:cubicBezTo>
                  <a:cubicBezTo>
                    <a:pt x="702" y="1167"/>
                    <a:pt x="978" y="1324"/>
                    <a:pt x="1169" y="1324"/>
                  </a:cubicBezTo>
                  <a:cubicBezTo>
                    <a:pt x="1242" y="1324"/>
                    <a:pt x="1303" y="1301"/>
                    <a:pt x="1345" y="1251"/>
                  </a:cubicBezTo>
                  <a:cubicBezTo>
                    <a:pt x="1497" y="1098"/>
                    <a:pt x="1345" y="701"/>
                    <a:pt x="1039" y="396"/>
                  </a:cubicBezTo>
                  <a:cubicBezTo>
                    <a:pt x="792" y="148"/>
                    <a:pt x="511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0" name="Google Shape;410;p24"/>
            <p:cNvSpPr/>
            <p:nvPr/>
          </p:nvSpPr>
          <p:spPr>
            <a:xfrm>
              <a:off x="3485467" y="3013580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1"/>
                  </a:moveTo>
                  <a:cubicBezTo>
                    <a:pt x="697" y="107"/>
                    <a:pt x="491" y="190"/>
                    <a:pt x="300" y="190"/>
                  </a:cubicBezTo>
                  <a:cubicBezTo>
                    <a:pt x="271" y="190"/>
                    <a:pt x="242" y="188"/>
                    <a:pt x="214" y="184"/>
                  </a:cubicBezTo>
                  <a:lnTo>
                    <a:pt x="0" y="184"/>
                  </a:lnTo>
                  <a:cubicBezTo>
                    <a:pt x="238" y="400"/>
                    <a:pt x="492" y="525"/>
                    <a:pt x="673" y="525"/>
                  </a:cubicBezTo>
                  <a:cubicBezTo>
                    <a:pt x="748" y="525"/>
                    <a:pt x="811" y="504"/>
                    <a:pt x="856" y="459"/>
                  </a:cubicBezTo>
                  <a:cubicBezTo>
                    <a:pt x="947" y="367"/>
                    <a:pt x="947" y="215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1" name="Google Shape;411;p24"/>
            <p:cNvSpPr/>
            <p:nvPr/>
          </p:nvSpPr>
          <p:spPr>
            <a:xfrm>
              <a:off x="3395834" y="3037527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1" y="183"/>
                    <a:pt x="1" y="397"/>
                  </a:cubicBezTo>
                  <a:cubicBezTo>
                    <a:pt x="1" y="580"/>
                    <a:pt x="367" y="764"/>
                    <a:pt x="856" y="764"/>
                  </a:cubicBezTo>
                  <a:cubicBezTo>
                    <a:pt x="1314" y="764"/>
                    <a:pt x="1712" y="611"/>
                    <a:pt x="1712" y="397"/>
                  </a:cubicBezTo>
                  <a:cubicBezTo>
                    <a:pt x="1712" y="18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2" name="Google Shape;412;p24"/>
            <p:cNvSpPr/>
            <p:nvPr/>
          </p:nvSpPr>
          <p:spPr>
            <a:xfrm>
              <a:off x="3395834" y="3052384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528" y="1"/>
                  </a:moveTo>
                  <a:cubicBezTo>
                    <a:pt x="1358" y="284"/>
                    <a:pt x="1057" y="462"/>
                    <a:pt x="722" y="462"/>
                  </a:cubicBezTo>
                  <a:cubicBezTo>
                    <a:pt x="695" y="462"/>
                    <a:pt x="669" y="461"/>
                    <a:pt x="642" y="459"/>
                  </a:cubicBezTo>
                  <a:cubicBezTo>
                    <a:pt x="614" y="463"/>
                    <a:pt x="586" y="465"/>
                    <a:pt x="557" y="465"/>
                  </a:cubicBezTo>
                  <a:cubicBezTo>
                    <a:pt x="365" y="465"/>
                    <a:pt x="160" y="382"/>
                    <a:pt x="1" y="276"/>
                  </a:cubicBezTo>
                  <a:lnTo>
                    <a:pt x="1" y="276"/>
                  </a:lnTo>
                  <a:cubicBezTo>
                    <a:pt x="31" y="490"/>
                    <a:pt x="398" y="673"/>
                    <a:pt x="856" y="673"/>
                  </a:cubicBezTo>
                  <a:cubicBezTo>
                    <a:pt x="1314" y="673"/>
                    <a:pt x="1712" y="490"/>
                    <a:pt x="1712" y="276"/>
                  </a:cubicBezTo>
                  <a:cubicBezTo>
                    <a:pt x="1712" y="154"/>
                    <a:pt x="1620" y="62"/>
                    <a:pt x="1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3" name="Google Shape;413;p24"/>
            <p:cNvSpPr/>
            <p:nvPr/>
          </p:nvSpPr>
          <p:spPr>
            <a:xfrm>
              <a:off x="3437669" y="3088452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1178" y="0"/>
                  </a:moveTo>
                  <a:cubicBezTo>
                    <a:pt x="987" y="0"/>
                    <a:pt x="706" y="148"/>
                    <a:pt x="459" y="396"/>
                  </a:cubicBezTo>
                  <a:cubicBezTo>
                    <a:pt x="123" y="732"/>
                    <a:pt x="1" y="1098"/>
                    <a:pt x="153" y="1281"/>
                  </a:cubicBezTo>
                  <a:cubicBezTo>
                    <a:pt x="194" y="1322"/>
                    <a:pt x="251" y="1341"/>
                    <a:pt x="319" y="1341"/>
                  </a:cubicBezTo>
                  <a:cubicBezTo>
                    <a:pt x="509" y="1341"/>
                    <a:pt x="784" y="1193"/>
                    <a:pt x="1009" y="945"/>
                  </a:cubicBezTo>
                  <a:cubicBezTo>
                    <a:pt x="1345" y="609"/>
                    <a:pt x="1497" y="212"/>
                    <a:pt x="1345" y="59"/>
                  </a:cubicBezTo>
                  <a:cubicBezTo>
                    <a:pt x="1304" y="19"/>
                    <a:pt x="1247" y="0"/>
                    <a:pt x="1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4" name="Google Shape;414;p24"/>
            <p:cNvSpPr/>
            <p:nvPr/>
          </p:nvSpPr>
          <p:spPr>
            <a:xfrm>
              <a:off x="3449594" y="3087963"/>
              <a:ext cx="134501" cy="131565"/>
            </a:xfrm>
            <a:custGeom>
              <a:avLst/>
              <a:gdLst/>
              <a:ahLst/>
              <a:cxnLst/>
              <a:rect l="l" t="t" r="r" b="b"/>
              <a:pathLst>
                <a:path w="1376" h="1346" extrusionOk="0">
                  <a:moveTo>
                    <a:pt x="1025" y="1"/>
                  </a:moveTo>
                  <a:cubicBezTo>
                    <a:pt x="980" y="1"/>
                    <a:pt x="933" y="11"/>
                    <a:pt x="887" y="34"/>
                  </a:cubicBezTo>
                  <a:cubicBezTo>
                    <a:pt x="978" y="614"/>
                    <a:pt x="581" y="1164"/>
                    <a:pt x="1" y="1256"/>
                  </a:cubicBezTo>
                  <a:lnTo>
                    <a:pt x="1" y="1286"/>
                  </a:lnTo>
                  <a:cubicBezTo>
                    <a:pt x="41" y="1327"/>
                    <a:pt x="98" y="1346"/>
                    <a:pt x="167" y="1346"/>
                  </a:cubicBezTo>
                  <a:cubicBezTo>
                    <a:pt x="359" y="1346"/>
                    <a:pt x="639" y="1198"/>
                    <a:pt x="887" y="950"/>
                  </a:cubicBezTo>
                  <a:cubicBezTo>
                    <a:pt x="1223" y="645"/>
                    <a:pt x="1375" y="217"/>
                    <a:pt x="1223" y="64"/>
                  </a:cubicBezTo>
                  <a:cubicBezTo>
                    <a:pt x="1166" y="27"/>
                    <a:pt x="1098" y="1"/>
                    <a:pt x="10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5" name="Google Shape;415;p24"/>
            <p:cNvSpPr/>
            <p:nvPr/>
          </p:nvSpPr>
          <p:spPr>
            <a:xfrm>
              <a:off x="3548122" y="3103212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67" y="0"/>
                  </a:moveTo>
                  <a:cubicBezTo>
                    <a:pt x="184" y="0"/>
                    <a:pt x="1" y="367"/>
                    <a:pt x="1" y="825"/>
                  </a:cubicBezTo>
                  <a:cubicBezTo>
                    <a:pt x="1" y="1314"/>
                    <a:pt x="184" y="1680"/>
                    <a:pt x="367" y="1680"/>
                  </a:cubicBezTo>
                  <a:cubicBezTo>
                    <a:pt x="581" y="1680"/>
                    <a:pt x="765" y="1314"/>
                    <a:pt x="765" y="825"/>
                  </a:cubicBezTo>
                  <a:cubicBezTo>
                    <a:pt x="765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6" name="Google Shape;416;p24"/>
            <p:cNvSpPr/>
            <p:nvPr/>
          </p:nvSpPr>
          <p:spPr>
            <a:xfrm>
              <a:off x="3551152" y="3118069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81" y="1"/>
                  </a:moveTo>
                  <a:cubicBezTo>
                    <a:pt x="611" y="429"/>
                    <a:pt x="398" y="826"/>
                    <a:pt x="0" y="1040"/>
                  </a:cubicBezTo>
                  <a:cubicBezTo>
                    <a:pt x="62" y="1345"/>
                    <a:pt x="184" y="1559"/>
                    <a:pt x="367" y="1559"/>
                  </a:cubicBezTo>
                  <a:cubicBezTo>
                    <a:pt x="550" y="1559"/>
                    <a:pt x="764" y="1162"/>
                    <a:pt x="764" y="703"/>
                  </a:cubicBezTo>
                  <a:cubicBezTo>
                    <a:pt x="764" y="459"/>
                    <a:pt x="703" y="215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7" name="Google Shape;417;p24"/>
            <p:cNvSpPr/>
            <p:nvPr/>
          </p:nvSpPr>
          <p:spPr>
            <a:xfrm>
              <a:off x="3589958" y="3088452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320" y="0"/>
                  </a:moveTo>
                  <a:cubicBezTo>
                    <a:pt x="251" y="0"/>
                    <a:pt x="194" y="19"/>
                    <a:pt x="153" y="59"/>
                  </a:cubicBezTo>
                  <a:cubicBezTo>
                    <a:pt x="1" y="212"/>
                    <a:pt x="123" y="609"/>
                    <a:pt x="459" y="945"/>
                  </a:cubicBezTo>
                  <a:cubicBezTo>
                    <a:pt x="706" y="1193"/>
                    <a:pt x="987" y="1341"/>
                    <a:pt x="1178" y="1341"/>
                  </a:cubicBezTo>
                  <a:cubicBezTo>
                    <a:pt x="1247" y="1341"/>
                    <a:pt x="1304" y="1322"/>
                    <a:pt x="1345" y="1281"/>
                  </a:cubicBezTo>
                  <a:cubicBezTo>
                    <a:pt x="1497" y="1098"/>
                    <a:pt x="1375" y="701"/>
                    <a:pt x="1039" y="396"/>
                  </a:cubicBezTo>
                  <a:cubicBezTo>
                    <a:pt x="792" y="148"/>
                    <a:pt x="511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8" name="Google Shape;418;p24"/>
            <p:cNvSpPr/>
            <p:nvPr/>
          </p:nvSpPr>
          <p:spPr>
            <a:xfrm>
              <a:off x="3587025" y="3090896"/>
              <a:ext cx="140365" cy="110941"/>
            </a:xfrm>
            <a:custGeom>
              <a:avLst/>
              <a:gdLst/>
              <a:ahLst/>
              <a:cxnLst/>
              <a:rect l="l" t="t" r="r" b="b"/>
              <a:pathLst>
                <a:path w="1436" h="1135" extrusionOk="0">
                  <a:moveTo>
                    <a:pt x="351" y="0"/>
                  </a:moveTo>
                  <a:cubicBezTo>
                    <a:pt x="273" y="0"/>
                    <a:pt x="205" y="21"/>
                    <a:pt x="153" y="65"/>
                  </a:cubicBezTo>
                  <a:cubicBezTo>
                    <a:pt x="0" y="218"/>
                    <a:pt x="153" y="615"/>
                    <a:pt x="489" y="951"/>
                  </a:cubicBezTo>
                  <a:cubicBezTo>
                    <a:pt x="489" y="936"/>
                    <a:pt x="496" y="928"/>
                    <a:pt x="504" y="928"/>
                  </a:cubicBezTo>
                  <a:cubicBezTo>
                    <a:pt x="512" y="928"/>
                    <a:pt x="519" y="936"/>
                    <a:pt x="519" y="951"/>
                  </a:cubicBezTo>
                  <a:cubicBezTo>
                    <a:pt x="580" y="920"/>
                    <a:pt x="672" y="920"/>
                    <a:pt x="764" y="920"/>
                  </a:cubicBezTo>
                  <a:cubicBezTo>
                    <a:pt x="795" y="916"/>
                    <a:pt x="827" y="915"/>
                    <a:pt x="858" y="915"/>
                  </a:cubicBezTo>
                  <a:cubicBezTo>
                    <a:pt x="1070" y="915"/>
                    <a:pt x="1276" y="1001"/>
                    <a:pt x="1436" y="1134"/>
                  </a:cubicBezTo>
                  <a:cubicBezTo>
                    <a:pt x="1436" y="829"/>
                    <a:pt x="1283" y="554"/>
                    <a:pt x="1039" y="371"/>
                  </a:cubicBezTo>
                  <a:cubicBezTo>
                    <a:pt x="799" y="131"/>
                    <a:pt x="544" y="0"/>
                    <a:pt x="3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9" name="Google Shape;419;p24"/>
            <p:cNvSpPr/>
            <p:nvPr/>
          </p:nvSpPr>
          <p:spPr>
            <a:xfrm>
              <a:off x="3610875" y="3043489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0" y="153"/>
                    <a:pt x="0" y="367"/>
                  </a:cubicBezTo>
                  <a:cubicBezTo>
                    <a:pt x="0" y="581"/>
                    <a:pt x="398" y="764"/>
                    <a:pt x="856" y="764"/>
                  </a:cubicBezTo>
                  <a:cubicBezTo>
                    <a:pt x="1345" y="764"/>
                    <a:pt x="1711" y="581"/>
                    <a:pt x="1711" y="367"/>
                  </a:cubicBezTo>
                  <a:cubicBezTo>
                    <a:pt x="1711" y="15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0" name="Google Shape;420;p24"/>
            <p:cNvSpPr/>
            <p:nvPr/>
          </p:nvSpPr>
          <p:spPr>
            <a:xfrm>
              <a:off x="3610875" y="3040459"/>
              <a:ext cx="149358" cy="74775"/>
            </a:xfrm>
            <a:custGeom>
              <a:avLst/>
              <a:gdLst/>
              <a:ahLst/>
              <a:cxnLst/>
              <a:rect l="l" t="t" r="r" b="b"/>
              <a:pathLst>
                <a:path w="1528" h="765" extrusionOk="0">
                  <a:moveTo>
                    <a:pt x="489" y="1"/>
                  </a:moveTo>
                  <a:cubicBezTo>
                    <a:pt x="214" y="62"/>
                    <a:pt x="0" y="214"/>
                    <a:pt x="0" y="367"/>
                  </a:cubicBezTo>
                  <a:cubicBezTo>
                    <a:pt x="0" y="581"/>
                    <a:pt x="398" y="764"/>
                    <a:pt x="856" y="764"/>
                  </a:cubicBezTo>
                  <a:cubicBezTo>
                    <a:pt x="1072" y="764"/>
                    <a:pt x="1264" y="717"/>
                    <a:pt x="1454" y="642"/>
                  </a:cubicBezTo>
                  <a:lnTo>
                    <a:pt x="1454" y="642"/>
                  </a:lnTo>
                  <a:cubicBezTo>
                    <a:pt x="1458" y="642"/>
                    <a:pt x="1462" y="642"/>
                    <a:pt x="1467" y="642"/>
                  </a:cubicBezTo>
                  <a:lnTo>
                    <a:pt x="1528" y="612"/>
                  </a:lnTo>
                  <a:lnTo>
                    <a:pt x="1528" y="612"/>
                  </a:lnTo>
                  <a:cubicBezTo>
                    <a:pt x="1503" y="622"/>
                    <a:pt x="1478" y="632"/>
                    <a:pt x="1454" y="642"/>
                  </a:cubicBezTo>
                  <a:lnTo>
                    <a:pt x="1454" y="642"/>
                  </a:lnTo>
                  <a:cubicBezTo>
                    <a:pt x="1032" y="637"/>
                    <a:pt x="671" y="394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1" name="Google Shape;421;p24"/>
            <p:cNvSpPr/>
            <p:nvPr/>
          </p:nvSpPr>
          <p:spPr>
            <a:xfrm>
              <a:off x="3589958" y="2936166"/>
              <a:ext cx="146426" cy="130001"/>
            </a:xfrm>
            <a:custGeom>
              <a:avLst/>
              <a:gdLst/>
              <a:ahLst/>
              <a:cxnLst/>
              <a:rect l="l" t="t" r="r" b="b"/>
              <a:pathLst>
                <a:path w="1498" h="1330" extrusionOk="0">
                  <a:moveTo>
                    <a:pt x="1178" y="0"/>
                  </a:moveTo>
                  <a:cubicBezTo>
                    <a:pt x="987" y="0"/>
                    <a:pt x="706" y="148"/>
                    <a:pt x="459" y="396"/>
                  </a:cubicBezTo>
                  <a:cubicBezTo>
                    <a:pt x="153" y="701"/>
                    <a:pt x="1" y="1098"/>
                    <a:pt x="153" y="1251"/>
                  </a:cubicBezTo>
                  <a:cubicBezTo>
                    <a:pt x="198" y="1304"/>
                    <a:pt x="263" y="1329"/>
                    <a:pt x="342" y="1329"/>
                  </a:cubicBezTo>
                  <a:cubicBezTo>
                    <a:pt x="533" y="1329"/>
                    <a:pt x="801" y="1183"/>
                    <a:pt x="1039" y="945"/>
                  </a:cubicBezTo>
                  <a:cubicBezTo>
                    <a:pt x="1375" y="609"/>
                    <a:pt x="1497" y="212"/>
                    <a:pt x="1345" y="60"/>
                  </a:cubicBezTo>
                  <a:cubicBezTo>
                    <a:pt x="1304" y="19"/>
                    <a:pt x="1247" y="0"/>
                    <a:pt x="1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2" name="Google Shape;422;p24"/>
            <p:cNvSpPr/>
            <p:nvPr/>
          </p:nvSpPr>
          <p:spPr>
            <a:xfrm>
              <a:off x="3595920" y="2995692"/>
              <a:ext cx="122575" cy="69985"/>
            </a:xfrm>
            <a:custGeom>
              <a:avLst/>
              <a:gdLst/>
              <a:ahLst/>
              <a:cxnLst/>
              <a:rect l="l" t="t" r="r" b="b"/>
              <a:pathLst>
                <a:path w="1254" h="716" extrusionOk="0">
                  <a:moveTo>
                    <a:pt x="1253" y="0"/>
                  </a:moveTo>
                  <a:cubicBezTo>
                    <a:pt x="1100" y="184"/>
                    <a:pt x="856" y="306"/>
                    <a:pt x="642" y="306"/>
                  </a:cubicBezTo>
                  <a:cubicBezTo>
                    <a:pt x="459" y="306"/>
                    <a:pt x="276" y="245"/>
                    <a:pt x="153" y="123"/>
                  </a:cubicBezTo>
                  <a:cubicBezTo>
                    <a:pt x="31" y="367"/>
                    <a:pt x="1" y="550"/>
                    <a:pt x="92" y="642"/>
                  </a:cubicBezTo>
                  <a:cubicBezTo>
                    <a:pt x="134" y="692"/>
                    <a:pt x="195" y="715"/>
                    <a:pt x="268" y="715"/>
                  </a:cubicBezTo>
                  <a:cubicBezTo>
                    <a:pt x="459" y="715"/>
                    <a:pt x="735" y="558"/>
                    <a:pt x="978" y="336"/>
                  </a:cubicBezTo>
                  <a:cubicBezTo>
                    <a:pt x="1070" y="245"/>
                    <a:pt x="1161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3" name="Google Shape;423;p24"/>
            <p:cNvSpPr/>
            <p:nvPr/>
          </p:nvSpPr>
          <p:spPr>
            <a:xfrm>
              <a:off x="3539227" y="3040459"/>
              <a:ext cx="86702" cy="73797"/>
            </a:xfrm>
            <a:custGeom>
              <a:avLst/>
              <a:gdLst/>
              <a:ahLst/>
              <a:cxnLst/>
              <a:rect l="l" t="t" r="r" b="b"/>
              <a:pathLst>
                <a:path w="887" h="755" extrusionOk="0">
                  <a:moveTo>
                    <a:pt x="520" y="1"/>
                  </a:moveTo>
                  <a:cubicBezTo>
                    <a:pt x="153" y="1"/>
                    <a:pt x="0" y="398"/>
                    <a:pt x="245" y="642"/>
                  </a:cubicBezTo>
                  <a:cubicBezTo>
                    <a:pt x="322" y="720"/>
                    <a:pt x="416" y="754"/>
                    <a:pt x="507" y="754"/>
                  </a:cubicBezTo>
                  <a:cubicBezTo>
                    <a:pt x="702" y="754"/>
                    <a:pt x="886" y="596"/>
                    <a:pt x="886" y="367"/>
                  </a:cubicBezTo>
                  <a:cubicBezTo>
                    <a:pt x="886" y="153"/>
                    <a:pt x="703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4" name="Google Shape;424;p24"/>
            <p:cNvSpPr/>
            <p:nvPr/>
          </p:nvSpPr>
          <p:spPr>
            <a:xfrm>
              <a:off x="3476474" y="2243252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1" y="397"/>
                    <a:pt x="1" y="856"/>
                  </a:cubicBezTo>
                  <a:cubicBezTo>
                    <a:pt x="1" y="1314"/>
                    <a:pt x="184" y="1711"/>
                    <a:pt x="398" y="1711"/>
                  </a:cubicBezTo>
                  <a:cubicBezTo>
                    <a:pt x="581" y="1711"/>
                    <a:pt x="764" y="1314"/>
                    <a:pt x="764" y="856"/>
                  </a:cubicBezTo>
                  <a:cubicBezTo>
                    <a:pt x="764" y="39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5" name="Google Shape;425;p24"/>
            <p:cNvSpPr/>
            <p:nvPr/>
          </p:nvSpPr>
          <p:spPr>
            <a:xfrm>
              <a:off x="3476474" y="2347741"/>
              <a:ext cx="74777" cy="62752"/>
            </a:xfrm>
            <a:custGeom>
              <a:avLst/>
              <a:gdLst/>
              <a:ahLst/>
              <a:cxnLst/>
              <a:rect l="l" t="t" r="r" b="b"/>
              <a:pathLst>
                <a:path w="765" h="642" extrusionOk="0">
                  <a:moveTo>
                    <a:pt x="764" y="0"/>
                  </a:moveTo>
                  <a:lnTo>
                    <a:pt x="764" y="0"/>
                  </a:lnTo>
                  <a:cubicBezTo>
                    <a:pt x="612" y="61"/>
                    <a:pt x="459" y="92"/>
                    <a:pt x="337" y="92"/>
                  </a:cubicBezTo>
                  <a:cubicBezTo>
                    <a:pt x="215" y="92"/>
                    <a:pt x="92" y="92"/>
                    <a:pt x="1" y="61"/>
                  </a:cubicBezTo>
                  <a:lnTo>
                    <a:pt x="1" y="61"/>
                  </a:lnTo>
                  <a:cubicBezTo>
                    <a:pt x="62" y="398"/>
                    <a:pt x="184" y="642"/>
                    <a:pt x="367" y="642"/>
                  </a:cubicBezTo>
                  <a:cubicBezTo>
                    <a:pt x="551" y="642"/>
                    <a:pt x="734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6" name="Google Shape;426;p24"/>
            <p:cNvSpPr/>
            <p:nvPr/>
          </p:nvSpPr>
          <p:spPr>
            <a:xfrm>
              <a:off x="3362991" y="2295252"/>
              <a:ext cx="146426" cy="130001"/>
            </a:xfrm>
            <a:custGeom>
              <a:avLst/>
              <a:gdLst/>
              <a:ahLst/>
              <a:cxnLst/>
              <a:rect l="l" t="t" r="r" b="b"/>
              <a:pathLst>
                <a:path w="1498" h="1330" extrusionOk="0">
                  <a:moveTo>
                    <a:pt x="348" y="1"/>
                  </a:moveTo>
                  <a:cubicBezTo>
                    <a:pt x="266" y="1"/>
                    <a:pt x="198" y="26"/>
                    <a:pt x="154" y="79"/>
                  </a:cubicBezTo>
                  <a:cubicBezTo>
                    <a:pt x="1" y="232"/>
                    <a:pt x="154" y="629"/>
                    <a:pt x="459" y="935"/>
                  </a:cubicBezTo>
                  <a:cubicBezTo>
                    <a:pt x="706" y="1182"/>
                    <a:pt x="987" y="1330"/>
                    <a:pt x="1179" y="1330"/>
                  </a:cubicBezTo>
                  <a:cubicBezTo>
                    <a:pt x="1247" y="1330"/>
                    <a:pt x="1305" y="1311"/>
                    <a:pt x="1345" y="1271"/>
                  </a:cubicBezTo>
                  <a:cubicBezTo>
                    <a:pt x="1498" y="1118"/>
                    <a:pt x="1376" y="721"/>
                    <a:pt x="1040" y="385"/>
                  </a:cubicBezTo>
                  <a:cubicBezTo>
                    <a:pt x="823" y="147"/>
                    <a:pt x="546" y="1"/>
                    <a:pt x="3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7" name="Google Shape;427;p24"/>
            <p:cNvSpPr/>
            <p:nvPr/>
          </p:nvSpPr>
          <p:spPr>
            <a:xfrm>
              <a:off x="3413819" y="2371591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1"/>
                  </a:moveTo>
                  <a:cubicBezTo>
                    <a:pt x="696" y="107"/>
                    <a:pt x="491" y="190"/>
                    <a:pt x="300" y="190"/>
                  </a:cubicBezTo>
                  <a:cubicBezTo>
                    <a:pt x="271" y="190"/>
                    <a:pt x="242" y="188"/>
                    <a:pt x="214" y="184"/>
                  </a:cubicBezTo>
                  <a:lnTo>
                    <a:pt x="0" y="184"/>
                  </a:lnTo>
                  <a:cubicBezTo>
                    <a:pt x="238" y="400"/>
                    <a:pt x="491" y="525"/>
                    <a:pt x="673" y="525"/>
                  </a:cubicBezTo>
                  <a:cubicBezTo>
                    <a:pt x="748" y="525"/>
                    <a:pt x="811" y="504"/>
                    <a:pt x="856" y="459"/>
                  </a:cubicBezTo>
                  <a:cubicBezTo>
                    <a:pt x="947" y="367"/>
                    <a:pt x="917" y="215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24"/>
            <p:cNvSpPr/>
            <p:nvPr/>
          </p:nvSpPr>
          <p:spPr>
            <a:xfrm>
              <a:off x="3321254" y="2395538"/>
              <a:ext cx="167246" cy="74677"/>
            </a:xfrm>
            <a:custGeom>
              <a:avLst/>
              <a:gdLst/>
              <a:ahLst/>
              <a:cxnLst/>
              <a:rect l="l" t="t" r="r" b="b"/>
              <a:pathLst>
                <a:path w="1711" h="764" extrusionOk="0">
                  <a:moveTo>
                    <a:pt x="856" y="0"/>
                  </a:moveTo>
                  <a:cubicBezTo>
                    <a:pt x="397" y="0"/>
                    <a:pt x="0" y="183"/>
                    <a:pt x="0" y="397"/>
                  </a:cubicBezTo>
                  <a:cubicBezTo>
                    <a:pt x="0" y="581"/>
                    <a:pt x="397" y="764"/>
                    <a:pt x="856" y="764"/>
                  </a:cubicBezTo>
                  <a:cubicBezTo>
                    <a:pt x="1314" y="764"/>
                    <a:pt x="1711" y="581"/>
                    <a:pt x="1711" y="397"/>
                  </a:cubicBezTo>
                  <a:cubicBezTo>
                    <a:pt x="1711" y="18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24"/>
            <p:cNvSpPr/>
            <p:nvPr/>
          </p:nvSpPr>
          <p:spPr>
            <a:xfrm>
              <a:off x="3324186" y="2410396"/>
              <a:ext cx="164314" cy="62850"/>
            </a:xfrm>
            <a:custGeom>
              <a:avLst/>
              <a:gdLst/>
              <a:ahLst/>
              <a:cxnLst/>
              <a:rect l="l" t="t" r="r" b="b"/>
              <a:pathLst>
                <a:path w="1681" h="643" extrusionOk="0">
                  <a:moveTo>
                    <a:pt x="1498" y="1"/>
                  </a:moveTo>
                  <a:cubicBezTo>
                    <a:pt x="1328" y="284"/>
                    <a:pt x="1026" y="462"/>
                    <a:pt x="691" y="462"/>
                  </a:cubicBezTo>
                  <a:cubicBezTo>
                    <a:pt x="665" y="462"/>
                    <a:pt x="638" y="461"/>
                    <a:pt x="612" y="459"/>
                  </a:cubicBezTo>
                  <a:cubicBezTo>
                    <a:pt x="398" y="459"/>
                    <a:pt x="184" y="398"/>
                    <a:pt x="1" y="276"/>
                  </a:cubicBezTo>
                  <a:lnTo>
                    <a:pt x="1" y="276"/>
                  </a:lnTo>
                  <a:cubicBezTo>
                    <a:pt x="31" y="490"/>
                    <a:pt x="367" y="642"/>
                    <a:pt x="826" y="642"/>
                  </a:cubicBezTo>
                  <a:cubicBezTo>
                    <a:pt x="1314" y="642"/>
                    <a:pt x="1681" y="490"/>
                    <a:pt x="1681" y="276"/>
                  </a:cubicBezTo>
                  <a:cubicBezTo>
                    <a:pt x="1681" y="154"/>
                    <a:pt x="1620" y="62"/>
                    <a:pt x="1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24"/>
            <p:cNvSpPr/>
            <p:nvPr/>
          </p:nvSpPr>
          <p:spPr>
            <a:xfrm>
              <a:off x="3362991" y="2446463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1179" y="0"/>
                  </a:moveTo>
                  <a:cubicBezTo>
                    <a:pt x="987" y="0"/>
                    <a:pt x="706" y="148"/>
                    <a:pt x="459" y="396"/>
                  </a:cubicBezTo>
                  <a:cubicBezTo>
                    <a:pt x="154" y="701"/>
                    <a:pt x="1" y="1098"/>
                    <a:pt x="154" y="1282"/>
                  </a:cubicBezTo>
                  <a:cubicBezTo>
                    <a:pt x="194" y="1322"/>
                    <a:pt x="251" y="1341"/>
                    <a:pt x="320" y="1341"/>
                  </a:cubicBezTo>
                  <a:cubicBezTo>
                    <a:pt x="512" y="1341"/>
                    <a:pt x="792" y="1193"/>
                    <a:pt x="1040" y="945"/>
                  </a:cubicBezTo>
                  <a:cubicBezTo>
                    <a:pt x="1345" y="609"/>
                    <a:pt x="1498" y="212"/>
                    <a:pt x="1345" y="60"/>
                  </a:cubicBezTo>
                  <a:cubicBezTo>
                    <a:pt x="1305" y="19"/>
                    <a:pt x="1247" y="0"/>
                    <a:pt x="1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24"/>
            <p:cNvSpPr/>
            <p:nvPr/>
          </p:nvSpPr>
          <p:spPr>
            <a:xfrm>
              <a:off x="3377946" y="2445975"/>
              <a:ext cx="131470" cy="131565"/>
            </a:xfrm>
            <a:custGeom>
              <a:avLst/>
              <a:gdLst/>
              <a:ahLst/>
              <a:cxnLst/>
              <a:rect l="l" t="t" r="r" b="b"/>
              <a:pathLst>
                <a:path w="1345" h="1346" extrusionOk="0">
                  <a:moveTo>
                    <a:pt x="994" y="1"/>
                  </a:moveTo>
                  <a:cubicBezTo>
                    <a:pt x="949" y="1"/>
                    <a:pt x="903" y="11"/>
                    <a:pt x="856" y="34"/>
                  </a:cubicBezTo>
                  <a:cubicBezTo>
                    <a:pt x="978" y="614"/>
                    <a:pt x="581" y="1164"/>
                    <a:pt x="1" y="1256"/>
                  </a:cubicBezTo>
                  <a:lnTo>
                    <a:pt x="1" y="1287"/>
                  </a:lnTo>
                  <a:cubicBezTo>
                    <a:pt x="41" y="1327"/>
                    <a:pt x="98" y="1346"/>
                    <a:pt x="166" y="1346"/>
                  </a:cubicBezTo>
                  <a:cubicBezTo>
                    <a:pt x="357" y="1346"/>
                    <a:pt x="631" y="1198"/>
                    <a:pt x="856" y="950"/>
                  </a:cubicBezTo>
                  <a:cubicBezTo>
                    <a:pt x="1192" y="645"/>
                    <a:pt x="1345" y="217"/>
                    <a:pt x="1192" y="65"/>
                  </a:cubicBezTo>
                  <a:cubicBezTo>
                    <a:pt x="1135" y="27"/>
                    <a:pt x="1067" y="1"/>
                    <a:pt x="9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24"/>
            <p:cNvSpPr/>
            <p:nvPr/>
          </p:nvSpPr>
          <p:spPr>
            <a:xfrm>
              <a:off x="3473542" y="2461223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97" y="0"/>
                  </a:moveTo>
                  <a:cubicBezTo>
                    <a:pt x="183" y="0"/>
                    <a:pt x="0" y="367"/>
                    <a:pt x="0" y="825"/>
                  </a:cubicBezTo>
                  <a:cubicBezTo>
                    <a:pt x="0" y="1314"/>
                    <a:pt x="183" y="1680"/>
                    <a:pt x="397" y="1680"/>
                  </a:cubicBezTo>
                  <a:cubicBezTo>
                    <a:pt x="581" y="1680"/>
                    <a:pt x="764" y="1314"/>
                    <a:pt x="764" y="825"/>
                  </a:cubicBezTo>
                  <a:cubicBezTo>
                    <a:pt x="764" y="367"/>
                    <a:pt x="581" y="0"/>
                    <a:pt x="3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24"/>
            <p:cNvSpPr/>
            <p:nvPr/>
          </p:nvSpPr>
          <p:spPr>
            <a:xfrm>
              <a:off x="3476474" y="2473148"/>
              <a:ext cx="77709" cy="152384"/>
            </a:xfrm>
            <a:custGeom>
              <a:avLst/>
              <a:gdLst/>
              <a:ahLst/>
              <a:cxnLst/>
              <a:rect l="l" t="t" r="r" b="b"/>
              <a:pathLst>
                <a:path w="795" h="1559" extrusionOk="0">
                  <a:moveTo>
                    <a:pt x="581" y="0"/>
                  </a:moveTo>
                  <a:cubicBezTo>
                    <a:pt x="612" y="428"/>
                    <a:pt x="398" y="856"/>
                    <a:pt x="1" y="1039"/>
                  </a:cubicBezTo>
                  <a:cubicBezTo>
                    <a:pt x="62" y="1345"/>
                    <a:pt x="215" y="1558"/>
                    <a:pt x="398" y="1558"/>
                  </a:cubicBezTo>
                  <a:cubicBezTo>
                    <a:pt x="612" y="1558"/>
                    <a:pt x="764" y="1192"/>
                    <a:pt x="764" y="703"/>
                  </a:cubicBezTo>
                  <a:cubicBezTo>
                    <a:pt x="795" y="459"/>
                    <a:pt x="703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4" name="Google Shape;434;p24"/>
            <p:cNvSpPr/>
            <p:nvPr/>
          </p:nvSpPr>
          <p:spPr>
            <a:xfrm>
              <a:off x="3515280" y="2446463"/>
              <a:ext cx="149456" cy="131076"/>
            </a:xfrm>
            <a:custGeom>
              <a:avLst/>
              <a:gdLst/>
              <a:ahLst/>
              <a:cxnLst/>
              <a:rect l="l" t="t" r="r" b="b"/>
              <a:pathLst>
                <a:path w="1529" h="1341" extrusionOk="0">
                  <a:moveTo>
                    <a:pt x="320" y="0"/>
                  </a:moveTo>
                  <a:cubicBezTo>
                    <a:pt x="251" y="0"/>
                    <a:pt x="194" y="19"/>
                    <a:pt x="154" y="60"/>
                  </a:cubicBezTo>
                  <a:cubicBezTo>
                    <a:pt x="1" y="212"/>
                    <a:pt x="154" y="609"/>
                    <a:pt x="490" y="945"/>
                  </a:cubicBezTo>
                  <a:cubicBezTo>
                    <a:pt x="714" y="1193"/>
                    <a:pt x="989" y="1341"/>
                    <a:pt x="1179" y="1341"/>
                  </a:cubicBezTo>
                  <a:cubicBezTo>
                    <a:pt x="1247" y="1341"/>
                    <a:pt x="1305" y="1322"/>
                    <a:pt x="1345" y="1282"/>
                  </a:cubicBezTo>
                  <a:cubicBezTo>
                    <a:pt x="1528" y="1098"/>
                    <a:pt x="1376" y="701"/>
                    <a:pt x="1039" y="396"/>
                  </a:cubicBezTo>
                  <a:cubicBezTo>
                    <a:pt x="792" y="148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" name="Google Shape;435;p24"/>
            <p:cNvSpPr/>
            <p:nvPr/>
          </p:nvSpPr>
          <p:spPr>
            <a:xfrm>
              <a:off x="3515280" y="2448907"/>
              <a:ext cx="137531" cy="110941"/>
            </a:xfrm>
            <a:custGeom>
              <a:avLst/>
              <a:gdLst/>
              <a:ahLst/>
              <a:cxnLst/>
              <a:rect l="l" t="t" r="r" b="b"/>
              <a:pathLst>
                <a:path w="1407" h="1135" extrusionOk="0">
                  <a:moveTo>
                    <a:pt x="338" y="0"/>
                  </a:moveTo>
                  <a:cubicBezTo>
                    <a:pt x="261" y="0"/>
                    <a:pt x="197" y="21"/>
                    <a:pt x="154" y="65"/>
                  </a:cubicBezTo>
                  <a:cubicBezTo>
                    <a:pt x="1" y="218"/>
                    <a:pt x="154" y="615"/>
                    <a:pt x="459" y="951"/>
                  </a:cubicBezTo>
                  <a:lnTo>
                    <a:pt x="490" y="951"/>
                  </a:lnTo>
                  <a:cubicBezTo>
                    <a:pt x="581" y="920"/>
                    <a:pt x="642" y="920"/>
                    <a:pt x="734" y="920"/>
                  </a:cubicBezTo>
                  <a:cubicBezTo>
                    <a:pt x="766" y="917"/>
                    <a:pt x="797" y="915"/>
                    <a:pt x="829" y="915"/>
                  </a:cubicBezTo>
                  <a:cubicBezTo>
                    <a:pt x="1041" y="915"/>
                    <a:pt x="1246" y="1001"/>
                    <a:pt x="1406" y="1134"/>
                  </a:cubicBezTo>
                  <a:cubicBezTo>
                    <a:pt x="1406" y="829"/>
                    <a:pt x="1253" y="554"/>
                    <a:pt x="1039" y="371"/>
                  </a:cubicBezTo>
                  <a:cubicBezTo>
                    <a:pt x="800" y="131"/>
                    <a:pt x="529" y="0"/>
                    <a:pt x="3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24"/>
            <p:cNvSpPr/>
            <p:nvPr/>
          </p:nvSpPr>
          <p:spPr>
            <a:xfrm>
              <a:off x="3536197" y="2398471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98" y="1"/>
                    <a:pt x="1" y="184"/>
                    <a:pt x="1" y="398"/>
                  </a:cubicBezTo>
                  <a:cubicBezTo>
                    <a:pt x="1" y="612"/>
                    <a:pt x="398" y="764"/>
                    <a:pt x="856" y="764"/>
                  </a:cubicBezTo>
                  <a:cubicBezTo>
                    <a:pt x="1345" y="764"/>
                    <a:pt x="1711" y="612"/>
                    <a:pt x="1711" y="398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24"/>
            <p:cNvSpPr/>
            <p:nvPr/>
          </p:nvSpPr>
          <p:spPr>
            <a:xfrm>
              <a:off x="3539227" y="2401501"/>
              <a:ext cx="146426" cy="71745"/>
            </a:xfrm>
            <a:custGeom>
              <a:avLst/>
              <a:gdLst/>
              <a:ahLst/>
              <a:cxnLst/>
              <a:rect l="l" t="t" r="r" b="b"/>
              <a:pathLst>
                <a:path w="1498" h="734" extrusionOk="0">
                  <a:moveTo>
                    <a:pt x="489" y="0"/>
                  </a:moveTo>
                  <a:cubicBezTo>
                    <a:pt x="184" y="61"/>
                    <a:pt x="0" y="184"/>
                    <a:pt x="0" y="336"/>
                  </a:cubicBezTo>
                  <a:cubicBezTo>
                    <a:pt x="0" y="581"/>
                    <a:pt x="367" y="733"/>
                    <a:pt x="825" y="733"/>
                  </a:cubicBezTo>
                  <a:cubicBezTo>
                    <a:pt x="1041" y="733"/>
                    <a:pt x="1233" y="686"/>
                    <a:pt x="1423" y="611"/>
                  </a:cubicBezTo>
                  <a:lnTo>
                    <a:pt x="1423" y="611"/>
                  </a:lnTo>
                  <a:cubicBezTo>
                    <a:pt x="1427" y="611"/>
                    <a:pt x="1432" y="611"/>
                    <a:pt x="1436" y="611"/>
                  </a:cubicBezTo>
                  <a:lnTo>
                    <a:pt x="1497" y="581"/>
                  </a:lnTo>
                  <a:lnTo>
                    <a:pt x="1497" y="581"/>
                  </a:lnTo>
                  <a:cubicBezTo>
                    <a:pt x="1472" y="591"/>
                    <a:pt x="1448" y="601"/>
                    <a:pt x="1423" y="611"/>
                  </a:cubicBezTo>
                  <a:lnTo>
                    <a:pt x="1423" y="611"/>
                  </a:lnTo>
                  <a:cubicBezTo>
                    <a:pt x="1001" y="606"/>
                    <a:pt x="640" y="363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24"/>
            <p:cNvSpPr/>
            <p:nvPr/>
          </p:nvSpPr>
          <p:spPr>
            <a:xfrm>
              <a:off x="3515280" y="2294177"/>
              <a:ext cx="146426" cy="130001"/>
            </a:xfrm>
            <a:custGeom>
              <a:avLst/>
              <a:gdLst/>
              <a:ahLst/>
              <a:cxnLst/>
              <a:rect l="l" t="t" r="r" b="b"/>
              <a:pathLst>
                <a:path w="1498" h="1330" extrusionOk="0">
                  <a:moveTo>
                    <a:pt x="1179" y="0"/>
                  </a:moveTo>
                  <a:cubicBezTo>
                    <a:pt x="989" y="0"/>
                    <a:pt x="714" y="148"/>
                    <a:pt x="490" y="396"/>
                  </a:cubicBezTo>
                  <a:cubicBezTo>
                    <a:pt x="154" y="701"/>
                    <a:pt x="1" y="1098"/>
                    <a:pt x="154" y="1251"/>
                  </a:cubicBezTo>
                  <a:cubicBezTo>
                    <a:pt x="198" y="1305"/>
                    <a:pt x="264" y="1329"/>
                    <a:pt x="342" y="1329"/>
                  </a:cubicBezTo>
                  <a:cubicBezTo>
                    <a:pt x="533" y="1329"/>
                    <a:pt x="802" y="1183"/>
                    <a:pt x="1039" y="946"/>
                  </a:cubicBezTo>
                  <a:cubicBezTo>
                    <a:pt x="1376" y="609"/>
                    <a:pt x="1498" y="212"/>
                    <a:pt x="1345" y="60"/>
                  </a:cubicBezTo>
                  <a:cubicBezTo>
                    <a:pt x="1305" y="19"/>
                    <a:pt x="1247" y="0"/>
                    <a:pt x="1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24"/>
            <p:cNvSpPr/>
            <p:nvPr/>
          </p:nvSpPr>
          <p:spPr>
            <a:xfrm>
              <a:off x="3521242" y="2353704"/>
              <a:ext cx="122575" cy="67346"/>
            </a:xfrm>
            <a:custGeom>
              <a:avLst/>
              <a:gdLst/>
              <a:ahLst/>
              <a:cxnLst/>
              <a:rect l="l" t="t" r="r" b="b"/>
              <a:pathLst>
                <a:path w="1254" h="689" extrusionOk="0">
                  <a:moveTo>
                    <a:pt x="1253" y="0"/>
                  </a:moveTo>
                  <a:lnTo>
                    <a:pt x="1253" y="0"/>
                  </a:lnTo>
                  <a:cubicBezTo>
                    <a:pt x="1101" y="184"/>
                    <a:pt x="856" y="306"/>
                    <a:pt x="642" y="306"/>
                  </a:cubicBezTo>
                  <a:cubicBezTo>
                    <a:pt x="459" y="306"/>
                    <a:pt x="276" y="245"/>
                    <a:pt x="154" y="123"/>
                  </a:cubicBezTo>
                  <a:cubicBezTo>
                    <a:pt x="31" y="337"/>
                    <a:pt x="1" y="550"/>
                    <a:pt x="93" y="642"/>
                  </a:cubicBezTo>
                  <a:cubicBezTo>
                    <a:pt x="124" y="674"/>
                    <a:pt x="176" y="689"/>
                    <a:pt x="242" y="689"/>
                  </a:cubicBezTo>
                  <a:cubicBezTo>
                    <a:pt x="430" y="689"/>
                    <a:pt x="729" y="563"/>
                    <a:pt x="978" y="337"/>
                  </a:cubicBezTo>
                  <a:cubicBezTo>
                    <a:pt x="1070" y="245"/>
                    <a:pt x="1162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24"/>
            <p:cNvSpPr/>
            <p:nvPr/>
          </p:nvSpPr>
          <p:spPr>
            <a:xfrm>
              <a:off x="3464549" y="2398471"/>
              <a:ext cx="86702" cy="73797"/>
            </a:xfrm>
            <a:custGeom>
              <a:avLst/>
              <a:gdLst/>
              <a:ahLst/>
              <a:cxnLst/>
              <a:rect l="l" t="t" r="r" b="b"/>
              <a:pathLst>
                <a:path w="887" h="755" extrusionOk="0">
                  <a:moveTo>
                    <a:pt x="520" y="1"/>
                  </a:moveTo>
                  <a:cubicBezTo>
                    <a:pt x="153" y="1"/>
                    <a:pt x="1" y="398"/>
                    <a:pt x="245" y="642"/>
                  </a:cubicBezTo>
                  <a:cubicBezTo>
                    <a:pt x="323" y="720"/>
                    <a:pt x="416" y="754"/>
                    <a:pt x="507" y="754"/>
                  </a:cubicBezTo>
                  <a:cubicBezTo>
                    <a:pt x="702" y="754"/>
                    <a:pt x="886" y="596"/>
                    <a:pt x="886" y="367"/>
                  </a:cubicBezTo>
                  <a:cubicBezTo>
                    <a:pt x="886" y="153"/>
                    <a:pt x="734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24"/>
            <p:cNvSpPr/>
            <p:nvPr/>
          </p:nvSpPr>
          <p:spPr>
            <a:xfrm>
              <a:off x="2885306" y="2723961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67" y="0"/>
                  </a:moveTo>
                  <a:cubicBezTo>
                    <a:pt x="183" y="0"/>
                    <a:pt x="0" y="367"/>
                    <a:pt x="0" y="856"/>
                  </a:cubicBezTo>
                  <a:cubicBezTo>
                    <a:pt x="0" y="1314"/>
                    <a:pt x="153" y="1681"/>
                    <a:pt x="367" y="1681"/>
                  </a:cubicBezTo>
                  <a:cubicBezTo>
                    <a:pt x="581" y="1681"/>
                    <a:pt x="764" y="1314"/>
                    <a:pt x="764" y="856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2" name="Google Shape;442;p24"/>
            <p:cNvSpPr/>
            <p:nvPr/>
          </p:nvSpPr>
          <p:spPr>
            <a:xfrm>
              <a:off x="2882276" y="2828451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1"/>
                  </a:moveTo>
                  <a:cubicBezTo>
                    <a:pt x="642" y="62"/>
                    <a:pt x="489" y="92"/>
                    <a:pt x="337" y="92"/>
                  </a:cubicBezTo>
                  <a:cubicBezTo>
                    <a:pt x="214" y="92"/>
                    <a:pt x="123" y="62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214" y="612"/>
                    <a:pt x="398" y="612"/>
                  </a:cubicBezTo>
                  <a:cubicBezTo>
                    <a:pt x="581" y="612"/>
                    <a:pt x="734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3" name="Google Shape;443;p24"/>
            <p:cNvSpPr/>
            <p:nvPr/>
          </p:nvSpPr>
          <p:spPr>
            <a:xfrm>
              <a:off x="2768793" y="2773029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356" y="0"/>
                  </a:moveTo>
                  <a:cubicBezTo>
                    <a:pt x="276" y="0"/>
                    <a:pt x="207" y="25"/>
                    <a:pt x="153" y="79"/>
                  </a:cubicBezTo>
                  <a:cubicBezTo>
                    <a:pt x="1" y="232"/>
                    <a:pt x="153" y="629"/>
                    <a:pt x="490" y="934"/>
                  </a:cubicBezTo>
                  <a:cubicBezTo>
                    <a:pt x="737" y="1182"/>
                    <a:pt x="1017" y="1330"/>
                    <a:pt x="1209" y="1330"/>
                  </a:cubicBezTo>
                  <a:cubicBezTo>
                    <a:pt x="1278" y="1330"/>
                    <a:pt x="1335" y="1311"/>
                    <a:pt x="1375" y="1270"/>
                  </a:cubicBezTo>
                  <a:cubicBezTo>
                    <a:pt x="1528" y="1118"/>
                    <a:pt x="1375" y="720"/>
                    <a:pt x="1039" y="384"/>
                  </a:cubicBezTo>
                  <a:cubicBezTo>
                    <a:pt x="802" y="147"/>
                    <a:pt x="548" y="0"/>
                    <a:pt x="3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4" name="Google Shape;444;p24"/>
            <p:cNvSpPr/>
            <p:nvPr/>
          </p:nvSpPr>
          <p:spPr>
            <a:xfrm>
              <a:off x="2819621" y="2852398"/>
              <a:ext cx="98627" cy="52391"/>
            </a:xfrm>
            <a:custGeom>
              <a:avLst/>
              <a:gdLst/>
              <a:ahLst/>
              <a:cxnLst/>
              <a:rect l="l" t="t" r="r" b="b"/>
              <a:pathLst>
                <a:path w="1009" h="536" extrusionOk="0">
                  <a:moveTo>
                    <a:pt x="855" y="0"/>
                  </a:moveTo>
                  <a:cubicBezTo>
                    <a:pt x="642" y="122"/>
                    <a:pt x="428" y="183"/>
                    <a:pt x="183" y="183"/>
                  </a:cubicBezTo>
                  <a:lnTo>
                    <a:pt x="0" y="183"/>
                  </a:lnTo>
                  <a:cubicBezTo>
                    <a:pt x="249" y="410"/>
                    <a:pt x="515" y="536"/>
                    <a:pt x="698" y="536"/>
                  </a:cubicBezTo>
                  <a:cubicBezTo>
                    <a:pt x="762" y="536"/>
                    <a:pt x="816" y="520"/>
                    <a:pt x="855" y="489"/>
                  </a:cubicBezTo>
                  <a:cubicBezTo>
                    <a:pt x="1008" y="336"/>
                    <a:pt x="917" y="214"/>
                    <a:pt x="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5" name="Google Shape;445;p24"/>
            <p:cNvSpPr/>
            <p:nvPr/>
          </p:nvSpPr>
          <p:spPr>
            <a:xfrm>
              <a:off x="2729988" y="2876248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56" y="0"/>
                  </a:moveTo>
                  <a:cubicBezTo>
                    <a:pt x="367" y="0"/>
                    <a:pt x="1" y="184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681" y="581"/>
                    <a:pt x="1681" y="367"/>
                  </a:cubicBezTo>
                  <a:cubicBezTo>
                    <a:pt x="1681" y="184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6" name="Google Shape;446;p24"/>
            <p:cNvSpPr/>
            <p:nvPr/>
          </p:nvSpPr>
          <p:spPr>
            <a:xfrm>
              <a:off x="2729988" y="2891203"/>
              <a:ext cx="164314" cy="62752"/>
            </a:xfrm>
            <a:custGeom>
              <a:avLst/>
              <a:gdLst/>
              <a:ahLst/>
              <a:cxnLst/>
              <a:rect l="l" t="t" r="r" b="b"/>
              <a:pathLst>
                <a:path w="1681" h="642" extrusionOk="0">
                  <a:moveTo>
                    <a:pt x="1497" y="0"/>
                  </a:moveTo>
                  <a:cubicBezTo>
                    <a:pt x="1314" y="275"/>
                    <a:pt x="978" y="458"/>
                    <a:pt x="612" y="458"/>
                  </a:cubicBezTo>
                  <a:cubicBezTo>
                    <a:pt x="398" y="458"/>
                    <a:pt x="184" y="397"/>
                    <a:pt x="1" y="245"/>
                  </a:cubicBezTo>
                  <a:lnTo>
                    <a:pt x="1" y="245"/>
                  </a:lnTo>
                  <a:cubicBezTo>
                    <a:pt x="31" y="458"/>
                    <a:pt x="367" y="642"/>
                    <a:pt x="856" y="642"/>
                  </a:cubicBezTo>
                  <a:cubicBezTo>
                    <a:pt x="1314" y="642"/>
                    <a:pt x="1681" y="458"/>
                    <a:pt x="1681" y="245"/>
                  </a:cubicBezTo>
                  <a:cubicBezTo>
                    <a:pt x="1681" y="153"/>
                    <a:pt x="1620" y="61"/>
                    <a:pt x="14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7" name="Google Shape;447;p24"/>
            <p:cNvSpPr/>
            <p:nvPr/>
          </p:nvSpPr>
          <p:spPr>
            <a:xfrm>
              <a:off x="2768793" y="2925316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1187" y="0"/>
                  </a:moveTo>
                  <a:cubicBezTo>
                    <a:pt x="996" y="0"/>
                    <a:pt x="727" y="146"/>
                    <a:pt x="490" y="384"/>
                  </a:cubicBezTo>
                  <a:cubicBezTo>
                    <a:pt x="153" y="720"/>
                    <a:pt x="1" y="1118"/>
                    <a:pt x="153" y="1270"/>
                  </a:cubicBezTo>
                  <a:cubicBezTo>
                    <a:pt x="202" y="1311"/>
                    <a:pt x="265" y="1330"/>
                    <a:pt x="338" y="1330"/>
                  </a:cubicBezTo>
                  <a:cubicBezTo>
                    <a:pt x="540" y="1330"/>
                    <a:pt x="815" y="1182"/>
                    <a:pt x="1039" y="934"/>
                  </a:cubicBezTo>
                  <a:cubicBezTo>
                    <a:pt x="1375" y="629"/>
                    <a:pt x="1528" y="232"/>
                    <a:pt x="1375" y="79"/>
                  </a:cubicBezTo>
                  <a:cubicBezTo>
                    <a:pt x="1331" y="25"/>
                    <a:pt x="1265" y="0"/>
                    <a:pt x="11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8" name="Google Shape;448;p24"/>
            <p:cNvSpPr/>
            <p:nvPr/>
          </p:nvSpPr>
          <p:spPr>
            <a:xfrm>
              <a:off x="2783748" y="2925805"/>
              <a:ext cx="134501" cy="129610"/>
            </a:xfrm>
            <a:custGeom>
              <a:avLst/>
              <a:gdLst/>
              <a:ahLst/>
              <a:cxnLst/>
              <a:rect l="l" t="t" r="r" b="b"/>
              <a:pathLst>
                <a:path w="1376" h="1326" extrusionOk="0">
                  <a:moveTo>
                    <a:pt x="1036" y="1"/>
                  </a:moveTo>
                  <a:cubicBezTo>
                    <a:pt x="981" y="1"/>
                    <a:pt x="928" y="16"/>
                    <a:pt x="886" y="43"/>
                  </a:cubicBezTo>
                  <a:cubicBezTo>
                    <a:pt x="978" y="593"/>
                    <a:pt x="581" y="1143"/>
                    <a:pt x="0" y="1235"/>
                  </a:cubicBezTo>
                  <a:lnTo>
                    <a:pt x="0" y="1265"/>
                  </a:lnTo>
                  <a:cubicBezTo>
                    <a:pt x="41" y="1306"/>
                    <a:pt x="100" y="1325"/>
                    <a:pt x="170" y="1325"/>
                  </a:cubicBezTo>
                  <a:cubicBezTo>
                    <a:pt x="362" y="1325"/>
                    <a:pt x="640" y="1183"/>
                    <a:pt x="886" y="960"/>
                  </a:cubicBezTo>
                  <a:cubicBezTo>
                    <a:pt x="1222" y="624"/>
                    <a:pt x="1375" y="227"/>
                    <a:pt x="1222" y="74"/>
                  </a:cubicBezTo>
                  <a:cubicBezTo>
                    <a:pt x="1172" y="23"/>
                    <a:pt x="1103" y="1"/>
                    <a:pt x="10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9" name="Google Shape;449;p24"/>
            <p:cNvSpPr/>
            <p:nvPr/>
          </p:nvSpPr>
          <p:spPr>
            <a:xfrm>
              <a:off x="2882276" y="2938902"/>
              <a:ext cx="74777" cy="167339"/>
            </a:xfrm>
            <a:custGeom>
              <a:avLst/>
              <a:gdLst/>
              <a:ahLst/>
              <a:cxnLst/>
              <a:rect l="l" t="t" r="r" b="b"/>
              <a:pathLst>
                <a:path w="765" h="1712" extrusionOk="0">
                  <a:moveTo>
                    <a:pt x="367" y="1"/>
                  </a:moveTo>
                  <a:cubicBezTo>
                    <a:pt x="184" y="1"/>
                    <a:pt x="1" y="398"/>
                    <a:pt x="1" y="856"/>
                  </a:cubicBezTo>
                  <a:cubicBezTo>
                    <a:pt x="1" y="1315"/>
                    <a:pt x="153" y="1712"/>
                    <a:pt x="367" y="1712"/>
                  </a:cubicBezTo>
                  <a:cubicBezTo>
                    <a:pt x="581" y="1712"/>
                    <a:pt x="764" y="1315"/>
                    <a:pt x="764" y="856"/>
                  </a:cubicBezTo>
                  <a:cubicBezTo>
                    <a:pt x="764" y="398"/>
                    <a:pt x="581" y="1"/>
                    <a:pt x="3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" name="Google Shape;450;p24"/>
            <p:cNvSpPr/>
            <p:nvPr/>
          </p:nvSpPr>
          <p:spPr>
            <a:xfrm>
              <a:off x="2885306" y="2950925"/>
              <a:ext cx="74679" cy="155317"/>
            </a:xfrm>
            <a:custGeom>
              <a:avLst/>
              <a:gdLst/>
              <a:ahLst/>
              <a:cxnLst/>
              <a:rect l="l" t="t" r="r" b="b"/>
              <a:pathLst>
                <a:path w="764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1" y="458"/>
                    <a:pt x="367" y="856"/>
                    <a:pt x="0" y="1069"/>
                  </a:cubicBezTo>
                  <a:cubicBezTo>
                    <a:pt x="61" y="1375"/>
                    <a:pt x="183" y="1589"/>
                    <a:pt x="367" y="1589"/>
                  </a:cubicBezTo>
                  <a:cubicBezTo>
                    <a:pt x="581" y="1589"/>
                    <a:pt x="764" y="1192"/>
                    <a:pt x="764" y="733"/>
                  </a:cubicBezTo>
                  <a:cubicBezTo>
                    <a:pt x="764" y="489"/>
                    <a:pt x="703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1" name="Google Shape;451;p24"/>
            <p:cNvSpPr/>
            <p:nvPr/>
          </p:nvSpPr>
          <p:spPr>
            <a:xfrm>
              <a:off x="2921081" y="2927075"/>
              <a:ext cx="149456" cy="128339"/>
            </a:xfrm>
            <a:custGeom>
              <a:avLst/>
              <a:gdLst/>
              <a:ahLst/>
              <a:cxnLst/>
              <a:rect l="l" t="t" r="r" b="b"/>
              <a:pathLst>
                <a:path w="1529" h="1313" extrusionOk="0">
                  <a:moveTo>
                    <a:pt x="341" y="1"/>
                  </a:moveTo>
                  <a:cubicBezTo>
                    <a:pt x="267" y="1"/>
                    <a:pt x="203" y="20"/>
                    <a:pt x="153" y="61"/>
                  </a:cubicBezTo>
                  <a:cubicBezTo>
                    <a:pt x="1" y="214"/>
                    <a:pt x="153" y="611"/>
                    <a:pt x="489" y="947"/>
                  </a:cubicBezTo>
                  <a:cubicBezTo>
                    <a:pt x="735" y="1170"/>
                    <a:pt x="1014" y="1312"/>
                    <a:pt x="1206" y="1312"/>
                  </a:cubicBezTo>
                  <a:cubicBezTo>
                    <a:pt x="1276" y="1312"/>
                    <a:pt x="1334" y="1293"/>
                    <a:pt x="1375" y="1252"/>
                  </a:cubicBezTo>
                  <a:cubicBezTo>
                    <a:pt x="1528" y="1100"/>
                    <a:pt x="1375" y="702"/>
                    <a:pt x="1039" y="366"/>
                  </a:cubicBezTo>
                  <a:cubicBezTo>
                    <a:pt x="816" y="143"/>
                    <a:pt x="543" y="1"/>
                    <a:pt x="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2" name="Google Shape;452;p24"/>
            <p:cNvSpPr/>
            <p:nvPr/>
          </p:nvSpPr>
          <p:spPr>
            <a:xfrm>
              <a:off x="2921081" y="2927173"/>
              <a:ext cx="140463" cy="113384"/>
            </a:xfrm>
            <a:custGeom>
              <a:avLst/>
              <a:gdLst/>
              <a:ahLst/>
              <a:cxnLst/>
              <a:rect l="l" t="t" r="r" b="b"/>
              <a:pathLst>
                <a:path w="1437" h="1160" extrusionOk="0">
                  <a:moveTo>
                    <a:pt x="320" y="1"/>
                  </a:moveTo>
                  <a:cubicBezTo>
                    <a:pt x="251" y="1"/>
                    <a:pt x="194" y="20"/>
                    <a:pt x="153" y="60"/>
                  </a:cubicBezTo>
                  <a:cubicBezTo>
                    <a:pt x="1" y="213"/>
                    <a:pt x="153" y="610"/>
                    <a:pt x="489" y="946"/>
                  </a:cubicBezTo>
                  <a:lnTo>
                    <a:pt x="520" y="946"/>
                  </a:lnTo>
                  <a:cubicBezTo>
                    <a:pt x="581" y="915"/>
                    <a:pt x="673" y="915"/>
                    <a:pt x="764" y="915"/>
                  </a:cubicBezTo>
                  <a:cubicBezTo>
                    <a:pt x="978" y="915"/>
                    <a:pt x="1223" y="1007"/>
                    <a:pt x="1436" y="1160"/>
                  </a:cubicBezTo>
                  <a:cubicBezTo>
                    <a:pt x="1406" y="854"/>
                    <a:pt x="1284" y="579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3" name="Google Shape;453;p24"/>
            <p:cNvSpPr/>
            <p:nvPr/>
          </p:nvSpPr>
          <p:spPr>
            <a:xfrm>
              <a:off x="2945029" y="2879180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5" y="1"/>
                  </a:moveTo>
                  <a:cubicBezTo>
                    <a:pt x="367" y="1"/>
                    <a:pt x="0" y="184"/>
                    <a:pt x="0" y="368"/>
                  </a:cubicBezTo>
                  <a:cubicBezTo>
                    <a:pt x="0" y="581"/>
                    <a:pt x="367" y="765"/>
                    <a:pt x="855" y="765"/>
                  </a:cubicBezTo>
                  <a:cubicBezTo>
                    <a:pt x="1314" y="765"/>
                    <a:pt x="1711" y="581"/>
                    <a:pt x="1711" y="368"/>
                  </a:cubicBezTo>
                  <a:cubicBezTo>
                    <a:pt x="1711" y="184"/>
                    <a:pt x="1314" y="1"/>
                    <a:pt x="8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4" name="Google Shape;454;p24"/>
            <p:cNvSpPr/>
            <p:nvPr/>
          </p:nvSpPr>
          <p:spPr>
            <a:xfrm>
              <a:off x="2945029" y="2879180"/>
              <a:ext cx="146328" cy="74775"/>
            </a:xfrm>
            <a:custGeom>
              <a:avLst/>
              <a:gdLst/>
              <a:ahLst/>
              <a:cxnLst/>
              <a:rect l="l" t="t" r="r" b="b"/>
              <a:pathLst>
                <a:path w="1497" h="765" extrusionOk="0">
                  <a:moveTo>
                    <a:pt x="489" y="1"/>
                  </a:moveTo>
                  <a:cubicBezTo>
                    <a:pt x="214" y="62"/>
                    <a:pt x="0" y="215"/>
                    <a:pt x="0" y="368"/>
                  </a:cubicBezTo>
                  <a:cubicBezTo>
                    <a:pt x="0" y="551"/>
                    <a:pt x="397" y="765"/>
                    <a:pt x="855" y="765"/>
                  </a:cubicBezTo>
                  <a:cubicBezTo>
                    <a:pt x="1069" y="765"/>
                    <a:pt x="1314" y="704"/>
                    <a:pt x="1497" y="612"/>
                  </a:cubicBezTo>
                  <a:lnTo>
                    <a:pt x="1436" y="612"/>
                  </a:lnTo>
                  <a:cubicBezTo>
                    <a:pt x="1414" y="614"/>
                    <a:pt x="1391" y="615"/>
                    <a:pt x="1369" y="615"/>
                  </a:cubicBezTo>
                  <a:cubicBezTo>
                    <a:pt x="995" y="615"/>
                    <a:pt x="633" y="376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5" name="Google Shape;455;p24"/>
            <p:cNvSpPr/>
            <p:nvPr/>
          </p:nvSpPr>
          <p:spPr>
            <a:xfrm>
              <a:off x="2921081" y="2773029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1168" y="0"/>
                  </a:moveTo>
                  <a:cubicBezTo>
                    <a:pt x="968" y="0"/>
                    <a:pt x="706" y="147"/>
                    <a:pt x="489" y="384"/>
                  </a:cubicBezTo>
                  <a:cubicBezTo>
                    <a:pt x="153" y="720"/>
                    <a:pt x="1" y="1118"/>
                    <a:pt x="153" y="1270"/>
                  </a:cubicBezTo>
                  <a:cubicBezTo>
                    <a:pt x="194" y="1311"/>
                    <a:pt x="251" y="1330"/>
                    <a:pt x="320" y="1330"/>
                  </a:cubicBezTo>
                  <a:cubicBezTo>
                    <a:pt x="512" y="1330"/>
                    <a:pt x="792" y="1182"/>
                    <a:pt x="1039" y="934"/>
                  </a:cubicBezTo>
                  <a:cubicBezTo>
                    <a:pt x="1375" y="629"/>
                    <a:pt x="1528" y="232"/>
                    <a:pt x="1375" y="79"/>
                  </a:cubicBezTo>
                  <a:cubicBezTo>
                    <a:pt x="1322" y="25"/>
                    <a:pt x="1250" y="0"/>
                    <a:pt x="11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2927044" y="2834413"/>
              <a:ext cx="122575" cy="66076"/>
            </a:xfrm>
            <a:custGeom>
              <a:avLst/>
              <a:gdLst/>
              <a:ahLst/>
              <a:cxnLst/>
              <a:rect l="l" t="t" r="r" b="b"/>
              <a:pathLst>
                <a:path w="1254" h="676" extrusionOk="0">
                  <a:moveTo>
                    <a:pt x="1253" y="1"/>
                  </a:moveTo>
                  <a:cubicBezTo>
                    <a:pt x="1101" y="184"/>
                    <a:pt x="887" y="276"/>
                    <a:pt x="642" y="276"/>
                  </a:cubicBezTo>
                  <a:cubicBezTo>
                    <a:pt x="459" y="276"/>
                    <a:pt x="276" y="215"/>
                    <a:pt x="154" y="123"/>
                  </a:cubicBezTo>
                  <a:cubicBezTo>
                    <a:pt x="31" y="337"/>
                    <a:pt x="1" y="551"/>
                    <a:pt x="123" y="642"/>
                  </a:cubicBezTo>
                  <a:cubicBezTo>
                    <a:pt x="145" y="664"/>
                    <a:pt x="188" y="676"/>
                    <a:pt x="245" y="676"/>
                  </a:cubicBezTo>
                  <a:cubicBezTo>
                    <a:pt x="426" y="676"/>
                    <a:pt x="746" y="562"/>
                    <a:pt x="978" y="306"/>
                  </a:cubicBezTo>
                  <a:cubicBezTo>
                    <a:pt x="1101" y="215"/>
                    <a:pt x="1192" y="123"/>
                    <a:pt x="1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7" name="Google Shape;457;p24"/>
            <p:cNvSpPr/>
            <p:nvPr/>
          </p:nvSpPr>
          <p:spPr>
            <a:xfrm>
              <a:off x="2870351" y="2876248"/>
              <a:ext cx="89634" cy="75459"/>
            </a:xfrm>
            <a:custGeom>
              <a:avLst/>
              <a:gdLst/>
              <a:ahLst/>
              <a:cxnLst/>
              <a:rect l="l" t="t" r="r" b="b"/>
              <a:pathLst>
                <a:path w="917" h="772" extrusionOk="0">
                  <a:moveTo>
                    <a:pt x="520" y="0"/>
                  </a:moveTo>
                  <a:cubicBezTo>
                    <a:pt x="184" y="0"/>
                    <a:pt x="0" y="428"/>
                    <a:pt x="245" y="673"/>
                  </a:cubicBezTo>
                  <a:cubicBezTo>
                    <a:pt x="322" y="740"/>
                    <a:pt x="418" y="771"/>
                    <a:pt x="513" y="771"/>
                  </a:cubicBezTo>
                  <a:cubicBezTo>
                    <a:pt x="717" y="771"/>
                    <a:pt x="917" y="627"/>
                    <a:pt x="917" y="398"/>
                  </a:cubicBezTo>
                  <a:cubicBezTo>
                    <a:pt x="917" y="184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8" name="Google Shape;458;p24"/>
            <p:cNvSpPr/>
            <p:nvPr/>
          </p:nvSpPr>
          <p:spPr>
            <a:xfrm>
              <a:off x="3819856" y="1681903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67" y="0"/>
                  </a:moveTo>
                  <a:cubicBezTo>
                    <a:pt x="154" y="0"/>
                    <a:pt x="1" y="397"/>
                    <a:pt x="1" y="855"/>
                  </a:cubicBezTo>
                  <a:cubicBezTo>
                    <a:pt x="1" y="1314"/>
                    <a:pt x="154" y="1711"/>
                    <a:pt x="367" y="1711"/>
                  </a:cubicBezTo>
                  <a:cubicBezTo>
                    <a:pt x="581" y="1711"/>
                    <a:pt x="764" y="1314"/>
                    <a:pt x="764" y="855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3816924" y="1786392"/>
              <a:ext cx="74679" cy="62752"/>
            </a:xfrm>
            <a:custGeom>
              <a:avLst/>
              <a:gdLst/>
              <a:ahLst/>
              <a:cxnLst/>
              <a:rect l="l" t="t" r="r" b="b"/>
              <a:pathLst>
                <a:path w="764" h="642" extrusionOk="0">
                  <a:moveTo>
                    <a:pt x="764" y="0"/>
                  </a:moveTo>
                  <a:lnTo>
                    <a:pt x="764" y="0"/>
                  </a:lnTo>
                  <a:cubicBezTo>
                    <a:pt x="642" y="61"/>
                    <a:pt x="489" y="92"/>
                    <a:pt x="336" y="92"/>
                  </a:cubicBezTo>
                  <a:cubicBezTo>
                    <a:pt x="214" y="92"/>
                    <a:pt x="122" y="61"/>
                    <a:pt x="0" y="31"/>
                  </a:cubicBezTo>
                  <a:lnTo>
                    <a:pt x="0" y="31"/>
                  </a:lnTo>
                  <a:cubicBezTo>
                    <a:pt x="61" y="367"/>
                    <a:pt x="214" y="642"/>
                    <a:pt x="397" y="642"/>
                  </a:cubicBezTo>
                  <a:cubicBezTo>
                    <a:pt x="581" y="642"/>
                    <a:pt x="733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0" name="Google Shape;460;p24"/>
            <p:cNvSpPr/>
            <p:nvPr/>
          </p:nvSpPr>
          <p:spPr>
            <a:xfrm>
              <a:off x="3706373" y="1732241"/>
              <a:ext cx="146426" cy="128730"/>
            </a:xfrm>
            <a:custGeom>
              <a:avLst/>
              <a:gdLst/>
              <a:ahLst/>
              <a:cxnLst/>
              <a:rect l="l" t="t" r="r" b="b"/>
              <a:pathLst>
                <a:path w="1498" h="1317" extrusionOk="0">
                  <a:moveTo>
                    <a:pt x="333" y="1"/>
                  </a:moveTo>
                  <a:cubicBezTo>
                    <a:pt x="259" y="1"/>
                    <a:pt x="198" y="22"/>
                    <a:pt x="154" y="66"/>
                  </a:cubicBezTo>
                  <a:cubicBezTo>
                    <a:pt x="1" y="218"/>
                    <a:pt x="123" y="615"/>
                    <a:pt x="459" y="951"/>
                  </a:cubicBezTo>
                  <a:cubicBezTo>
                    <a:pt x="705" y="1175"/>
                    <a:pt x="984" y="1317"/>
                    <a:pt x="1176" y="1317"/>
                  </a:cubicBezTo>
                  <a:cubicBezTo>
                    <a:pt x="1246" y="1317"/>
                    <a:pt x="1304" y="1298"/>
                    <a:pt x="1345" y="1257"/>
                  </a:cubicBezTo>
                  <a:cubicBezTo>
                    <a:pt x="1498" y="1104"/>
                    <a:pt x="1345" y="707"/>
                    <a:pt x="1040" y="371"/>
                  </a:cubicBezTo>
                  <a:cubicBezTo>
                    <a:pt x="778" y="131"/>
                    <a:pt x="517" y="1"/>
                    <a:pt x="3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1" name="Google Shape;461;p24"/>
            <p:cNvSpPr/>
            <p:nvPr/>
          </p:nvSpPr>
          <p:spPr>
            <a:xfrm>
              <a:off x="3754171" y="1810242"/>
              <a:ext cx="92665" cy="53760"/>
            </a:xfrm>
            <a:custGeom>
              <a:avLst/>
              <a:gdLst/>
              <a:ahLst/>
              <a:cxnLst/>
              <a:rect l="l" t="t" r="r" b="b"/>
              <a:pathLst>
                <a:path w="948" h="550" extrusionOk="0">
                  <a:moveTo>
                    <a:pt x="826" y="1"/>
                  </a:moveTo>
                  <a:cubicBezTo>
                    <a:pt x="642" y="123"/>
                    <a:pt x="428" y="184"/>
                    <a:pt x="184" y="184"/>
                  </a:cubicBezTo>
                  <a:lnTo>
                    <a:pt x="1" y="184"/>
                  </a:lnTo>
                  <a:cubicBezTo>
                    <a:pt x="224" y="408"/>
                    <a:pt x="497" y="549"/>
                    <a:pt x="687" y="549"/>
                  </a:cubicBezTo>
                  <a:cubicBezTo>
                    <a:pt x="757" y="549"/>
                    <a:pt x="815" y="530"/>
                    <a:pt x="856" y="489"/>
                  </a:cubicBezTo>
                  <a:cubicBezTo>
                    <a:pt x="948" y="398"/>
                    <a:pt x="917" y="215"/>
                    <a:pt x="8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2" name="Google Shape;462;p24"/>
            <p:cNvSpPr/>
            <p:nvPr/>
          </p:nvSpPr>
          <p:spPr>
            <a:xfrm>
              <a:off x="3664636" y="1834189"/>
              <a:ext cx="164314" cy="74677"/>
            </a:xfrm>
            <a:custGeom>
              <a:avLst/>
              <a:gdLst/>
              <a:ahLst/>
              <a:cxnLst/>
              <a:rect l="l" t="t" r="r" b="b"/>
              <a:pathLst>
                <a:path w="1681" h="764" extrusionOk="0">
                  <a:moveTo>
                    <a:pt x="825" y="0"/>
                  </a:moveTo>
                  <a:cubicBezTo>
                    <a:pt x="367" y="0"/>
                    <a:pt x="0" y="183"/>
                    <a:pt x="0" y="367"/>
                  </a:cubicBezTo>
                  <a:cubicBezTo>
                    <a:pt x="0" y="580"/>
                    <a:pt x="367" y="764"/>
                    <a:pt x="825" y="764"/>
                  </a:cubicBezTo>
                  <a:cubicBezTo>
                    <a:pt x="1314" y="764"/>
                    <a:pt x="1680" y="580"/>
                    <a:pt x="1680" y="367"/>
                  </a:cubicBezTo>
                  <a:cubicBezTo>
                    <a:pt x="1680" y="183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3664636" y="1849046"/>
              <a:ext cx="164314" cy="62850"/>
            </a:xfrm>
            <a:custGeom>
              <a:avLst/>
              <a:gdLst/>
              <a:ahLst/>
              <a:cxnLst/>
              <a:rect l="l" t="t" r="r" b="b"/>
              <a:pathLst>
                <a:path w="1681" h="643" extrusionOk="0">
                  <a:moveTo>
                    <a:pt x="1497" y="1"/>
                  </a:moveTo>
                  <a:cubicBezTo>
                    <a:pt x="1314" y="276"/>
                    <a:pt x="978" y="459"/>
                    <a:pt x="611" y="459"/>
                  </a:cubicBezTo>
                  <a:cubicBezTo>
                    <a:pt x="397" y="459"/>
                    <a:pt x="184" y="398"/>
                    <a:pt x="0" y="245"/>
                  </a:cubicBezTo>
                  <a:lnTo>
                    <a:pt x="0" y="245"/>
                  </a:lnTo>
                  <a:cubicBezTo>
                    <a:pt x="0" y="459"/>
                    <a:pt x="367" y="642"/>
                    <a:pt x="825" y="642"/>
                  </a:cubicBezTo>
                  <a:cubicBezTo>
                    <a:pt x="1283" y="642"/>
                    <a:pt x="1680" y="459"/>
                    <a:pt x="1680" y="245"/>
                  </a:cubicBezTo>
                  <a:cubicBezTo>
                    <a:pt x="1680" y="154"/>
                    <a:pt x="1619" y="62"/>
                    <a:pt x="14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3703441" y="1885114"/>
              <a:ext cx="149358" cy="128632"/>
            </a:xfrm>
            <a:custGeom>
              <a:avLst/>
              <a:gdLst/>
              <a:ahLst/>
              <a:cxnLst/>
              <a:rect l="l" t="t" r="r" b="b"/>
              <a:pathLst>
                <a:path w="1528" h="1316" extrusionOk="0">
                  <a:moveTo>
                    <a:pt x="1209" y="0"/>
                  </a:moveTo>
                  <a:cubicBezTo>
                    <a:pt x="1017" y="0"/>
                    <a:pt x="737" y="148"/>
                    <a:pt x="489" y="396"/>
                  </a:cubicBezTo>
                  <a:cubicBezTo>
                    <a:pt x="153" y="701"/>
                    <a:pt x="0" y="1098"/>
                    <a:pt x="153" y="1251"/>
                  </a:cubicBezTo>
                  <a:cubicBezTo>
                    <a:pt x="197" y="1295"/>
                    <a:pt x="263" y="1316"/>
                    <a:pt x="343" y="1316"/>
                  </a:cubicBezTo>
                  <a:cubicBezTo>
                    <a:pt x="541" y="1316"/>
                    <a:pt x="821" y="1185"/>
                    <a:pt x="1039" y="945"/>
                  </a:cubicBezTo>
                  <a:cubicBezTo>
                    <a:pt x="1375" y="609"/>
                    <a:pt x="1528" y="212"/>
                    <a:pt x="1375" y="59"/>
                  </a:cubicBezTo>
                  <a:cubicBezTo>
                    <a:pt x="1335" y="19"/>
                    <a:pt x="1277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5" name="Google Shape;465;p24"/>
            <p:cNvSpPr/>
            <p:nvPr/>
          </p:nvSpPr>
          <p:spPr>
            <a:xfrm>
              <a:off x="3718396" y="1883746"/>
              <a:ext cx="134403" cy="129512"/>
            </a:xfrm>
            <a:custGeom>
              <a:avLst/>
              <a:gdLst/>
              <a:ahLst/>
              <a:cxnLst/>
              <a:rect l="l" t="t" r="r" b="b"/>
              <a:pathLst>
                <a:path w="1375" h="1325" extrusionOk="0">
                  <a:moveTo>
                    <a:pt x="1020" y="0"/>
                  </a:moveTo>
                  <a:cubicBezTo>
                    <a:pt x="965" y="0"/>
                    <a:pt x="910" y="15"/>
                    <a:pt x="855" y="43"/>
                  </a:cubicBezTo>
                  <a:cubicBezTo>
                    <a:pt x="978" y="623"/>
                    <a:pt x="581" y="1173"/>
                    <a:pt x="0" y="1234"/>
                  </a:cubicBezTo>
                  <a:cubicBezTo>
                    <a:pt x="0" y="1265"/>
                    <a:pt x="0" y="1265"/>
                    <a:pt x="0" y="1265"/>
                  </a:cubicBezTo>
                  <a:cubicBezTo>
                    <a:pt x="41" y="1306"/>
                    <a:pt x="100" y="1325"/>
                    <a:pt x="170" y="1325"/>
                  </a:cubicBezTo>
                  <a:cubicBezTo>
                    <a:pt x="361" y="1325"/>
                    <a:pt x="640" y="1183"/>
                    <a:pt x="886" y="959"/>
                  </a:cubicBezTo>
                  <a:cubicBezTo>
                    <a:pt x="1192" y="623"/>
                    <a:pt x="1375" y="226"/>
                    <a:pt x="1222" y="73"/>
                  </a:cubicBezTo>
                  <a:cubicBezTo>
                    <a:pt x="1155" y="23"/>
                    <a:pt x="1088" y="0"/>
                    <a:pt x="10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6" name="Google Shape;466;p24"/>
            <p:cNvSpPr/>
            <p:nvPr/>
          </p:nvSpPr>
          <p:spPr>
            <a:xfrm>
              <a:off x="3813894" y="1896844"/>
              <a:ext cx="74777" cy="167339"/>
            </a:xfrm>
            <a:custGeom>
              <a:avLst/>
              <a:gdLst/>
              <a:ahLst/>
              <a:cxnLst/>
              <a:rect l="l" t="t" r="r" b="b"/>
              <a:pathLst>
                <a:path w="765" h="1712" extrusionOk="0">
                  <a:moveTo>
                    <a:pt x="398" y="1"/>
                  </a:moveTo>
                  <a:cubicBezTo>
                    <a:pt x="184" y="1"/>
                    <a:pt x="1" y="398"/>
                    <a:pt x="1" y="856"/>
                  </a:cubicBezTo>
                  <a:cubicBezTo>
                    <a:pt x="1" y="1314"/>
                    <a:pt x="184" y="1711"/>
                    <a:pt x="398" y="1711"/>
                  </a:cubicBezTo>
                  <a:cubicBezTo>
                    <a:pt x="612" y="1711"/>
                    <a:pt x="764" y="1314"/>
                    <a:pt x="764" y="856"/>
                  </a:cubicBezTo>
                  <a:cubicBezTo>
                    <a:pt x="764" y="398"/>
                    <a:pt x="612" y="1"/>
                    <a:pt x="3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7" name="Google Shape;467;p24"/>
            <p:cNvSpPr/>
            <p:nvPr/>
          </p:nvSpPr>
          <p:spPr>
            <a:xfrm>
              <a:off x="3819856" y="1911799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51" y="0"/>
                  </a:moveTo>
                  <a:lnTo>
                    <a:pt x="551" y="0"/>
                  </a:lnTo>
                  <a:cubicBezTo>
                    <a:pt x="612" y="428"/>
                    <a:pt x="367" y="825"/>
                    <a:pt x="1" y="1039"/>
                  </a:cubicBezTo>
                  <a:cubicBezTo>
                    <a:pt x="62" y="1344"/>
                    <a:pt x="184" y="1558"/>
                    <a:pt x="367" y="1558"/>
                  </a:cubicBezTo>
                  <a:cubicBezTo>
                    <a:pt x="551" y="1558"/>
                    <a:pt x="764" y="1161"/>
                    <a:pt x="764" y="703"/>
                  </a:cubicBezTo>
                  <a:cubicBezTo>
                    <a:pt x="764" y="459"/>
                    <a:pt x="703" y="214"/>
                    <a:pt x="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8" name="Google Shape;468;p24"/>
            <p:cNvSpPr/>
            <p:nvPr/>
          </p:nvSpPr>
          <p:spPr>
            <a:xfrm>
              <a:off x="3855729" y="1885017"/>
              <a:ext cx="149358" cy="128730"/>
            </a:xfrm>
            <a:custGeom>
              <a:avLst/>
              <a:gdLst/>
              <a:ahLst/>
              <a:cxnLst/>
              <a:rect l="l" t="t" r="r" b="b"/>
              <a:pathLst>
                <a:path w="1528" h="1317" extrusionOk="0">
                  <a:moveTo>
                    <a:pt x="336" y="1"/>
                  </a:moveTo>
                  <a:cubicBezTo>
                    <a:pt x="264" y="1"/>
                    <a:pt x="202" y="20"/>
                    <a:pt x="153" y="60"/>
                  </a:cubicBezTo>
                  <a:cubicBezTo>
                    <a:pt x="0" y="213"/>
                    <a:pt x="153" y="610"/>
                    <a:pt x="489" y="946"/>
                  </a:cubicBezTo>
                  <a:cubicBezTo>
                    <a:pt x="729" y="1186"/>
                    <a:pt x="999" y="1317"/>
                    <a:pt x="1190" y="1317"/>
                  </a:cubicBezTo>
                  <a:cubicBezTo>
                    <a:pt x="1267" y="1317"/>
                    <a:pt x="1331" y="1296"/>
                    <a:pt x="1375" y="1252"/>
                  </a:cubicBezTo>
                  <a:cubicBezTo>
                    <a:pt x="1528" y="1099"/>
                    <a:pt x="1375" y="702"/>
                    <a:pt x="1039" y="366"/>
                  </a:cubicBezTo>
                  <a:cubicBezTo>
                    <a:pt x="793" y="142"/>
                    <a:pt x="531" y="1"/>
                    <a:pt x="3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3855729" y="1885114"/>
              <a:ext cx="137433" cy="113384"/>
            </a:xfrm>
            <a:custGeom>
              <a:avLst/>
              <a:gdLst/>
              <a:ahLst/>
              <a:cxnLst/>
              <a:rect l="l" t="t" r="r" b="b"/>
              <a:pathLst>
                <a:path w="1406" h="1160" extrusionOk="0">
                  <a:moveTo>
                    <a:pt x="320" y="0"/>
                  </a:moveTo>
                  <a:cubicBezTo>
                    <a:pt x="251" y="0"/>
                    <a:pt x="193" y="19"/>
                    <a:pt x="153" y="59"/>
                  </a:cubicBezTo>
                  <a:cubicBezTo>
                    <a:pt x="0" y="212"/>
                    <a:pt x="153" y="609"/>
                    <a:pt x="459" y="945"/>
                  </a:cubicBezTo>
                  <a:lnTo>
                    <a:pt x="489" y="945"/>
                  </a:lnTo>
                  <a:cubicBezTo>
                    <a:pt x="581" y="945"/>
                    <a:pt x="672" y="915"/>
                    <a:pt x="734" y="915"/>
                  </a:cubicBezTo>
                  <a:cubicBezTo>
                    <a:pt x="978" y="915"/>
                    <a:pt x="1222" y="1006"/>
                    <a:pt x="1406" y="1159"/>
                  </a:cubicBezTo>
                  <a:cubicBezTo>
                    <a:pt x="1406" y="854"/>
                    <a:pt x="1283" y="579"/>
                    <a:pt x="1039" y="396"/>
                  </a:cubicBezTo>
                  <a:cubicBezTo>
                    <a:pt x="792" y="148"/>
                    <a:pt x="511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0" name="Google Shape;470;p24"/>
            <p:cNvSpPr/>
            <p:nvPr/>
          </p:nvSpPr>
          <p:spPr>
            <a:xfrm>
              <a:off x="3879579" y="1837122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67" y="1"/>
                    <a:pt x="1" y="184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1" name="Google Shape;471;p24"/>
            <p:cNvSpPr/>
            <p:nvPr/>
          </p:nvSpPr>
          <p:spPr>
            <a:xfrm>
              <a:off x="3879579" y="1837122"/>
              <a:ext cx="146426" cy="74775"/>
            </a:xfrm>
            <a:custGeom>
              <a:avLst/>
              <a:gdLst/>
              <a:ahLst/>
              <a:cxnLst/>
              <a:rect l="l" t="t" r="r" b="b"/>
              <a:pathLst>
                <a:path w="1498" h="765" extrusionOk="0">
                  <a:moveTo>
                    <a:pt x="490" y="1"/>
                  </a:moveTo>
                  <a:cubicBezTo>
                    <a:pt x="184" y="62"/>
                    <a:pt x="1" y="214"/>
                    <a:pt x="1" y="398"/>
                  </a:cubicBezTo>
                  <a:cubicBezTo>
                    <a:pt x="1" y="612"/>
                    <a:pt x="367" y="764"/>
                    <a:pt x="856" y="764"/>
                  </a:cubicBezTo>
                  <a:cubicBezTo>
                    <a:pt x="1070" y="764"/>
                    <a:pt x="1314" y="703"/>
                    <a:pt x="1498" y="612"/>
                  </a:cubicBezTo>
                  <a:lnTo>
                    <a:pt x="1437" y="612"/>
                  </a:lnTo>
                  <a:cubicBezTo>
                    <a:pt x="1414" y="613"/>
                    <a:pt x="1392" y="614"/>
                    <a:pt x="1370" y="614"/>
                  </a:cubicBezTo>
                  <a:cubicBezTo>
                    <a:pt x="995" y="614"/>
                    <a:pt x="634" y="375"/>
                    <a:pt x="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2" name="Google Shape;472;p24"/>
            <p:cNvSpPr/>
            <p:nvPr/>
          </p:nvSpPr>
          <p:spPr>
            <a:xfrm>
              <a:off x="3855729" y="1732241"/>
              <a:ext cx="149358" cy="128730"/>
            </a:xfrm>
            <a:custGeom>
              <a:avLst/>
              <a:gdLst/>
              <a:ahLst/>
              <a:cxnLst/>
              <a:rect l="l" t="t" r="r" b="b"/>
              <a:pathLst>
                <a:path w="1528" h="1317" extrusionOk="0">
                  <a:moveTo>
                    <a:pt x="1185" y="1"/>
                  </a:moveTo>
                  <a:cubicBezTo>
                    <a:pt x="987" y="1"/>
                    <a:pt x="707" y="131"/>
                    <a:pt x="489" y="371"/>
                  </a:cubicBezTo>
                  <a:cubicBezTo>
                    <a:pt x="153" y="707"/>
                    <a:pt x="0" y="1104"/>
                    <a:pt x="153" y="1257"/>
                  </a:cubicBezTo>
                  <a:cubicBezTo>
                    <a:pt x="194" y="1298"/>
                    <a:pt x="253" y="1317"/>
                    <a:pt x="323" y="1317"/>
                  </a:cubicBezTo>
                  <a:cubicBezTo>
                    <a:pt x="514" y="1317"/>
                    <a:pt x="793" y="1175"/>
                    <a:pt x="1039" y="951"/>
                  </a:cubicBezTo>
                  <a:cubicBezTo>
                    <a:pt x="1375" y="615"/>
                    <a:pt x="1528" y="218"/>
                    <a:pt x="1375" y="66"/>
                  </a:cubicBezTo>
                  <a:cubicBezTo>
                    <a:pt x="1331" y="22"/>
                    <a:pt x="1265" y="1"/>
                    <a:pt x="11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3" name="Google Shape;473;p24"/>
            <p:cNvSpPr/>
            <p:nvPr/>
          </p:nvSpPr>
          <p:spPr>
            <a:xfrm>
              <a:off x="3861692" y="1792354"/>
              <a:ext cx="122478" cy="66076"/>
            </a:xfrm>
            <a:custGeom>
              <a:avLst/>
              <a:gdLst/>
              <a:ahLst/>
              <a:cxnLst/>
              <a:rect l="l" t="t" r="r" b="b"/>
              <a:pathLst>
                <a:path w="1253" h="676" extrusionOk="0">
                  <a:moveTo>
                    <a:pt x="1253" y="0"/>
                  </a:moveTo>
                  <a:lnTo>
                    <a:pt x="1253" y="0"/>
                  </a:lnTo>
                  <a:cubicBezTo>
                    <a:pt x="1100" y="184"/>
                    <a:pt x="856" y="275"/>
                    <a:pt x="642" y="275"/>
                  </a:cubicBezTo>
                  <a:cubicBezTo>
                    <a:pt x="459" y="275"/>
                    <a:pt x="275" y="214"/>
                    <a:pt x="153" y="123"/>
                  </a:cubicBezTo>
                  <a:cubicBezTo>
                    <a:pt x="31" y="336"/>
                    <a:pt x="0" y="550"/>
                    <a:pt x="92" y="642"/>
                  </a:cubicBezTo>
                  <a:cubicBezTo>
                    <a:pt x="121" y="664"/>
                    <a:pt x="169" y="675"/>
                    <a:pt x="228" y="675"/>
                  </a:cubicBezTo>
                  <a:cubicBezTo>
                    <a:pt x="415" y="675"/>
                    <a:pt x="723" y="561"/>
                    <a:pt x="978" y="306"/>
                  </a:cubicBezTo>
                  <a:cubicBezTo>
                    <a:pt x="1070" y="214"/>
                    <a:pt x="1161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4" name="Google Shape;474;p24"/>
            <p:cNvSpPr/>
            <p:nvPr/>
          </p:nvSpPr>
          <p:spPr>
            <a:xfrm>
              <a:off x="3804999" y="1834189"/>
              <a:ext cx="89634" cy="76730"/>
            </a:xfrm>
            <a:custGeom>
              <a:avLst/>
              <a:gdLst/>
              <a:ahLst/>
              <a:cxnLst/>
              <a:rect l="l" t="t" r="r" b="b"/>
              <a:pathLst>
                <a:path w="917" h="785" extrusionOk="0">
                  <a:moveTo>
                    <a:pt x="519" y="0"/>
                  </a:moveTo>
                  <a:cubicBezTo>
                    <a:pt x="183" y="0"/>
                    <a:pt x="0" y="428"/>
                    <a:pt x="244" y="672"/>
                  </a:cubicBezTo>
                  <a:cubicBezTo>
                    <a:pt x="322" y="750"/>
                    <a:pt x="419" y="784"/>
                    <a:pt x="514" y="784"/>
                  </a:cubicBezTo>
                  <a:cubicBezTo>
                    <a:pt x="718" y="784"/>
                    <a:pt x="916" y="626"/>
                    <a:pt x="916" y="397"/>
                  </a:cubicBezTo>
                  <a:cubicBezTo>
                    <a:pt x="916" y="183"/>
                    <a:pt x="733" y="0"/>
                    <a:pt x="5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5" name="Google Shape;475;p24"/>
            <p:cNvSpPr/>
            <p:nvPr/>
          </p:nvSpPr>
          <p:spPr>
            <a:xfrm>
              <a:off x="4587261" y="1872994"/>
              <a:ext cx="77709" cy="167242"/>
            </a:xfrm>
            <a:custGeom>
              <a:avLst/>
              <a:gdLst/>
              <a:ahLst/>
              <a:cxnLst/>
              <a:rect l="l" t="t" r="r" b="b"/>
              <a:pathLst>
                <a:path w="795" h="1711" extrusionOk="0">
                  <a:moveTo>
                    <a:pt x="398" y="0"/>
                  </a:moveTo>
                  <a:cubicBezTo>
                    <a:pt x="184" y="0"/>
                    <a:pt x="1" y="397"/>
                    <a:pt x="1" y="856"/>
                  </a:cubicBezTo>
                  <a:cubicBezTo>
                    <a:pt x="1" y="1314"/>
                    <a:pt x="184" y="1711"/>
                    <a:pt x="398" y="1711"/>
                  </a:cubicBezTo>
                  <a:cubicBezTo>
                    <a:pt x="612" y="1711"/>
                    <a:pt x="795" y="1314"/>
                    <a:pt x="795" y="856"/>
                  </a:cubicBezTo>
                  <a:cubicBezTo>
                    <a:pt x="795" y="367"/>
                    <a:pt x="612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6" name="Google Shape;476;p24"/>
            <p:cNvSpPr/>
            <p:nvPr/>
          </p:nvSpPr>
          <p:spPr>
            <a:xfrm>
              <a:off x="4587261" y="1977483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0"/>
                  </a:moveTo>
                  <a:cubicBezTo>
                    <a:pt x="642" y="61"/>
                    <a:pt x="490" y="92"/>
                    <a:pt x="337" y="92"/>
                  </a:cubicBezTo>
                  <a:cubicBezTo>
                    <a:pt x="215" y="92"/>
                    <a:pt x="123" y="61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215" y="611"/>
                    <a:pt x="398" y="611"/>
                  </a:cubicBezTo>
                  <a:cubicBezTo>
                    <a:pt x="581" y="611"/>
                    <a:pt x="734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7" name="Google Shape;477;p24"/>
            <p:cNvSpPr/>
            <p:nvPr/>
          </p:nvSpPr>
          <p:spPr>
            <a:xfrm>
              <a:off x="4473778" y="1923333"/>
              <a:ext cx="149456" cy="128730"/>
            </a:xfrm>
            <a:custGeom>
              <a:avLst/>
              <a:gdLst/>
              <a:ahLst/>
              <a:cxnLst/>
              <a:rect l="l" t="t" r="r" b="b"/>
              <a:pathLst>
                <a:path w="1529" h="1317" extrusionOk="0">
                  <a:moveTo>
                    <a:pt x="338" y="1"/>
                  </a:moveTo>
                  <a:cubicBezTo>
                    <a:pt x="261" y="1"/>
                    <a:pt x="197" y="22"/>
                    <a:pt x="154" y="66"/>
                  </a:cubicBezTo>
                  <a:cubicBezTo>
                    <a:pt x="1" y="218"/>
                    <a:pt x="154" y="615"/>
                    <a:pt x="490" y="921"/>
                  </a:cubicBezTo>
                  <a:cubicBezTo>
                    <a:pt x="737" y="1168"/>
                    <a:pt x="1017" y="1316"/>
                    <a:pt x="1209" y="1316"/>
                  </a:cubicBezTo>
                  <a:cubicBezTo>
                    <a:pt x="1278" y="1316"/>
                    <a:pt x="1335" y="1297"/>
                    <a:pt x="1376" y="1257"/>
                  </a:cubicBezTo>
                  <a:cubicBezTo>
                    <a:pt x="1528" y="1104"/>
                    <a:pt x="1376" y="707"/>
                    <a:pt x="1040" y="371"/>
                  </a:cubicBezTo>
                  <a:cubicBezTo>
                    <a:pt x="800" y="131"/>
                    <a:pt x="529" y="1"/>
                    <a:pt x="3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4524606" y="2001333"/>
              <a:ext cx="92665" cy="53760"/>
            </a:xfrm>
            <a:custGeom>
              <a:avLst/>
              <a:gdLst/>
              <a:ahLst/>
              <a:cxnLst/>
              <a:rect l="l" t="t" r="r" b="b"/>
              <a:pathLst>
                <a:path w="948" h="550" extrusionOk="0">
                  <a:moveTo>
                    <a:pt x="825" y="1"/>
                  </a:moveTo>
                  <a:cubicBezTo>
                    <a:pt x="642" y="123"/>
                    <a:pt x="428" y="184"/>
                    <a:pt x="184" y="184"/>
                  </a:cubicBezTo>
                  <a:lnTo>
                    <a:pt x="0" y="184"/>
                  </a:lnTo>
                  <a:cubicBezTo>
                    <a:pt x="224" y="408"/>
                    <a:pt x="497" y="549"/>
                    <a:pt x="687" y="549"/>
                  </a:cubicBezTo>
                  <a:cubicBezTo>
                    <a:pt x="756" y="549"/>
                    <a:pt x="815" y="530"/>
                    <a:pt x="856" y="490"/>
                  </a:cubicBezTo>
                  <a:cubicBezTo>
                    <a:pt x="947" y="398"/>
                    <a:pt x="917" y="215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4432040" y="2025281"/>
              <a:ext cx="167246" cy="74677"/>
            </a:xfrm>
            <a:custGeom>
              <a:avLst/>
              <a:gdLst/>
              <a:ahLst/>
              <a:cxnLst/>
              <a:rect l="l" t="t" r="r" b="b"/>
              <a:pathLst>
                <a:path w="1711" h="764" extrusionOk="0">
                  <a:moveTo>
                    <a:pt x="856" y="0"/>
                  </a:moveTo>
                  <a:cubicBezTo>
                    <a:pt x="397" y="0"/>
                    <a:pt x="0" y="183"/>
                    <a:pt x="0" y="367"/>
                  </a:cubicBezTo>
                  <a:cubicBezTo>
                    <a:pt x="0" y="581"/>
                    <a:pt x="39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8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4434972" y="2040138"/>
              <a:ext cx="164314" cy="62850"/>
            </a:xfrm>
            <a:custGeom>
              <a:avLst/>
              <a:gdLst/>
              <a:ahLst/>
              <a:cxnLst/>
              <a:rect l="l" t="t" r="r" b="b"/>
              <a:pathLst>
                <a:path w="1681" h="643" extrusionOk="0">
                  <a:moveTo>
                    <a:pt x="1498" y="1"/>
                  </a:moveTo>
                  <a:cubicBezTo>
                    <a:pt x="1314" y="306"/>
                    <a:pt x="978" y="459"/>
                    <a:pt x="612" y="459"/>
                  </a:cubicBezTo>
                  <a:cubicBezTo>
                    <a:pt x="398" y="459"/>
                    <a:pt x="184" y="398"/>
                    <a:pt x="1" y="276"/>
                  </a:cubicBezTo>
                  <a:lnTo>
                    <a:pt x="1" y="276"/>
                  </a:lnTo>
                  <a:cubicBezTo>
                    <a:pt x="1" y="459"/>
                    <a:pt x="367" y="642"/>
                    <a:pt x="826" y="642"/>
                  </a:cubicBezTo>
                  <a:cubicBezTo>
                    <a:pt x="1284" y="642"/>
                    <a:pt x="1681" y="459"/>
                    <a:pt x="1681" y="276"/>
                  </a:cubicBezTo>
                  <a:cubicBezTo>
                    <a:pt x="1681" y="154"/>
                    <a:pt x="1620" y="62"/>
                    <a:pt x="1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4473778" y="2075619"/>
              <a:ext cx="149456" cy="129219"/>
            </a:xfrm>
            <a:custGeom>
              <a:avLst/>
              <a:gdLst/>
              <a:ahLst/>
              <a:cxnLst/>
              <a:rect l="l" t="t" r="r" b="b"/>
              <a:pathLst>
                <a:path w="1529" h="1322" extrusionOk="0">
                  <a:moveTo>
                    <a:pt x="1191" y="1"/>
                  </a:moveTo>
                  <a:cubicBezTo>
                    <a:pt x="1000" y="1"/>
                    <a:pt x="729" y="131"/>
                    <a:pt x="490" y="371"/>
                  </a:cubicBezTo>
                  <a:cubicBezTo>
                    <a:pt x="154" y="738"/>
                    <a:pt x="1" y="1104"/>
                    <a:pt x="154" y="1257"/>
                  </a:cubicBezTo>
                  <a:cubicBezTo>
                    <a:pt x="197" y="1301"/>
                    <a:pt x="264" y="1322"/>
                    <a:pt x="344" y="1322"/>
                  </a:cubicBezTo>
                  <a:cubicBezTo>
                    <a:pt x="542" y="1322"/>
                    <a:pt x="822" y="1191"/>
                    <a:pt x="1040" y="951"/>
                  </a:cubicBezTo>
                  <a:cubicBezTo>
                    <a:pt x="1376" y="615"/>
                    <a:pt x="1528" y="218"/>
                    <a:pt x="1376" y="66"/>
                  </a:cubicBezTo>
                  <a:cubicBezTo>
                    <a:pt x="1332" y="22"/>
                    <a:pt x="1268" y="1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4488733" y="2074837"/>
              <a:ext cx="134501" cy="129512"/>
            </a:xfrm>
            <a:custGeom>
              <a:avLst/>
              <a:gdLst/>
              <a:ahLst/>
              <a:cxnLst/>
              <a:rect l="l" t="t" r="r" b="b"/>
              <a:pathLst>
                <a:path w="1376" h="1325" extrusionOk="0">
                  <a:moveTo>
                    <a:pt x="1026" y="0"/>
                  </a:moveTo>
                  <a:cubicBezTo>
                    <a:pt x="975" y="0"/>
                    <a:pt x="928" y="16"/>
                    <a:pt x="887" y="43"/>
                  </a:cubicBezTo>
                  <a:cubicBezTo>
                    <a:pt x="978" y="623"/>
                    <a:pt x="581" y="1173"/>
                    <a:pt x="1" y="1234"/>
                  </a:cubicBezTo>
                  <a:lnTo>
                    <a:pt x="1" y="1265"/>
                  </a:lnTo>
                  <a:cubicBezTo>
                    <a:pt x="42" y="1306"/>
                    <a:pt x="100" y="1325"/>
                    <a:pt x="170" y="1325"/>
                  </a:cubicBezTo>
                  <a:cubicBezTo>
                    <a:pt x="362" y="1325"/>
                    <a:pt x="641" y="1183"/>
                    <a:pt x="887" y="959"/>
                  </a:cubicBezTo>
                  <a:cubicBezTo>
                    <a:pt x="1223" y="623"/>
                    <a:pt x="1375" y="226"/>
                    <a:pt x="1223" y="74"/>
                  </a:cubicBezTo>
                  <a:cubicBezTo>
                    <a:pt x="1155" y="23"/>
                    <a:pt x="1088" y="0"/>
                    <a:pt x="10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4584328" y="2087935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1"/>
                  </a:moveTo>
                  <a:cubicBezTo>
                    <a:pt x="183" y="1"/>
                    <a:pt x="0" y="398"/>
                    <a:pt x="0" y="856"/>
                  </a:cubicBezTo>
                  <a:cubicBezTo>
                    <a:pt x="0" y="1314"/>
                    <a:pt x="153" y="1711"/>
                    <a:pt x="367" y="1711"/>
                  </a:cubicBezTo>
                  <a:cubicBezTo>
                    <a:pt x="611" y="1711"/>
                    <a:pt x="764" y="1314"/>
                    <a:pt x="764" y="856"/>
                  </a:cubicBezTo>
                  <a:cubicBezTo>
                    <a:pt x="764" y="398"/>
                    <a:pt x="61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4590291" y="2102890"/>
              <a:ext cx="74679" cy="152384"/>
            </a:xfrm>
            <a:custGeom>
              <a:avLst/>
              <a:gdLst/>
              <a:ahLst/>
              <a:cxnLst/>
              <a:rect l="l" t="t" r="r" b="b"/>
              <a:pathLst>
                <a:path w="764" h="1559" extrusionOk="0">
                  <a:moveTo>
                    <a:pt x="550" y="0"/>
                  </a:moveTo>
                  <a:lnTo>
                    <a:pt x="550" y="0"/>
                  </a:lnTo>
                  <a:cubicBezTo>
                    <a:pt x="611" y="428"/>
                    <a:pt x="367" y="825"/>
                    <a:pt x="0" y="1039"/>
                  </a:cubicBezTo>
                  <a:cubicBezTo>
                    <a:pt x="61" y="1345"/>
                    <a:pt x="184" y="1558"/>
                    <a:pt x="336" y="1558"/>
                  </a:cubicBezTo>
                  <a:cubicBezTo>
                    <a:pt x="581" y="1558"/>
                    <a:pt x="764" y="1161"/>
                    <a:pt x="764" y="703"/>
                  </a:cubicBezTo>
                  <a:cubicBezTo>
                    <a:pt x="764" y="459"/>
                    <a:pt x="703" y="214"/>
                    <a:pt x="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4626066" y="2076108"/>
              <a:ext cx="149456" cy="128730"/>
            </a:xfrm>
            <a:custGeom>
              <a:avLst/>
              <a:gdLst/>
              <a:ahLst/>
              <a:cxnLst/>
              <a:rect l="l" t="t" r="r" b="b"/>
              <a:pathLst>
                <a:path w="1529" h="1317" extrusionOk="0">
                  <a:moveTo>
                    <a:pt x="323" y="1"/>
                  </a:moveTo>
                  <a:cubicBezTo>
                    <a:pt x="253" y="1"/>
                    <a:pt x="195" y="20"/>
                    <a:pt x="154" y="61"/>
                  </a:cubicBezTo>
                  <a:cubicBezTo>
                    <a:pt x="1" y="213"/>
                    <a:pt x="154" y="610"/>
                    <a:pt x="490" y="946"/>
                  </a:cubicBezTo>
                  <a:cubicBezTo>
                    <a:pt x="729" y="1186"/>
                    <a:pt x="1000" y="1317"/>
                    <a:pt x="1191" y="1317"/>
                  </a:cubicBezTo>
                  <a:cubicBezTo>
                    <a:pt x="1268" y="1317"/>
                    <a:pt x="1332" y="1296"/>
                    <a:pt x="1376" y="1252"/>
                  </a:cubicBezTo>
                  <a:cubicBezTo>
                    <a:pt x="1528" y="1099"/>
                    <a:pt x="1376" y="702"/>
                    <a:pt x="1040" y="366"/>
                  </a:cubicBezTo>
                  <a:cubicBezTo>
                    <a:pt x="794" y="142"/>
                    <a:pt x="515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4626066" y="2076206"/>
              <a:ext cx="137531" cy="113384"/>
            </a:xfrm>
            <a:custGeom>
              <a:avLst/>
              <a:gdLst/>
              <a:ahLst/>
              <a:cxnLst/>
              <a:rect l="l" t="t" r="r" b="b"/>
              <a:pathLst>
                <a:path w="1407" h="1160" extrusionOk="0">
                  <a:moveTo>
                    <a:pt x="320" y="0"/>
                  </a:moveTo>
                  <a:cubicBezTo>
                    <a:pt x="251" y="0"/>
                    <a:pt x="194" y="19"/>
                    <a:pt x="154" y="60"/>
                  </a:cubicBezTo>
                  <a:cubicBezTo>
                    <a:pt x="1" y="212"/>
                    <a:pt x="154" y="609"/>
                    <a:pt x="459" y="945"/>
                  </a:cubicBezTo>
                  <a:lnTo>
                    <a:pt x="490" y="945"/>
                  </a:lnTo>
                  <a:cubicBezTo>
                    <a:pt x="581" y="945"/>
                    <a:pt x="673" y="915"/>
                    <a:pt x="734" y="915"/>
                  </a:cubicBezTo>
                  <a:cubicBezTo>
                    <a:pt x="978" y="915"/>
                    <a:pt x="1223" y="1007"/>
                    <a:pt x="1406" y="1159"/>
                  </a:cubicBezTo>
                  <a:cubicBezTo>
                    <a:pt x="1406" y="854"/>
                    <a:pt x="1284" y="579"/>
                    <a:pt x="1040" y="396"/>
                  </a:cubicBezTo>
                  <a:cubicBezTo>
                    <a:pt x="792" y="148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4650014" y="2028213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6" y="1"/>
                  </a:moveTo>
                  <a:cubicBezTo>
                    <a:pt x="367" y="1"/>
                    <a:pt x="0" y="184"/>
                    <a:pt x="0" y="367"/>
                  </a:cubicBezTo>
                  <a:cubicBezTo>
                    <a:pt x="0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4650014" y="2028213"/>
              <a:ext cx="146426" cy="72527"/>
            </a:xfrm>
            <a:custGeom>
              <a:avLst/>
              <a:gdLst/>
              <a:ahLst/>
              <a:cxnLst/>
              <a:rect l="l" t="t" r="r" b="b"/>
              <a:pathLst>
                <a:path w="1498" h="742" extrusionOk="0">
                  <a:moveTo>
                    <a:pt x="489" y="1"/>
                  </a:moveTo>
                  <a:cubicBezTo>
                    <a:pt x="184" y="62"/>
                    <a:pt x="0" y="215"/>
                    <a:pt x="0" y="367"/>
                  </a:cubicBezTo>
                  <a:cubicBezTo>
                    <a:pt x="0" y="581"/>
                    <a:pt x="367" y="734"/>
                    <a:pt x="856" y="734"/>
                  </a:cubicBezTo>
                  <a:cubicBezTo>
                    <a:pt x="893" y="739"/>
                    <a:pt x="932" y="742"/>
                    <a:pt x="972" y="742"/>
                  </a:cubicBezTo>
                  <a:cubicBezTo>
                    <a:pt x="1154" y="742"/>
                    <a:pt x="1346" y="687"/>
                    <a:pt x="1497" y="612"/>
                  </a:cubicBezTo>
                  <a:lnTo>
                    <a:pt x="1436" y="612"/>
                  </a:lnTo>
                  <a:cubicBezTo>
                    <a:pt x="1414" y="613"/>
                    <a:pt x="1391" y="614"/>
                    <a:pt x="1369" y="614"/>
                  </a:cubicBezTo>
                  <a:cubicBezTo>
                    <a:pt x="995" y="614"/>
                    <a:pt x="633" y="375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4626066" y="1923333"/>
              <a:ext cx="149456" cy="128730"/>
            </a:xfrm>
            <a:custGeom>
              <a:avLst/>
              <a:gdLst/>
              <a:ahLst/>
              <a:cxnLst/>
              <a:rect l="l" t="t" r="r" b="b"/>
              <a:pathLst>
                <a:path w="1529" h="1317" extrusionOk="0">
                  <a:moveTo>
                    <a:pt x="1186" y="1"/>
                  </a:moveTo>
                  <a:cubicBezTo>
                    <a:pt x="987" y="1"/>
                    <a:pt x="707" y="131"/>
                    <a:pt x="490" y="371"/>
                  </a:cubicBezTo>
                  <a:cubicBezTo>
                    <a:pt x="154" y="707"/>
                    <a:pt x="1" y="1104"/>
                    <a:pt x="154" y="1257"/>
                  </a:cubicBezTo>
                  <a:cubicBezTo>
                    <a:pt x="194" y="1297"/>
                    <a:pt x="251" y="1316"/>
                    <a:pt x="320" y="1316"/>
                  </a:cubicBezTo>
                  <a:cubicBezTo>
                    <a:pt x="512" y="1316"/>
                    <a:pt x="792" y="1168"/>
                    <a:pt x="1040" y="921"/>
                  </a:cubicBezTo>
                  <a:cubicBezTo>
                    <a:pt x="1376" y="615"/>
                    <a:pt x="1528" y="218"/>
                    <a:pt x="1376" y="66"/>
                  </a:cubicBezTo>
                  <a:cubicBezTo>
                    <a:pt x="1332" y="22"/>
                    <a:pt x="1265" y="1"/>
                    <a:pt x="11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4632029" y="1983446"/>
              <a:ext cx="122575" cy="66076"/>
            </a:xfrm>
            <a:custGeom>
              <a:avLst/>
              <a:gdLst/>
              <a:ahLst/>
              <a:cxnLst/>
              <a:rect l="l" t="t" r="r" b="b"/>
              <a:pathLst>
                <a:path w="1254" h="676" extrusionOk="0">
                  <a:moveTo>
                    <a:pt x="1253" y="0"/>
                  </a:moveTo>
                  <a:lnTo>
                    <a:pt x="1253" y="0"/>
                  </a:lnTo>
                  <a:cubicBezTo>
                    <a:pt x="1101" y="184"/>
                    <a:pt x="856" y="275"/>
                    <a:pt x="642" y="275"/>
                  </a:cubicBezTo>
                  <a:cubicBezTo>
                    <a:pt x="459" y="275"/>
                    <a:pt x="276" y="214"/>
                    <a:pt x="154" y="123"/>
                  </a:cubicBezTo>
                  <a:cubicBezTo>
                    <a:pt x="32" y="337"/>
                    <a:pt x="1" y="550"/>
                    <a:pt x="93" y="642"/>
                  </a:cubicBezTo>
                  <a:cubicBezTo>
                    <a:pt x="123" y="664"/>
                    <a:pt x="171" y="676"/>
                    <a:pt x="232" y="676"/>
                  </a:cubicBezTo>
                  <a:cubicBezTo>
                    <a:pt x="419" y="676"/>
                    <a:pt x="725" y="567"/>
                    <a:pt x="979" y="337"/>
                  </a:cubicBezTo>
                  <a:cubicBezTo>
                    <a:pt x="1070" y="214"/>
                    <a:pt x="1162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" name="Google Shape;491;p24"/>
            <p:cNvSpPr/>
            <p:nvPr/>
          </p:nvSpPr>
          <p:spPr>
            <a:xfrm>
              <a:off x="4578366" y="2025281"/>
              <a:ext cx="86604" cy="75361"/>
            </a:xfrm>
            <a:custGeom>
              <a:avLst/>
              <a:gdLst/>
              <a:ahLst/>
              <a:cxnLst/>
              <a:rect l="l" t="t" r="r" b="b"/>
              <a:pathLst>
                <a:path w="886" h="771" extrusionOk="0">
                  <a:moveTo>
                    <a:pt x="489" y="0"/>
                  </a:moveTo>
                  <a:cubicBezTo>
                    <a:pt x="153" y="31"/>
                    <a:pt x="0" y="428"/>
                    <a:pt x="244" y="672"/>
                  </a:cubicBezTo>
                  <a:cubicBezTo>
                    <a:pt x="322" y="740"/>
                    <a:pt x="415" y="771"/>
                    <a:pt x="505" y="771"/>
                  </a:cubicBezTo>
                  <a:cubicBezTo>
                    <a:pt x="701" y="771"/>
                    <a:pt x="886" y="627"/>
                    <a:pt x="886" y="397"/>
                  </a:cubicBezTo>
                  <a:cubicBezTo>
                    <a:pt x="886" y="183"/>
                    <a:pt x="703" y="0"/>
                    <a:pt x="4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2" name="Google Shape;492;p24"/>
            <p:cNvSpPr/>
            <p:nvPr/>
          </p:nvSpPr>
          <p:spPr>
            <a:xfrm>
              <a:off x="4181224" y="2282056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0"/>
                  </a:moveTo>
                  <a:cubicBezTo>
                    <a:pt x="183" y="0"/>
                    <a:pt x="0" y="397"/>
                    <a:pt x="0" y="856"/>
                  </a:cubicBezTo>
                  <a:cubicBezTo>
                    <a:pt x="0" y="1314"/>
                    <a:pt x="183" y="1711"/>
                    <a:pt x="397" y="1711"/>
                  </a:cubicBezTo>
                  <a:cubicBezTo>
                    <a:pt x="581" y="1711"/>
                    <a:pt x="764" y="1314"/>
                    <a:pt x="764" y="856"/>
                  </a:cubicBezTo>
                  <a:cubicBezTo>
                    <a:pt x="764" y="397"/>
                    <a:pt x="581" y="0"/>
                    <a:pt x="3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3" name="Google Shape;493;p24"/>
            <p:cNvSpPr/>
            <p:nvPr/>
          </p:nvSpPr>
          <p:spPr>
            <a:xfrm>
              <a:off x="4181224" y="2386546"/>
              <a:ext cx="74679" cy="62850"/>
            </a:xfrm>
            <a:custGeom>
              <a:avLst/>
              <a:gdLst/>
              <a:ahLst/>
              <a:cxnLst/>
              <a:rect l="l" t="t" r="r" b="b"/>
              <a:pathLst>
                <a:path w="764" h="643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1" y="62"/>
                    <a:pt x="458" y="92"/>
                    <a:pt x="336" y="92"/>
                  </a:cubicBezTo>
                  <a:cubicBezTo>
                    <a:pt x="214" y="92"/>
                    <a:pt x="92" y="92"/>
                    <a:pt x="0" y="62"/>
                  </a:cubicBezTo>
                  <a:lnTo>
                    <a:pt x="0" y="62"/>
                  </a:lnTo>
                  <a:cubicBezTo>
                    <a:pt x="61" y="398"/>
                    <a:pt x="183" y="642"/>
                    <a:pt x="367" y="642"/>
                  </a:cubicBezTo>
                  <a:cubicBezTo>
                    <a:pt x="550" y="64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4" name="Google Shape;494;p24"/>
            <p:cNvSpPr/>
            <p:nvPr/>
          </p:nvSpPr>
          <p:spPr>
            <a:xfrm>
              <a:off x="4067740" y="2332982"/>
              <a:ext cx="149358" cy="129512"/>
            </a:xfrm>
            <a:custGeom>
              <a:avLst/>
              <a:gdLst/>
              <a:ahLst/>
              <a:cxnLst/>
              <a:rect l="l" t="t" r="r" b="b"/>
              <a:pathLst>
                <a:path w="1528" h="1325" extrusionOk="0">
                  <a:moveTo>
                    <a:pt x="319" y="0"/>
                  </a:moveTo>
                  <a:cubicBezTo>
                    <a:pt x="251" y="0"/>
                    <a:pt x="193" y="19"/>
                    <a:pt x="153" y="60"/>
                  </a:cubicBezTo>
                  <a:cubicBezTo>
                    <a:pt x="0" y="212"/>
                    <a:pt x="153" y="610"/>
                    <a:pt x="489" y="946"/>
                  </a:cubicBezTo>
                  <a:cubicBezTo>
                    <a:pt x="710" y="1167"/>
                    <a:pt x="980" y="1324"/>
                    <a:pt x="1170" y="1324"/>
                  </a:cubicBezTo>
                  <a:cubicBezTo>
                    <a:pt x="1242" y="1324"/>
                    <a:pt x="1302" y="1302"/>
                    <a:pt x="1344" y="1251"/>
                  </a:cubicBezTo>
                  <a:cubicBezTo>
                    <a:pt x="1528" y="1098"/>
                    <a:pt x="1375" y="701"/>
                    <a:pt x="1039" y="396"/>
                  </a:cubicBezTo>
                  <a:cubicBezTo>
                    <a:pt x="792" y="148"/>
                    <a:pt x="511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5" name="Google Shape;495;p24"/>
            <p:cNvSpPr/>
            <p:nvPr/>
          </p:nvSpPr>
          <p:spPr>
            <a:xfrm>
              <a:off x="4118471" y="2410396"/>
              <a:ext cx="89732" cy="51316"/>
            </a:xfrm>
            <a:custGeom>
              <a:avLst/>
              <a:gdLst/>
              <a:ahLst/>
              <a:cxnLst/>
              <a:rect l="l" t="t" r="r" b="b"/>
              <a:pathLst>
                <a:path w="918" h="525" extrusionOk="0">
                  <a:moveTo>
                    <a:pt x="825" y="1"/>
                  </a:moveTo>
                  <a:cubicBezTo>
                    <a:pt x="666" y="107"/>
                    <a:pt x="484" y="190"/>
                    <a:pt x="279" y="190"/>
                  </a:cubicBezTo>
                  <a:cubicBezTo>
                    <a:pt x="248" y="190"/>
                    <a:pt x="216" y="188"/>
                    <a:pt x="184" y="184"/>
                  </a:cubicBezTo>
                  <a:lnTo>
                    <a:pt x="1" y="184"/>
                  </a:lnTo>
                  <a:cubicBezTo>
                    <a:pt x="217" y="400"/>
                    <a:pt x="464" y="525"/>
                    <a:pt x="644" y="525"/>
                  </a:cubicBezTo>
                  <a:cubicBezTo>
                    <a:pt x="718" y="525"/>
                    <a:pt x="781" y="504"/>
                    <a:pt x="825" y="459"/>
                  </a:cubicBezTo>
                  <a:cubicBezTo>
                    <a:pt x="917" y="367"/>
                    <a:pt x="917" y="215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6" name="Google Shape;496;p24"/>
            <p:cNvSpPr/>
            <p:nvPr/>
          </p:nvSpPr>
          <p:spPr>
            <a:xfrm>
              <a:off x="4025905" y="2434343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1" y="184"/>
                    <a:pt x="1" y="397"/>
                  </a:cubicBezTo>
                  <a:cubicBezTo>
                    <a:pt x="1" y="611"/>
                    <a:pt x="398" y="764"/>
                    <a:pt x="856" y="764"/>
                  </a:cubicBezTo>
                  <a:cubicBezTo>
                    <a:pt x="1345" y="764"/>
                    <a:pt x="1711" y="581"/>
                    <a:pt x="1711" y="397"/>
                  </a:cubicBezTo>
                  <a:cubicBezTo>
                    <a:pt x="1711" y="184"/>
                    <a:pt x="1345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7" name="Google Shape;497;p24"/>
            <p:cNvSpPr/>
            <p:nvPr/>
          </p:nvSpPr>
          <p:spPr>
            <a:xfrm>
              <a:off x="4025905" y="2449298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528" y="0"/>
                  </a:moveTo>
                  <a:cubicBezTo>
                    <a:pt x="1358" y="283"/>
                    <a:pt x="1057" y="462"/>
                    <a:pt x="721" y="462"/>
                  </a:cubicBezTo>
                  <a:cubicBezTo>
                    <a:pt x="695" y="462"/>
                    <a:pt x="669" y="460"/>
                    <a:pt x="642" y="458"/>
                  </a:cubicBezTo>
                  <a:cubicBezTo>
                    <a:pt x="428" y="458"/>
                    <a:pt x="184" y="397"/>
                    <a:pt x="1" y="275"/>
                  </a:cubicBezTo>
                  <a:lnTo>
                    <a:pt x="1" y="275"/>
                  </a:lnTo>
                  <a:cubicBezTo>
                    <a:pt x="31" y="489"/>
                    <a:pt x="398" y="672"/>
                    <a:pt x="856" y="672"/>
                  </a:cubicBezTo>
                  <a:cubicBezTo>
                    <a:pt x="1314" y="672"/>
                    <a:pt x="1711" y="489"/>
                    <a:pt x="1711" y="275"/>
                  </a:cubicBezTo>
                  <a:cubicBezTo>
                    <a:pt x="1711" y="153"/>
                    <a:pt x="1650" y="61"/>
                    <a:pt x="1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8" name="Google Shape;498;p24"/>
            <p:cNvSpPr/>
            <p:nvPr/>
          </p:nvSpPr>
          <p:spPr>
            <a:xfrm>
              <a:off x="4067740" y="2485268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1179" y="0"/>
                  </a:moveTo>
                  <a:cubicBezTo>
                    <a:pt x="988" y="0"/>
                    <a:pt x="714" y="148"/>
                    <a:pt x="489" y="396"/>
                  </a:cubicBezTo>
                  <a:cubicBezTo>
                    <a:pt x="153" y="732"/>
                    <a:pt x="0" y="1098"/>
                    <a:pt x="153" y="1282"/>
                  </a:cubicBezTo>
                  <a:cubicBezTo>
                    <a:pt x="193" y="1322"/>
                    <a:pt x="251" y="1341"/>
                    <a:pt x="319" y="1341"/>
                  </a:cubicBezTo>
                  <a:cubicBezTo>
                    <a:pt x="511" y="1341"/>
                    <a:pt x="792" y="1193"/>
                    <a:pt x="1039" y="946"/>
                  </a:cubicBezTo>
                  <a:cubicBezTo>
                    <a:pt x="1344" y="610"/>
                    <a:pt x="1497" y="212"/>
                    <a:pt x="1344" y="60"/>
                  </a:cubicBezTo>
                  <a:cubicBezTo>
                    <a:pt x="1304" y="19"/>
                    <a:pt x="1247" y="0"/>
                    <a:pt x="1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9" name="Google Shape;499;p24"/>
            <p:cNvSpPr/>
            <p:nvPr/>
          </p:nvSpPr>
          <p:spPr>
            <a:xfrm>
              <a:off x="4082696" y="2484779"/>
              <a:ext cx="134403" cy="131565"/>
            </a:xfrm>
            <a:custGeom>
              <a:avLst/>
              <a:gdLst/>
              <a:ahLst/>
              <a:cxnLst/>
              <a:rect l="l" t="t" r="r" b="b"/>
              <a:pathLst>
                <a:path w="1375" h="1346" extrusionOk="0">
                  <a:moveTo>
                    <a:pt x="994" y="1"/>
                  </a:moveTo>
                  <a:cubicBezTo>
                    <a:pt x="949" y="1"/>
                    <a:pt x="902" y="11"/>
                    <a:pt x="855" y="34"/>
                  </a:cubicBezTo>
                  <a:cubicBezTo>
                    <a:pt x="978" y="615"/>
                    <a:pt x="580" y="1164"/>
                    <a:pt x="0" y="1256"/>
                  </a:cubicBezTo>
                  <a:lnTo>
                    <a:pt x="0" y="1287"/>
                  </a:lnTo>
                  <a:cubicBezTo>
                    <a:pt x="40" y="1327"/>
                    <a:pt x="98" y="1346"/>
                    <a:pt x="166" y="1346"/>
                  </a:cubicBezTo>
                  <a:cubicBezTo>
                    <a:pt x="356" y="1346"/>
                    <a:pt x="631" y="1198"/>
                    <a:pt x="855" y="951"/>
                  </a:cubicBezTo>
                  <a:cubicBezTo>
                    <a:pt x="1191" y="645"/>
                    <a:pt x="1375" y="217"/>
                    <a:pt x="1191" y="65"/>
                  </a:cubicBezTo>
                  <a:cubicBezTo>
                    <a:pt x="1135" y="27"/>
                    <a:pt x="1066" y="1"/>
                    <a:pt x="9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0" name="Google Shape;500;p24"/>
            <p:cNvSpPr/>
            <p:nvPr/>
          </p:nvSpPr>
          <p:spPr>
            <a:xfrm>
              <a:off x="4181224" y="2500028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67" y="0"/>
                  </a:moveTo>
                  <a:cubicBezTo>
                    <a:pt x="153" y="0"/>
                    <a:pt x="0" y="367"/>
                    <a:pt x="0" y="825"/>
                  </a:cubicBezTo>
                  <a:cubicBezTo>
                    <a:pt x="0" y="1314"/>
                    <a:pt x="153" y="1681"/>
                    <a:pt x="367" y="1681"/>
                  </a:cubicBezTo>
                  <a:cubicBezTo>
                    <a:pt x="581" y="1681"/>
                    <a:pt x="764" y="1314"/>
                    <a:pt x="764" y="825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1" name="Google Shape;501;p24"/>
            <p:cNvSpPr/>
            <p:nvPr/>
          </p:nvSpPr>
          <p:spPr>
            <a:xfrm>
              <a:off x="4181224" y="2511953"/>
              <a:ext cx="77709" cy="152384"/>
            </a:xfrm>
            <a:custGeom>
              <a:avLst/>
              <a:gdLst/>
              <a:ahLst/>
              <a:cxnLst/>
              <a:rect l="l" t="t" r="r" b="b"/>
              <a:pathLst>
                <a:path w="795" h="1559" extrusionOk="0">
                  <a:moveTo>
                    <a:pt x="581" y="1"/>
                  </a:moveTo>
                  <a:cubicBezTo>
                    <a:pt x="611" y="428"/>
                    <a:pt x="397" y="856"/>
                    <a:pt x="0" y="1039"/>
                  </a:cubicBezTo>
                  <a:cubicBezTo>
                    <a:pt x="61" y="1345"/>
                    <a:pt x="214" y="1559"/>
                    <a:pt x="397" y="1559"/>
                  </a:cubicBezTo>
                  <a:cubicBezTo>
                    <a:pt x="611" y="1559"/>
                    <a:pt x="764" y="1192"/>
                    <a:pt x="764" y="703"/>
                  </a:cubicBezTo>
                  <a:cubicBezTo>
                    <a:pt x="794" y="459"/>
                    <a:pt x="733" y="214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" name="Google Shape;502;p24"/>
            <p:cNvSpPr/>
            <p:nvPr/>
          </p:nvSpPr>
          <p:spPr>
            <a:xfrm>
              <a:off x="4220029" y="2485268"/>
              <a:ext cx="149358" cy="131076"/>
            </a:xfrm>
            <a:custGeom>
              <a:avLst/>
              <a:gdLst/>
              <a:ahLst/>
              <a:cxnLst/>
              <a:rect l="l" t="t" r="r" b="b"/>
              <a:pathLst>
                <a:path w="1528" h="1341" extrusionOk="0">
                  <a:moveTo>
                    <a:pt x="319" y="0"/>
                  </a:moveTo>
                  <a:cubicBezTo>
                    <a:pt x="251" y="0"/>
                    <a:pt x="193" y="19"/>
                    <a:pt x="153" y="60"/>
                  </a:cubicBezTo>
                  <a:cubicBezTo>
                    <a:pt x="0" y="212"/>
                    <a:pt x="153" y="610"/>
                    <a:pt x="489" y="946"/>
                  </a:cubicBezTo>
                  <a:cubicBezTo>
                    <a:pt x="736" y="1193"/>
                    <a:pt x="1000" y="1341"/>
                    <a:pt x="1195" y="1341"/>
                  </a:cubicBezTo>
                  <a:cubicBezTo>
                    <a:pt x="1265" y="1341"/>
                    <a:pt x="1327" y="1322"/>
                    <a:pt x="1375" y="1282"/>
                  </a:cubicBezTo>
                  <a:cubicBezTo>
                    <a:pt x="1528" y="1098"/>
                    <a:pt x="1375" y="701"/>
                    <a:pt x="1039" y="396"/>
                  </a:cubicBezTo>
                  <a:cubicBezTo>
                    <a:pt x="792" y="148"/>
                    <a:pt x="511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3" name="Google Shape;503;p24"/>
            <p:cNvSpPr/>
            <p:nvPr/>
          </p:nvSpPr>
          <p:spPr>
            <a:xfrm>
              <a:off x="4220029" y="2487712"/>
              <a:ext cx="137433" cy="110941"/>
            </a:xfrm>
            <a:custGeom>
              <a:avLst/>
              <a:gdLst/>
              <a:ahLst/>
              <a:cxnLst/>
              <a:rect l="l" t="t" r="r" b="b"/>
              <a:pathLst>
                <a:path w="1406" h="1135" extrusionOk="0">
                  <a:moveTo>
                    <a:pt x="338" y="0"/>
                  </a:moveTo>
                  <a:cubicBezTo>
                    <a:pt x="261" y="0"/>
                    <a:pt x="197" y="21"/>
                    <a:pt x="153" y="65"/>
                  </a:cubicBezTo>
                  <a:cubicBezTo>
                    <a:pt x="0" y="218"/>
                    <a:pt x="153" y="615"/>
                    <a:pt x="458" y="951"/>
                  </a:cubicBezTo>
                  <a:lnTo>
                    <a:pt x="489" y="951"/>
                  </a:lnTo>
                  <a:cubicBezTo>
                    <a:pt x="581" y="921"/>
                    <a:pt x="642" y="921"/>
                    <a:pt x="733" y="921"/>
                  </a:cubicBezTo>
                  <a:cubicBezTo>
                    <a:pt x="978" y="921"/>
                    <a:pt x="1222" y="982"/>
                    <a:pt x="1406" y="1134"/>
                  </a:cubicBezTo>
                  <a:cubicBezTo>
                    <a:pt x="1406" y="829"/>
                    <a:pt x="1253" y="554"/>
                    <a:pt x="1039" y="371"/>
                  </a:cubicBezTo>
                  <a:cubicBezTo>
                    <a:pt x="799" y="131"/>
                    <a:pt x="529" y="0"/>
                    <a:pt x="3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4" name="Google Shape;504;p24"/>
            <p:cNvSpPr/>
            <p:nvPr/>
          </p:nvSpPr>
          <p:spPr>
            <a:xfrm>
              <a:off x="4240946" y="2437275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5" y="1"/>
                  </a:moveTo>
                  <a:cubicBezTo>
                    <a:pt x="397" y="1"/>
                    <a:pt x="0" y="184"/>
                    <a:pt x="0" y="398"/>
                  </a:cubicBezTo>
                  <a:cubicBezTo>
                    <a:pt x="0" y="581"/>
                    <a:pt x="397" y="765"/>
                    <a:pt x="855" y="765"/>
                  </a:cubicBezTo>
                  <a:cubicBezTo>
                    <a:pt x="1344" y="765"/>
                    <a:pt x="1711" y="581"/>
                    <a:pt x="1711" y="398"/>
                  </a:cubicBezTo>
                  <a:cubicBezTo>
                    <a:pt x="1711" y="184"/>
                    <a:pt x="1344" y="1"/>
                    <a:pt x="8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5" name="Google Shape;505;p24"/>
            <p:cNvSpPr/>
            <p:nvPr/>
          </p:nvSpPr>
          <p:spPr>
            <a:xfrm>
              <a:off x="4243879" y="2440306"/>
              <a:ext cx="146426" cy="71745"/>
            </a:xfrm>
            <a:custGeom>
              <a:avLst/>
              <a:gdLst/>
              <a:ahLst/>
              <a:cxnLst/>
              <a:rect l="l" t="t" r="r" b="b"/>
              <a:pathLst>
                <a:path w="1498" h="734" extrusionOk="0">
                  <a:moveTo>
                    <a:pt x="489" y="0"/>
                  </a:moveTo>
                  <a:cubicBezTo>
                    <a:pt x="184" y="61"/>
                    <a:pt x="1" y="184"/>
                    <a:pt x="1" y="336"/>
                  </a:cubicBezTo>
                  <a:cubicBezTo>
                    <a:pt x="1" y="581"/>
                    <a:pt x="367" y="734"/>
                    <a:pt x="825" y="734"/>
                  </a:cubicBezTo>
                  <a:cubicBezTo>
                    <a:pt x="1042" y="734"/>
                    <a:pt x="1234" y="686"/>
                    <a:pt x="1423" y="611"/>
                  </a:cubicBezTo>
                  <a:lnTo>
                    <a:pt x="1423" y="611"/>
                  </a:lnTo>
                  <a:cubicBezTo>
                    <a:pt x="1428" y="611"/>
                    <a:pt x="1432" y="611"/>
                    <a:pt x="1436" y="611"/>
                  </a:cubicBezTo>
                  <a:lnTo>
                    <a:pt x="1498" y="581"/>
                  </a:lnTo>
                  <a:lnTo>
                    <a:pt x="1498" y="581"/>
                  </a:lnTo>
                  <a:cubicBezTo>
                    <a:pt x="1473" y="591"/>
                    <a:pt x="1448" y="602"/>
                    <a:pt x="1423" y="611"/>
                  </a:cubicBezTo>
                  <a:lnTo>
                    <a:pt x="1423" y="611"/>
                  </a:lnTo>
                  <a:cubicBezTo>
                    <a:pt x="1001" y="606"/>
                    <a:pt x="641" y="363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6" name="Google Shape;506;p24"/>
            <p:cNvSpPr/>
            <p:nvPr/>
          </p:nvSpPr>
          <p:spPr>
            <a:xfrm>
              <a:off x="4220029" y="2332982"/>
              <a:ext cx="149358" cy="130001"/>
            </a:xfrm>
            <a:custGeom>
              <a:avLst/>
              <a:gdLst/>
              <a:ahLst/>
              <a:cxnLst/>
              <a:rect l="l" t="t" r="r" b="b"/>
              <a:pathLst>
                <a:path w="1528" h="1330" extrusionOk="0">
                  <a:moveTo>
                    <a:pt x="1191" y="0"/>
                  </a:moveTo>
                  <a:cubicBezTo>
                    <a:pt x="988" y="0"/>
                    <a:pt x="714" y="148"/>
                    <a:pt x="489" y="396"/>
                  </a:cubicBezTo>
                  <a:cubicBezTo>
                    <a:pt x="153" y="701"/>
                    <a:pt x="0" y="1098"/>
                    <a:pt x="153" y="1251"/>
                  </a:cubicBezTo>
                  <a:cubicBezTo>
                    <a:pt x="198" y="1305"/>
                    <a:pt x="263" y="1330"/>
                    <a:pt x="342" y="1330"/>
                  </a:cubicBezTo>
                  <a:cubicBezTo>
                    <a:pt x="533" y="1330"/>
                    <a:pt x="801" y="1184"/>
                    <a:pt x="1039" y="946"/>
                  </a:cubicBezTo>
                  <a:cubicBezTo>
                    <a:pt x="1375" y="610"/>
                    <a:pt x="1528" y="212"/>
                    <a:pt x="1375" y="60"/>
                  </a:cubicBezTo>
                  <a:cubicBezTo>
                    <a:pt x="1327" y="19"/>
                    <a:pt x="1263" y="0"/>
                    <a:pt x="1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7" name="Google Shape;507;p24"/>
            <p:cNvSpPr/>
            <p:nvPr/>
          </p:nvSpPr>
          <p:spPr>
            <a:xfrm>
              <a:off x="4225991" y="2392508"/>
              <a:ext cx="119545" cy="69985"/>
            </a:xfrm>
            <a:custGeom>
              <a:avLst/>
              <a:gdLst/>
              <a:ahLst/>
              <a:cxnLst/>
              <a:rect l="l" t="t" r="r" b="b"/>
              <a:pathLst>
                <a:path w="1223" h="716" extrusionOk="0">
                  <a:moveTo>
                    <a:pt x="1222" y="1"/>
                  </a:moveTo>
                  <a:cubicBezTo>
                    <a:pt x="1100" y="184"/>
                    <a:pt x="856" y="306"/>
                    <a:pt x="611" y="306"/>
                  </a:cubicBezTo>
                  <a:cubicBezTo>
                    <a:pt x="459" y="306"/>
                    <a:pt x="275" y="245"/>
                    <a:pt x="153" y="153"/>
                  </a:cubicBezTo>
                  <a:cubicBezTo>
                    <a:pt x="31" y="367"/>
                    <a:pt x="0" y="550"/>
                    <a:pt x="92" y="642"/>
                  </a:cubicBezTo>
                  <a:cubicBezTo>
                    <a:pt x="134" y="693"/>
                    <a:pt x="195" y="715"/>
                    <a:pt x="267" y="715"/>
                  </a:cubicBezTo>
                  <a:cubicBezTo>
                    <a:pt x="459" y="715"/>
                    <a:pt x="734" y="558"/>
                    <a:pt x="978" y="337"/>
                  </a:cubicBezTo>
                  <a:cubicBezTo>
                    <a:pt x="1070" y="245"/>
                    <a:pt x="1161" y="123"/>
                    <a:pt x="12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8" name="Google Shape;508;p24"/>
            <p:cNvSpPr/>
            <p:nvPr/>
          </p:nvSpPr>
          <p:spPr>
            <a:xfrm>
              <a:off x="4169201" y="2437275"/>
              <a:ext cx="86702" cy="73797"/>
            </a:xfrm>
            <a:custGeom>
              <a:avLst/>
              <a:gdLst/>
              <a:ahLst/>
              <a:cxnLst/>
              <a:rect l="l" t="t" r="r" b="b"/>
              <a:pathLst>
                <a:path w="887" h="755" extrusionOk="0">
                  <a:moveTo>
                    <a:pt x="520" y="1"/>
                  </a:moveTo>
                  <a:cubicBezTo>
                    <a:pt x="184" y="1"/>
                    <a:pt x="1" y="398"/>
                    <a:pt x="245" y="642"/>
                  </a:cubicBezTo>
                  <a:cubicBezTo>
                    <a:pt x="323" y="720"/>
                    <a:pt x="416" y="755"/>
                    <a:pt x="507" y="755"/>
                  </a:cubicBezTo>
                  <a:cubicBezTo>
                    <a:pt x="702" y="755"/>
                    <a:pt x="887" y="597"/>
                    <a:pt x="887" y="367"/>
                  </a:cubicBezTo>
                  <a:cubicBezTo>
                    <a:pt x="887" y="154"/>
                    <a:pt x="734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9" name="Google Shape;509;p24"/>
            <p:cNvSpPr/>
            <p:nvPr/>
          </p:nvSpPr>
          <p:spPr>
            <a:xfrm>
              <a:off x="4587261" y="3028534"/>
              <a:ext cx="77709" cy="164309"/>
            </a:xfrm>
            <a:custGeom>
              <a:avLst/>
              <a:gdLst/>
              <a:ahLst/>
              <a:cxnLst/>
              <a:rect l="l" t="t" r="r" b="b"/>
              <a:pathLst>
                <a:path w="795" h="1681" extrusionOk="0">
                  <a:moveTo>
                    <a:pt x="428" y="0"/>
                  </a:moveTo>
                  <a:cubicBezTo>
                    <a:pt x="184" y="0"/>
                    <a:pt x="1" y="367"/>
                    <a:pt x="1" y="825"/>
                  </a:cubicBezTo>
                  <a:cubicBezTo>
                    <a:pt x="1" y="1314"/>
                    <a:pt x="215" y="1681"/>
                    <a:pt x="428" y="1681"/>
                  </a:cubicBezTo>
                  <a:cubicBezTo>
                    <a:pt x="612" y="1681"/>
                    <a:pt x="795" y="1314"/>
                    <a:pt x="795" y="825"/>
                  </a:cubicBezTo>
                  <a:cubicBezTo>
                    <a:pt x="795" y="367"/>
                    <a:pt x="642" y="0"/>
                    <a:pt x="4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0" name="Google Shape;510;p24"/>
            <p:cNvSpPr/>
            <p:nvPr/>
          </p:nvSpPr>
          <p:spPr>
            <a:xfrm>
              <a:off x="4590291" y="3133024"/>
              <a:ext cx="74679" cy="59820"/>
            </a:xfrm>
            <a:custGeom>
              <a:avLst/>
              <a:gdLst/>
              <a:ahLst/>
              <a:cxnLst/>
              <a:rect l="l" t="t" r="r" b="b"/>
              <a:pathLst>
                <a:path w="764" h="612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1" y="62"/>
                    <a:pt x="459" y="62"/>
                    <a:pt x="306" y="62"/>
                  </a:cubicBezTo>
                  <a:cubicBezTo>
                    <a:pt x="214" y="62"/>
                    <a:pt x="92" y="62"/>
                    <a:pt x="0" y="31"/>
                  </a:cubicBezTo>
                  <a:lnTo>
                    <a:pt x="0" y="31"/>
                  </a:lnTo>
                  <a:cubicBezTo>
                    <a:pt x="31" y="367"/>
                    <a:pt x="184" y="612"/>
                    <a:pt x="367" y="612"/>
                  </a:cubicBezTo>
                  <a:cubicBezTo>
                    <a:pt x="550" y="61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1" name="Google Shape;511;p24"/>
            <p:cNvSpPr/>
            <p:nvPr/>
          </p:nvSpPr>
          <p:spPr>
            <a:xfrm>
              <a:off x="4476808" y="3076430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320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13"/>
                    <a:pt x="123" y="641"/>
                    <a:pt x="459" y="946"/>
                  </a:cubicBezTo>
                  <a:cubicBezTo>
                    <a:pt x="706" y="1194"/>
                    <a:pt x="986" y="1342"/>
                    <a:pt x="1178" y="1342"/>
                  </a:cubicBezTo>
                  <a:cubicBezTo>
                    <a:pt x="1247" y="1342"/>
                    <a:pt x="1304" y="1323"/>
                    <a:pt x="1345" y="1282"/>
                  </a:cubicBezTo>
                  <a:cubicBezTo>
                    <a:pt x="1497" y="1129"/>
                    <a:pt x="1375" y="732"/>
                    <a:pt x="1039" y="396"/>
                  </a:cubicBezTo>
                  <a:cubicBezTo>
                    <a:pt x="792" y="149"/>
                    <a:pt x="511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2" name="Google Shape;512;p24"/>
            <p:cNvSpPr/>
            <p:nvPr/>
          </p:nvSpPr>
          <p:spPr>
            <a:xfrm>
              <a:off x="4524606" y="3156874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25" y="1"/>
                  </a:moveTo>
                  <a:cubicBezTo>
                    <a:pt x="642" y="123"/>
                    <a:pt x="428" y="184"/>
                    <a:pt x="214" y="184"/>
                  </a:cubicBezTo>
                  <a:lnTo>
                    <a:pt x="0" y="184"/>
                  </a:lnTo>
                  <a:cubicBezTo>
                    <a:pt x="238" y="401"/>
                    <a:pt x="491" y="525"/>
                    <a:pt x="673" y="525"/>
                  </a:cubicBezTo>
                  <a:cubicBezTo>
                    <a:pt x="748" y="525"/>
                    <a:pt x="811" y="504"/>
                    <a:pt x="856" y="459"/>
                  </a:cubicBezTo>
                  <a:cubicBezTo>
                    <a:pt x="947" y="368"/>
                    <a:pt x="947" y="184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3" name="Google Shape;513;p24"/>
            <p:cNvSpPr/>
            <p:nvPr/>
          </p:nvSpPr>
          <p:spPr>
            <a:xfrm>
              <a:off x="4434972" y="3180821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0"/>
                  </a:moveTo>
                  <a:cubicBezTo>
                    <a:pt x="367" y="0"/>
                    <a:pt x="1" y="153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5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4" name="Google Shape;514;p24"/>
            <p:cNvSpPr/>
            <p:nvPr/>
          </p:nvSpPr>
          <p:spPr>
            <a:xfrm>
              <a:off x="4434972" y="3192746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498" y="1"/>
                  </a:moveTo>
                  <a:cubicBezTo>
                    <a:pt x="1314" y="306"/>
                    <a:pt x="978" y="489"/>
                    <a:pt x="642" y="489"/>
                  </a:cubicBezTo>
                  <a:cubicBezTo>
                    <a:pt x="398" y="489"/>
                    <a:pt x="184" y="428"/>
                    <a:pt x="1" y="276"/>
                  </a:cubicBezTo>
                  <a:lnTo>
                    <a:pt x="1" y="276"/>
                  </a:lnTo>
                  <a:cubicBezTo>
                    <a:pt x="31" y="489"/>
                    <a:pt x="398" y="673"/>
                    <a:pt x="856" y="673"/>
                  </a:cubicBezTo>
                  <a:cubicBezTo>
                    <a:pt x="1314" y="673"/>
                    <a:pt x="1711" y="489"/>
                    <a:pt x="1711" y="276"/>
                  </a:cubicBezTo>
                  <a:cubicBezTo>
                    <a:pt x="1681" y="153"/>
                    <a:pt x="1620" y="62"/>
                    <a:pt x="1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5" name="Google Shape;515;p24"/>
            <p:cNvSpPr/>
            <p:nvPr/>
          </p:nvSpPr>
          <p:spPr>
            <a:xfrm>
              <a:off x="4476808" y="3228716"/>
              <a:ext cx="146426" cy="130099"/>
            </a:xfrm>
            <a:custGeom>
              <a:avLst/>
              <a:gdLst/>
              <a:ahLst/>
              <a:cxnLst/>
              <a:rect l="l" t="t" r="r" b="b"/>
              <a:pathLst>
                <a:path w="1498" h="1331" extrusionOk="0">
                  <a:moveTo>
                    <a:pt x="1178" y="1"/>
                  </a:moveTo>
                  <a:cubicBezTo>
                    <a:pt x="986" y="1"/>
                    <a:pt x="706" y="149"/>
                    <a:pt x="459" y="396"/>
                  </a:cubicBezTo>
                  <a:cubicBezTo>
                    <a:pt x="123" y="732"/>
                    <a:pt x="0" y="1099"/>
                    <a:pt x="153" y="1252"/>
                  </a:cubicBezTo>
                  <a:cubicBezTo>
                    <a:pt x="198" y="1305"/>
                    <a:pt x="263" y="1330"/>
                    <a:pt x="342" y="1330"/>
                  </a:cubicBezTo>
                  <a:cubicBezTo>
                    <a:pt x="533" y="1330"/>
                    <a:pt x="801" y="1184"/>
                    <a:pt x="1039" y="946"/>
                  </a:cubicBezTo>
                  <a:cubicBezTo>
                    <a:pt x="1345" y="610"/>
                    <a:pt x="1497" y="213"/>
                    <a:pt x="1345" y="60"/>
                  </a:cubicBezTo>
                  <a:cubicBezTo>
                    <a:pt x="1304" y="20"/>
                    <a:pt x="1247" y="1"/>
                    <a:pt x="11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6" name="Google Shape;516;p24"/>
            <p:cNvSpPr/>
            <p:nvPr/>
          </p:nvSpPr>
          <p:spPr>
            <a:xfrm>
              <a:off x="4488733" y="3229596"/>
              <a:ext cx="134501" cy="130294"/>
            </a:xfrm>
            <a:custGeom>
              <a:avLst/>
              <a:gdLst/>
              <a:ahLst/>
              <a:cxnLst/>
              <a:rect l="l" t="t" r="r" b="b"/>
              <a:pathLst>
                <a:path w="1376" h="1333" extrusionOk="0">
                  <a:moveTo>
                    <a:pt x="1036" y="1"/>
                  </a:moveTo>
                  <a:cubicBezTo>
                    <a:pt x="988" y="1"/>
                    <a:pt x="937" y="8"/>
                    <a:pt x="887" y="21"/>
                  </a:cubicBezTo>
                  <a:cubicBezTo>
                    <a:pt x="978" y="601"/>
                    <a:pt x="581" y="1151"/>
                    <a:pt x="1" y="1243"/>
                  </a:cubicBezTo>
                  <a:cubicBezTo>
                    <a:pt x="1" y="1243"/>
                    <a:pt x="1" y="1273"/>
                    <a:pt x="1" y="1273"/>
                  </a:cubicBezTo>
                  <a:cubicBezTo>
                    <a:pt x="41" y="1314"/>
                    <a:pt x="98" y="1333"/>
                    <a:pt x="167" y="1333"/>
                  </a:cubicBezTo>
                  <a:cubicBezTo>
                    <a:pt x="359" y="1333"/>
                    <a:pt x="639" y="1185"/>
                    <a:pt x="887" y="937"/>
                  </a:cubicBezTo>
                  <a:cubicBezTo>
                    <a:pt x="1223" y="632"/>
                    <a:pt x="1375" y="235"/>
                    <a:pt x="1223" y="51"/>
                  </a:cubicBezTo>
                  <a:cubicBezTo>
                    <a:pt x="1169" y="15"/>
                    <a:pt x="1105" y="1"/>
                    <a:pt x="10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7" name="Google Shape;517;p24"/>
            <p:cNvSpPr/>
            <p:nvPr/>
          </p:nvSpPr>
          <p:spPr>
            <a:xfrm>
              <a:off x="4587261" y="3243476"/>
              <a:ext cx="74777" cy="167339"/>
            </a:xfrm>
            <a:custGeom>
              <a:avLst/>
              <a:gdLst/>
              <a:ahLst/>
              <a:cxnLst/>
              <a:rect l="l" t="t" r="r" b="b"/>
              <a:pathLst>
                <a:path w="765" h="1712" extrusionOk="0">
                  <a:moveTo>
                    <a:pt x="398" y="1"/>
                  </a:moveTo>
                  <a:cubicBezTo>
                    <a:pt x="184" y="1"/>
                    <a:pt x="1" y="367"/>
                    <a:pt x="1" y="856"/>
                  </a:cubicBezTo>
                  <a:cubicBezTo>
                    <a:pt x="1" y="1314"/>
                    <a:pt x="184" y="1712"/>
                    <a:pt x="398" y="1712"/>
                  </a:cubicBezTo>
                  <a:cubicBezTo>
                    <a:pt x="612" y="1712"/>
                    <a:pt x="764" y="1314"/>
                    <a:pt x="764" y="856"/>
                  </a:cubicBezTo>
                  <a:cubicBezTo>
                    <a:pt x="764" y="367"/>
                    <a:pt x="612" y="1"/>
                    <a:pt x="3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8" name="Google Shape;518;p24"/>
            <p:cNvSpPr/>
            <p:nvPr/>
          </p:nvSpPr>
          <p:spPr>
            <a:xfrm>
              <a:off x="4590291" y="3255498"/>
              <a:ext cx="74679" cy="155317"/>
            </a:xfrm>
            <a:custGeom>
              <a:avLst/>
              <a:gdLst/>
              <a:ahLst/>
              <a:cxnLst/>
              <a:rect l="l" t="t" r="r" b="b"/>
              <a:pathLst>
                <a:path w="764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1" y="428"/>
                    <a:pt x="397" y="855"/>
                    <a:pt x="0" y="1069"/>
                  </a:cubicBezTo>
                  <a:cubicBezTo>
                    <a:pt x="61" y="1375"/>
                    <a:pt x="214" y="1589"/>
                    <a:pt x="397" y="1589"/>
                  </a:cubicBezTo>
                  <a:cubicBezTo>
                    <a:pt x="550" y="1589"/>
                    <a:pt x="764" y="1191"/>
                    <a:pt x="764" y="733"/>
                  </a:cubicBezTo>
                  <a:cubicBezTo>
                    <a:pt x="764" y="458"/>
                    <a:pt x="703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9" name="Google Shape;519;p24"/>
            <p:cNvSpPr/>
            <p:nvPr/>
          </p:nvSpPr>
          <p:spPr>
            <a:xfrm>
              <a:off x="4629096" y="3228716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320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44"/>
                    <a:pt x="123" y="641"/>
                    <a:pt x="459" y="946"/>
                  </a:cubicBezTo>
                  <a:cubicBezTo>
                    <a:pt x="706" y="1194"/>
                    <a:pt x="986" y="1342"/>
                    <a:pt x="1178" y="1342"/>
                  </a:cubicBezTo>
                  <a:cubicBezTo>
                    <a:pt x="1247" y="1342"/>
                    <a:pt x="1304" y="1323"/>
                    <a:pt x="1345" y="1282"/>
                  </a:cubicBezTo>
                  <a:cubicBezTo>
                    <a:pt x="1497" y="1129"/>
                    <a:pt x="1375" y="702"/>
                    <a:pt x="1039" y="396"/>
                  </a:cubicBezTo>
                  <a:cubicBezTo>
                    <a:pt x="792" y="149"/>
                    <a:pt x="511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0" name="Google Shape;520;p24"/>
            <p:cNvSpPr/>
            <p:nvPr/>
          </p:nvSpPr>
          <p:spPr>
            <a:xfrm>
              <a:off x="4629096" y="3228716"/>
              <a:ext cx="137433" cy="116414"/>
            </a:xfrm>
            <a:custGeom>
              <a:avLst/>
              <a:gdLst/>
              <a:ahLst/>
              <a:cxnLst/>
              <a:rect l="l" t="t" r="r" b="b"/>
              <a:pathLst>
                <a:path w="1406" h="1191" extrusionOk="0">
                  <a:moveTo>
                    <a:pt x="301" y="1"/>
                  </a:moveTo>
                  <a:cubicBezTo>
                    <a:pt x="237" y="1"/>
                    <a:pt x="185" y="20"/>
                    <a:pt x="153" y="60"/>
                  </a:cubicBezTo>
                  <a:cubicBezTo>
                    <a:pt x="0" y="213"/>
                    <a:pt x="153" y="610"/>
                    <a:pt x="459" y="946"/>
                  </a:cubicBezTo>
                  <a:lnTo>
                    <a:pt x="489" y="977"/>
                  </a:lnTo>
                  <a:cubicBezTo>
                    <a:pt x="550" y="946"/>
                    <a:pt x="642" y="946"/>
                    <a:pt x="734" y="946"/>
                  </a:cubicBezTo>
                  <a:cubicBezTo>
                    <a:pt x="978" y="946"/>
                    <a:pt x="1222" y="1007"/>
                    <a:pt x="1406" y="1191"/>
                  </a:cubicBezTo>
                  <a:cubicBezTo>
                    <a:pt x="1406" y="855"/>
                    <a:pt x="1253" y="580"/>
                    <a:pt x="1009" y="396"/>
                  </a:cubicBezTo>
                  <a:cubicBezTo>
                    <a:pt x="761" y="149"/>
                    <a:pt x="481" y="1"/>
                    <a:pt x="3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1" name="Google Shape;521;p24"/>
            <p:cNvSpPr/>
            <p:nvPr/>
          </p:nvSpPr>
          <p:spPr>
            <a:xfrm>
              <a:off x="4650014" y="3180821"/>
              <a:ext cx="167246" cy="77707"/>
            </a:xfrm>
            <a:custGeom>
              <a:avLst/>
              <a:gdLst/>
              <a:ahLst/>
              <a:cxnLst/>
              <a:rect l="l" t="t" r="r" b="b"/>
              <a:pathLst>
                <a:path w="1711" h="795" extrusionOk="0">
                  <a:moveTo>
                    <a:pt x="856" y="0"/>
                  </a:moveTo>
                  <a:cubicBezTo>
                    <a:pt x="397" y="0"/>
                    <a:pt x="0" y="153"/>
                    <a:pt x="0" y="398"/>
                  </a:cubicBezTo>
                  <a:cubicBezTo>
                    <a:pt x="0" y="611"/>
                    <a:pt x="397" y="795"/>
                    <a:pt x="856" y="795"/>
                  </a:cubicBezTo>
                  <a:cubicBezTo>
                    <a:pt x="1344" y="795"/>
                    <a:pt x="1711" y="581"/>
                    <a:pt x="1711" y="398"/>
                  </a:cubicBezTo>
                  <a:cubicBezTo>
                    <a:pt x="1711" y="184"/>
                    <a:pt x="134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2" name="Google Shape;522;p24"/>
            <p:cNvSpPr/>
            <p:nvPr/>
          </p:nvSpPr>
          <p:spPr>
            <a:xfrm>
              <a:off x="4650014" y="3183753"/>
              <a:ext cx="149358" cy="74775"/>
            </a:xfrm>
            <a:custGeom>
              <a:avLst/>
              <a:gdLst/>
              <a:ahLst/>
              <a:cxnLst/>
              <a:rect l="l" t="t" r="r" b="b"/>
              <a:pathLst>
                <a:path w="1528" h="765" extrusionOk="0">
                  <a:moveTo>
                    <a:pt x="489" y="1"/>
                  </a:moveTo>
                  <a:cubicBezTo>
                    <a:pt x="214" y="62"/>
                    <a:pt x="0" y="184"/>
                    <a:pt x="0" y="368"/>
                  </a:cubicBezTo>
                  <a:cubicBezTo>
                    <a:pt x="0" y="581"/>
                    <a:pt x="397" y="765"/>
                    <a:pt x="856" y="765"/>
                  </a:cubicBezTo>
                  <a:cubicBezTo>
                    <a:pt x="1100" y="765"/>
                    <a:pt x="1314" y="704"/>
                    <a:pt x="1528" y="612"/>
                  </a:cubicBezTo>
                  <a:lnTo>
                    <a:pt x="1467" y="612"/>
                  </a:lnTo>
                  <a:cubicBezTo>
                    <a:pt x="1039" y="612"/>
                    <a:pt x="672" y="368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3" name="Google Shape;523;p24"/>
            <p:cNvSpPr/>
            <p:nvPr/>
          </p:nvSpPr>
          <p:spPr>
            <a:xfrm>
              <a:off x="4629096" y="3076430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1178" y="1"/>
                  </a:moveTo>
                  <a:cubicBezTo>
                    <a:pt x="986" y="1"/>
                    <a:pt x="706" y="149"/>
                    <a:pt x="459" y="396"/>
                  </a:cubicBezTo>
                  <a:cubicBezTo>
                    <a:pt x="153" y="732"/>
                    <a:pt x="0" y="1129"/>
                    <a:pt x="153" y="1282"/>
                  </a:cubicBezTo>
                  <a:cubicBezTo>
                    <a:pt x="193" y="1323"/>
                    <a:pt x="251" y="1342"/>
                    <a:pt x="320" y="1342"/>
                  </a:cubicBezTo>
                  <a:cubicBezTo>
                    <a:pt x="511" y="1342"/>
                    <a:pt x="792" y="1194"/>
                    <a:pt x="1039" y="946"/>
                  </a:cubicBezTo>
                  <a:cubicBezTo>
                    <a:pt x="1375" y="610"/>
                    <a:pt x="1497" y="213"/>
                    <a:pt x="1345" y="60"/>
                  </a:cubicBezTo>
                  <a:cubicBezTo>
                    <a:pt x="1304" y="20"/>
                    <a:pt x="1247" y="1"/>
                    <a:pt x="11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4" name="Google Shape;524;p24"/>
            <p:cNvSpPr/>
            <p:nvPr/>
          </p:nvSpPr>
          <p:spPr>
            <a:xfrm>
              <a:off x="4635059" y="3136054"/>
              <a:ext cx="119545" cy="71549"/>
            </a:xfrm>
            <a:custGeom>
              <a:avLst/>
              <a:gdLst/>
              <a:ahLst/>
              <a:cxnLst/>
              <a:rect l="l" t="t" r="r" b="b"/>
              <a:pathLst>
                <a:path w="1223" h="732" extrusionOk="0">
                  <a:moveTo>
                    <a:pt x="1222" y="0"/>
                  </a:moveTo>
                  <a:cubicBezTo>
                    <a:pt x="1070" y="183"/>
                    <a:pt x="856" y="306"/>
                    <a:pt x="611" y="306"/>
                  </a:cubicBezTo>
                  <a:cubicBezTo>
                    <a:pt x="428" y="306"/>
                    <a:pt x="275" y="245"/>
                    <a:pt x="123" y="153"/>
                  </a:cubicBezTo>
                  <a:cubicBezTo>
                    <a:pt x="1" y="367"/>
                    <a:pt x="1" y="550"/>
                    <a:pt x="92" y="672"/>
                  </a:cubicBezTo>
                  <a:cubicBezTo>
                    <a:pt x="132" y="713"/>
                    <a:pt x="190" y="732"/>
                    <a:pt x="259" y="732"/>
                  </a:cubicBezTo>
                  <a:cubicBezTo>
                    <a:pt x="450" y="732"/>
                    <a:pt x="731" y="584"/>
                    <a:pt x="978" y="336"/>
                  </a:cubicBezTo>
                  <a:cubicBezTo>
                    <a:pt x="1070" y="245"/>
                    <a:pt x="1161" y="122"/>
                    <a:pt x="1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5" name="Google Shape;525;p24"/>
            <p:cNvSpPr/>
            <p:nvPr/>
          </p:nvSpPr>
          <p:spPr>
            <a:xfrm>
              <a:off x="4578366" y="3180821"/>
              <a:ext cx="86604" cy="74482"/>
            </a:xfrm>
            <a:custGeom>
              <a:avLst/>
              <a:gdLst/>
              <a:ahLst/>
              <a:cxnLst/>
              <a:rect l="l" t="t" r="r" b="b"/>
              <a:pathLst>
                <a:path w="886" h="762" extrusionOk="0">
                  <a:moveTo>
                    <a:pt x="519" y="0"/>
                  </a:moveTo>
                  <a:cubicBezTo>
                    <a:pt x="153" y="0"/>
                    <a:pt x="0" y="398"/>
                    <a:pt x="244" y="642"/>
                  </a:cubicBezTo>
                  <a:cubicBezTo>
                    <a:pt x="327" y="725"/>
                    <a:pt x="427" y="762"/>
                    <a:pt x="524" y="762"/>
                  </a:cubicBezTo>
                  <a:cubicBezTo>
                    <a:pt x="712" y="762"/>
                    <a:pt x="886" y="620"/>
                    <a:pt x="886" y="398"/>
                  </a:cubicBezTo>
                  <a:cubicBezTo>
                    <a:pt x="886" y="184"/>
                    <a:pt x="703" y="0"/>
                    <a:pt x="5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6" name="Google Shape;526;p24"/>
            <p:cNvSpPr/>
            <p:nvPr/>
          </p:nvSpPr>
          <p:spPr>
            <a:xfrm>
              <a:off x="4066330" y="2763722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97" y="1"/>
                  </a:moveTo>
                  <a:cubicBezTo>
                    <a:pt x="183" y="1"/>
                    <a:pt x="0" y="367"/>
                    <a:pt x="0" y="856"/>
                  </a:cubicBezTo>
                  <a:cubicBezTo>
                    <a:pt x="0" y="1314"/>
                    <a:pt x="183" y="1681"/>
                    <a:pt x="397" y="1681"/>
                  </a:cubicBezTo>
                  <a:cubicBezTo>
                    <a:pt x="611" y="1681"/>
                    <a:pt x="764" y="1314"/>
                    <a:pt x="764" y="856"/>
                  </a:cubicBezTo>
                  <a:cubicBezTo>
                    <a:pt x="764" y="367"/>
                    <a:pt x="580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7" name="Google Shape;527;p24"/>
            <p:cNvSpPr/>
            <p:nvPr/>
          </p:nvSpPr>
          <p:spPr>
            <a:xfrm>
              <a:off x="4066330" y="2868211"/>
              <a:ext cx="74679" cy="59820"/>
            </a:xfrm>
            <a:custGeom>
              <a:avLst/>
              <a:gdLst/>
              <a:ahLst/>
              <a:cxnLst/>
              <a:rect l="l" t="t" r="r" b="b"/>
              <a:pathLst>
                <a:path w="764" h="612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1" y="62"/>
                    <a:pt x="458" y="93"/>
                    <a:pt x="336" y="93"/>
                  </a:cubicBezTo>
                  <a:cubicBezTo>
                    <a:pt x="214" y="93"/>
                    <a:pt x="92" y="62"/>
                    <a:pt x="0" y="31"/>
                  </a:cubicBezTo>
                  <a:lnTo>
                    <a:pt x="0" y="31"/>
                  </a:lnTo>
                  <a:cubicBezTo>
                    <a:pt x="61" y="368"/>
                    <a:pt x="183" y="612"/>
                    <a:pt x="367" y="612"/>
                  </a:cubicBezTo>
                  <a:cubicBezTo>
                    <a:pt x="550" y="612"/>
                    <a:pt x="703" y="368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8" name="Google Shape;528;p24"/>
            <p:cNvSpPr/>
            <p:nvPr/>
          </p:nvSpPr>
          <p:spPr>
            <a:xfrm>
              <a:off x="3952847" y="2812790"/>
              <a:ext cx="149358" cy="130001"/>
            </a:xfrm>
            <a:custGeom>
              <a:avLst/>
              <a:gdLst/>
              <a:ahLst/>
              <a:cxnLst/>
              <a:rect l="l" t="t" r="r" b="b"/>
              <a:pathLst>
                <a:path w="1528" h="1330" extrusionOk="0">
                  <a:moveTo>
                    <a:pt x="342" y="1"/>
                  </a:moveTo>
                  <a:cubicBezTo>
                    <a:pt x="263" y="1"/>
                    <a:pt x="198" y="26"/>
                    <a:pt x="153" y="79"/>
                  </a:cubicBezTo>
                  <a:cubicBezTo>
                    <a:pt x="0" y="232"/>
                    <a:pt x="153" y="629"/>
                    <a:pt x="489" y="935"/>
                  </a:cubicBezTo>
                  <a:cubicBezTo>
                    <a:pt x="714" y="1182"/>
                    <a:pt x="988" y="1330"/>
                    <a:pt x="1179" y="1330"/>
                  </a:cubicBezTo>
                  <a:cubicBezTo>
                    <a:pt x="1247" y="1330"/>
                    <a:pt x="1304" y="1311"/>
                    <a:pt x="1344" y="1271"/>
                  </a:cubicBezTo>
                  <a:cubicBezTo>
                    <a:pt x="1528" y="1118"/>
                    <a:pt x="1375" y="721"/>
                    <a:pt x="1039" y="385"/>
                  </a:cubicBezTo>
                  <a:cubicBezTo>
                    <a:pt x="801" y="147"/>
                    <a:pt x="532" y="1"/>
                    <a:pt x="3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9" name="Google Shape;529;p24"/>
            <p:cNvSpPr/>
            <p:nvPr/>
          </p:nvSpPr>
          <p:spPr>
            <a:xfrm>
              <a:off x="4003577" y="2889129"/>
              <a:ext cx="95695" cy="54248"/>
            </a:xfrm>
            <a:custGeom>
              <a:avLst/>
              <a:gdLst/>
              <a:ahLst/>
              <a:cxnLst/>
              <a:rect l="l" t="t" r="r" b="b"/>
              <a:pathLst>
                <a:path w="979" h="555" extrusionOk="0">
                  <a:moveTo>
                    <a:pt x="825" y="1"/>
                  </a:moveTo>
                  <a:cubicBezTo>
                    <a:pt x="642" y="154"/>
                    <a:pt x="428" y="215"/>
                    <a:pt x="184" y="215"/>
                  </a:cubicBezTo>
                  <a:cubicBezTo>
                    <a:pt x="123" y="215"/>
                    <a:pt x="62" y="215"/>
                    <a:pt x="1" y="184"/>
                  </a:cubicBezTo>
                  <a:lnTo>
                    <a:pt x="1" y="184"/>
                  </a:lnTo>
                  <a:cubicBezTo>
                    <a:pt x="218" y="424"/>
                    <a:pt x="483" y="555"/>
                    <a:pt x="661" y="555"/>
                  </a:cubicBezTo>
                  <a:cubicBezTo>
                    <a:pt x="733" y="555"/>
                    <a:pt x="790" y="533"/>
                    <a:pt x="825" y="490"/>
                  </a:cubicBezTo>
                  <a:cubicBezTo>
                    <a:pt x="978" y="337"/>
                    <a:pt x="917" y="215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0" name="Google Shape;530;p24"/>
            <p:cNvSpPr/>
            <p:nvPr/>
          </p:nvSpPr>
          <p:spPr>
            <a:xfrm>
              <a:off x="3911012" y="2916009"/>
              <a:ext cx="167344" cy="77707"/>
            </a:xfrm>
            <a:custGeom>
              <a:avLst/>
              <a:gdLst/>
              <a:ahLst/>
              <a:cxnLst/>
              <a:rect l="l" t="t" r="r" b="b"/>
              <a:pathLst>
                <a:path w="1712" h="795" extrusionOk="0">
                  <a:moveTo>
                    <a:pt x="856" y="1"/>
                  </a:moveTo>
                  <a:cubicBezTo>
                    <a:pt x="398" y="1"/>
                    <a:pt x="1" y="215"/>
                    <a:pt x="1" y="398"/>
                  </a:cubicBezTo>
                  <a:cubicBezTo>
                    <a:pt x="1" y="612"/>
                    <a:pt x="398" y="795"/>
                    <a:pt x="856" y="795"/>
                  </a:cubicBezTo>
                  <a:cubicBezTo>
                    <a:pt x="1314" y="795"/>
                    <a:pt x="1711" y="612"/>
                    <a:pt x="1711" y="398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1" name="Google Shape;531;p24"/>
            <p:cNvSpPr/>
            <p:nvPr/>
          </p:nvSpPr>
          <p:spPr>
            <a:xfrm>
              <a:off x="3911012" y="2930963"/>
              <a:ext cx="167344" cy="62752"/>
            </a:xfrm>
            <a:custGeom>
              <a:avLst/>
              <a:gdLst/>
              <a:ahLst/>
              <a:cxnLst/>
              <a:rect l="l" t="t" r="r" b="b"/>
              <a:pathLst>
                <a:path w="1712" h="642" extrusionOk="0">
                  <a:moveTo>
                    <a:pt x="1528" y="0"/>
                  </a:moveTo>
                  <a:cubicBezTo>
                    <a:pt x="1345" y="275"/>
                    <a:pt x="1009" y="459"/>
                    <a:pt x="642" y="459"/>
                  </a:cubicBezTo>
                  <a:cubicBezTo>
                    <a:pt x="428" y="459"/>
                    <a:pt x="184" y="398"/>
                    <a:pt x="1" y="245"/>
                  </a:cubicBezTo>
                  <a:lnTo>
                    <a:pt x="1" y="245"/>
                  </a:lnTo>
                  <a:cubicBezTo>
                    <a:pt x="31" y="459"/>
                    <a:pt x="398" y="642"/>
                    <a:pt x="856" y="642"/>
                  </a:cubicBezTo>
                  <a:cubicBezTo>
                    <a:pt x="1314" y="642"/>
                    <a:pt x="1711" y="459"/>
                    <a:pt x="1711" y="245"/>
                  </a:cubicBezTo>
                  <a:cubicBezTo>
                    <a:pt x="1711" y="153"/>
                    <a:pt x="1620" y="62"/>
                    <a:pt x="1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2" name="Google Shape;532;p24"/>
            <p:cNvSpPr/>
            <p:nvPr/>
          </p:nvSpPr>
          <p:spPr>
            <a:xfrm>
              <a:off x="3952847" y="2966445"/>
              <a:ext cx="146426" cy="128730"/>
            </a:xfrm>
            <a:custGeom>
              <a:avLst/>
              <a:gdLst/>
              <a:ahLst/>
              <a:cxnLst/>
              <a:rect l="l" t="t" r="r" b="b"/>
              <a:pathLst>
                <a:path w="1498" h="1317" extrusionOk="0">
                  <a:moveTo>
                    <a:pt x="1160" y="0"/>
                  </a:moveTo>
                  <a:cubicBezTo>
                    <a:pt x="971" y="0"/>
                    <a:pt x="707" y="131"/>
                    <a:pt x="489" y="371"/>
                  </a:cubicBezTo>
                  <a:cubicBezTo>
                    <a:pt x="153" y="707"/>
                    <a:pt x="0" y="1104"/>
                    <a:pt x="153" y="1257"/>
                  </a:cubicBezTo>
                  <a:cubicBezTo>
                    <a:pt x="194" y="1297"/>
                    <a:pt x="252" y="1316"/>
                    <a:pt x="322" y="1316"/>
                  </a:cubicBezTo>
                  <a:cubicBezTo>
                    <a:pt x="514" y="1316"/>
                    <a:pt x="793" y="1175"/>
                    <a:pt x="1039" y="951"/>
                  </a:cubicBezTo>
                  <a:cubicBezTo>
                    <a:pt x="1344" y="615"/>
                    <a:pt x="1497" y="218"/>
                    <a:pt x="1344" y="65"/>
                  </a:cubicBezTo>
                  <a:cubicBezTo>
                    <a:pt x="1301" y="21"/>
                    <a:pt x="1237" y="0"/>
                    <a:pt x="11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3" name="Google Shape;533;p24"/>
            <p:cNvSpPr/>
            <p:nvPr/>
          </p:nvSpPr>
          <p:spPr>
            <a:xfrm>
              <a:off x="3967704" y="2965565"/>
              <a:ext cx="134501" cy="129610"/>
            </a:xfrm>
            <a:custGeom>
              <a:avLst/>
              <a:gdLst/>
              <a:ahLst/>
              <a:cxnLst/>
              <a:rect l="l" t="t" r="r" b="b"/>
              <a:pathLst>
                <a:path w="1376" h="1326" extrusionOk="0">
                  <a:moveTo>
                    <a:pt x="1018" y="1"/>
                  </a:moveTo>
                  <a:cubicBezTo>
                    <a:pt x="966" y="1"/>
                    <a:pt x="911" y="16"/>
                    <a:pt x="856" y="44"/>
                  </a:cubicBezTo>
                  <a:cubicBezTo>
                    <a:pt x="978" y="593"/>
                    <a:pt x="581" y="1143"/>
                    <a:pt x="1" y="1235"/>
                  </a:cubicBezTo>
                  <a:lnTo>
                    <a:pt x="1" y="1266"/>
                  </a:lnTo>
                  <a:cubicBezTo>
                    <a:pt x="42" y="1306"/>
                    <a:pt x="100" y="1325"/>
                    <a:pt x="170" y="1325"/>
                  </a:cubicBezTo>
                  <a:cubicBezTo>
                    <a:pt x="360" y="1325"/>
                    <a:pt x="633" y="1184"/>
                    <a:pt x="856" y="960"/>
                  </a:cubicBezTo>
                  <a:cubicBezTo>
                    <a:pt x="1192" y="624"/>
                    <a:pt x="1376" y="227"/>
                    <a:pt x="1192" y="74"/>
                  </a:cubicBezTo>
                  <a:cubicBezTo>
                    <a:pt x="1142" y="24"/>
                    <a:pt x="1082" y="1"/>
                    <a:pt x="10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4" name="Google Shape;534;p24"/>
            <p:cNvSpPr/>
            <p:nvPr/>
          </p:nvSpPr>
          <p:spPr>
            <a:xfrm>
              <a:off x="4063300" y="2978761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0" y="397"/>
                    <a:pt x="0" y="856"/>
                  </a:cubicBezTo>
                  <a:cubicBezTo>
                    <a:pt x="0" y="1314"/>
                    <a:pt x="184" y="1711"/>
                    <a:pt x="398" y="1711"/>
                  </a:cubicBezTo>
                  <a:cubicBezTo>
                    <a:pt x="611" y="1711"/>
                    <a:pt x="764" y="1314"/>
                    <a:pt x="764" y="856"/>
                  </a:cubicBezTo>
                  <a:cubicBezTo>
                    <a:pt x="764" y="39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5" name="Google Shape;535;p24"/>
            <p:cNvSpPr/>
            <p:nvPr/>
          </p:nvSpPr>
          <p:spPr>
            <a:xfrm>
              <a:off x="4066330" y="2990686"/>
              <a:ext cx="77709" cy="152384"/>
            </a:xfrm>
            <a:custGeom>
              <a:avLst/>
              <a:gdLst/>
              <a:ahLst/>
              <a:cxnLst/>
              <a:rect l="l" t="t" r="r" b="b"/>
              <a:pathLst>
                <a:path w="795" h="1559" extrusionOk="0">
                  <a:moveTo>
                    <a:pt x="580" y="0"/>
                  </a:moveTo>
                  <a:lnTo>
                    <a:pt x="580" y="0"/>
                  </a:lnTo>
                  <a:cubicBezTo>
                    <a:pt x="642" y="428"/>
                    <a:pt x="397" y="856"/>
                    <a:pt x="0" y="1039"/>
                  </a:cubicBezTo>
                  <a:cubicBezTo>
                    <a:pt x="61" y="1345"/>
                    <a:pt x="214" y="1558"/>
                    <a:pt x="397" y="1558"/>
                  </a:cubicBezTo>
                  <a:cubicBezTo>
                    <a:pt x="611" y="1558"/>
                    <a:pt x="764" y="1192"/>
                    <a:pt x="764" y="734"/>
                  </a:cubicBezTo>
                  <a:cubicBezTo>
                    <a:pt x="794" y="459"/>
                    <a:pt x="733" y="214"/>
                    <a:pt x="5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6" name="Google Shape;536;p24"/>
            <p:cNvSpPr/>
            <p:nvPr/>
          </p:nvSpPr>
          <p:spPr>
            <a:xfrm>
              <a:off x="4105135" y="2966934"/>
              <a:ext cx="149358" cy="128241"/>
            </a:xfrm>
            <a:custGeom>
              <a:avLst/>
              <a:gdLst/>
              <a:ahLst/>
              <a:cxnLst/>
              <a:rect l="l" t="t" r="r" b="b"/>
              <a:pathLst>
                <a:path w="1528" h="1312" extrusionOk="0">
                  <a:moveTo>
                    <a:pt x="322" y="0"/>
                  </a:moveTo>
                  <a:cubicBezTo>
                    <a:pt x="252" y="0"/>
                    <a:pt x="194" y="19"/>
                    <a:pt x="153" y="60"/>
                  </a:cubicBezTo>
                  <a:cubicBezTo>
                    <a:pt x="0" y="213"/>
                    <a:pt x="153" y="610"/>
                    <a:pt x="489" y="946"/>
                  </a:cubicBezTo>
                  <a:cubicBezTo>
                    <a:pt x="735" y="1170"/>
                    <a:pt x="997" y="1311"/>
                    <a:pt x="1192" y="1311"/>
                  </a:cubicBezTo>
                  <a:cubicBezTo>
                    <a:pt x="1263" y="1311"/>
                    <a:pt x="1326" y="1292"/>
                    <a:pt x="1375" y="1252"/>
                  </a:cubicBezTo>
                  <a:cubicBezTo>
                    <a:pt x="1528" y="1099"/>
                    <a:pt x="1375" y="702"/>
                    <a:pt x="1039" y="366"/>
                  </a:cubicBezTo>
                  <a:cubicBezTo>
                    <a:pt x="793" y="142"/>
                    <a:pt x="514" y="0"/>
                    <a:pt x="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7" name="Google Shape;537;p24"/>
            <p:cNvSpPr/>
            <p:nvPr/>
          </p:nvSpPr>
          <p:spPr>
            <a:xfrm>
              <a:off x="4105135" y="2966934"/>
              <a:ext cx="137433" cy="113384"/>
            </a:xfrm>
            <a:custGeom>
              <a:avLst/>
              <a:gdLst/>
              <a:ahLst/>
              <a:cxnLst/>
              <a:rect l="l" t="t" r="r" b="b"/>
              <a:pathLst>
                <a:path w="1406" h="1160" extrusionOk="0">
                  <a:moveTo>
                    <a:pt x="319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13"/>
                    <a:pt x="153" y="610"/>
                    <a:pt x="458" y="946"/>
                  </a:cubicBezTo>
                  <a:lnTo>
                    <a:pt x="489" y="946"/>
                  </a:lnTo>
                  <a:cubicBezTo>
                    <a:pt x="581" y="915"/>
                    <a:pt x="642" y="915"/>
                    <a:pt x="733" y="915"/>
                  </a:cubicBezTo>
                  <a:cubicBezTo>
                    <a:pt x="978" y="915"/>
                    <a:pt x="1222" y="1007"/>
                    <a:pt x="1405" y="1160"/>
                  </a:cubicBezTo>
                  <a:cubicBezTo>
                    <a:pt x="1405" y="854"/>
                    <a:pt x="1253" y="579"/>
                    <a:pt x="1039" y="396"/>
                  </a:cubicBezTo>
                  <a:cubicBezTo>
                    <a:pt x="791" y="149"/>
                    <a:pt x="511" y="1"/>
                    <a:pt x="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8" name="Google Shape;538;p24"/>
            <p:cNvSpPr/>
            <p:nvPr/>
          </p:nvSpPr>
          <p:spPr>
            <a:xfrm>
              <a:off x="4128985" y="2919039"/>
              <a:ext cx="164314" cy="74677"/>
            </a:xfrm>
            <a:custGeom>
              <a:avLst/>
              <a:gdLst/>
              <a:ahLst/>
              <a:cxnLst/>
              <a:rect l="l" t="t" r="r" b="b"/>
              <a:pathLst>
                <a:path w="1681" h="764" extrusionOk="0">
                  <a:moveTo>
                    <a:pt x="825" y="0"/>
                  </a:moveTo>
                  <a:cubicBezTo>
                    <a:pt x="367" y="0"/>
                    <a:pt x="1" y="184"/>
                    <a:pt x="1" y="367"/>
                  </a:cubicBezTo>
                  <a:cubicBezTo>
                    <a:pt x="1" y="581"/>
                    <a:pt x="367" y="764"/>
                    <a:pt x="825" y="764"/>
                  </a:cubicBezTo>
                  <a:cubicBezTo>
                    <a:pt x="1314" y="764"/>
                    <a:pt x="1681" y="581"/>
                    <a:pt x="1681" y="367"/>
                  </a:cubicBezTo>
                  <a:cubicBezTo>
                    <a:pt x="1681" y="184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9" name="Google Shape;539;p24"/>
            <p:cNvSpPr/>
            <p:nvPr/>
          </p:nvSpPr>
          <p:spPr>
            <a:xfrm>
              <a:off x="4128985" y="2919039"/>
              <a:ext cx="146426" cy="74677"/>
            </a:xfrm>
            <a:custGeom>
              <a:avLst/>
              <a:gdLst/>
              <a:ahLst/>
              <a:cxnLst/>
              <a:rect l="l" t="t" r="r" b="b"/>
              <a:pathLst>
                <a:path w="1498" h="764" extrusionOk="0">
                  <a:moveTo>
                    <a:pt x="489" y="0"/>
                  </a:moveTo>
                  <a:cubicBezTo>
                    <a:pt x="184" y="61"/>
                    <a:pt x="1" y="214"/>
                    <a:pt x="1" y="367"/>
                  </a:cubicBezTo>
                  <a:cubicBezTo>
                    <a:pt x="1" y="550"/>
                    <a:pt x="367" y="764"/>
                    <a:pt x="825" y="764"/>
                  </a:cubicBezTo>
                  <a:cubicBezTo>
                    <a:pt x="1070" y="764"/>
                    <a:pt x="1284" y="703"/>
                    <a:pt x="1497" y="611"/>
                  </a:cubicBezTo>
                  <a:lnTo>
                    <a:pt x="1436" y="611"/>
                  </a:lnTo>
                  <a:cubicBezTo>
                    <a:pt x="1412" y="613"/>
                    <a:pt x="1388" y="614"/>
                    <a:pt x="1365" y="614"/>
                  </a:cubicBezTo>
                  <a:cubicBezTo>
                    <a:pt x="968" y="614"/>
                    <a:pt x="633" y="375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0" name="Google Shape;540;p24"/>
            <p:cNvSpPr/>
            <p:nvPr/>
          </p:nvSpPr>
          <p:spPr>
            <a:xfrm>
              <a:off x="4105135" y="2812790"/>
              <a:ext cx="149358" cy="130001"/>
            </a:xfrm>
            <a:custGeom>
              <a:avLst/>
              <a:gdLst/>
              <a:ahLst/>
              <a:cxnLst/>
              <a:rect l="l" t="t" r="r" b="b"/>
              <a:pathLst>
                <a:path w="1528" h="1330" extrusionOk="0">
                  <a:moveTo>
                    <a:pt x="1167" y="1"/>
                  </a:moveTo>
                  <a:cubicBezTo>
                    <a:pt x="967" y="1"/>
                    <a:pt x="705" y="147"/>
                    <a:pt x="489" y="385"/>
                  </a:cubicBezTo>
                  <a:cubicBezTo>
                    <a:pt x="153" y="721"/>
                    <a:pt x="0" y="1118"/>
                    <a:pt x="153" y="1271"/>
                  </a:cubicBezTo>
                  <a:cubicBezTo>
                    <a:pt x="193" y="1311"/>
                    <a:pt x="251" y="1330"/>
                    <a:pt x="319" y="1330"/>
                  </a:cubicBezTo>
                  <a:cubicBezTo>
                    <a:pt x="511" y="1330"/>
                    <a:pt x="791" y="1182"/>
                    <a:pt x="1039" y="935"/>
                  </a:cubicBezTo>
                  <a:cubicBezTo>
                    <a:pt x="1375" y="629"/>
                    <a:pt x="1528" y="232"/>
                    <a:pt x="1375" y="79"/>
                  </a:cubicBezTo>
                  <a:cubicBezTo>
                    <a:pt x="1321" y="26"/>
                    <a:pt x="1250" y="1"/>
                    <a:pt x="1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1" name="Google Shape;541;p24"/>
            <p:cNvSpPr/>
            <p:nvPr/>
          </p:nvSpPr>
          <p:spPr>
            <a:xfrm>
              <a:off x="4111098" y="2874271"/>
              <a:ext cx="119545" cy="66076"/>
            </a:xfrm>
            <a:custGeom>
              <a:avLst/>
              <a:gdLst/>
              <a:ahLst/>
              <a:cxnLst/>
              <a:rect l="l" t="t" r="r" b="b"/>
              <a:pathLst>
                <a:path w="1223" h="676" extrusionOk="0">
                  <a:moveTo>
                    <a:pt x="1222" y="0"/>
                  </a:moveTo>
                  <a:cubicBezTo>
                    <a:pt x="1100" y="183"/>
                    <a:pt x="856" y="275"/>
                    <a:pt x="611" y="275"/>
                  </a:cubicBezTo>
                  <a:cubicBezTo>
                    <a:pt x="458" y="275"/>
                    <a:pt x="275" y="214"/>
                    <a:pt x="153" y="122"/>
                  </a:cubicBezTo>
                  <a:cubicBezTo>
                    <a:pt x="31" y="336"/>
                    <a:pt x="0" y="550"/>
                    <a:pt x="92" y="642"/>
                  </a:cubicBezTo>
                  <a:cubicBezTo>
                    <a:pt x="114" y="664"/>
                    <a:pt x="157" y="675"/>
                    <a:pt x="215" y="675"/>
                  </a:cubicBezTo>
                  <a:cubicBezTo>
                    <a:pt x="397" y="675"/>
                    <a:pt x="723" y="561"/>
                    <a:pt x="978" y="306"/>
                  </a:cubicBezTo>
                  <a:cubicBezTo>
                    <a:pt x="1069" y="214"/>
                    <a:pt x="1161" y="92"/>
                    <a:pt x="1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2" name="Google Shape;542;p24"/>
            <p:cNvSpPr/>
            <p:nvPr/>
          </p:nvSpPr>
          <p:spPr>
            <a:xfrm>
              <a:off x="4054307" y="2913076"/>
              <a:ext cx="89732" cy="74579"/>
            </a:xfrm>
            <a:custGeom>
              <a:avLst/>
              <a:gdLst/>
              <a:ahLst/>
              <a:cxnLst/>
              <a:rect l="l" t="t" r="r" b="b"/>
              <a:pathLst>
                <a:path w="918" h="763" extrusionOk="0">
                  <a:moveTo>
                    <a:pt x="520" y="0"/>
                  </a:moveTo>
                  <a:cubicBezTo>
                    <a:pt x="184" y="0"/>
                    <a:pt x="1" y="428"/>
                    <a:pt x="245" y="642"/>
                  </a:cubicBezTo>
                  <a:cubicBezTo>
                    <a:pt x="319" y="726"/>
                    <a:pt x="418" y="763"/>
                    <a:pt x="516" y="763"/>
                  </a:cubicBezTo>
                  <a:cubicBezTo>
                    <a:pt x="703" y="763"/>
                    <a:pt x="887" y="628"/>
                    <a:pt x="887" y="428"/>
                  </a:cubicBezTo>
                  <a:cubicBezTo>
                    <a:pt x="917" y="183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3" name="Google Shape;543;p24"/>
            <p:cNvSpPr/>
            <p:nvPr/>
          </p:nvSpPr>
          <p:spPr>
            <a:xfrm>
              <a:off x="4817160" y="2425351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98" y="1"/>
                  </a:moveTo>
                  <a:cubicBezTo>
                    <a:pt x="184" y="1"/>
                    <a:pt x="1" y="367"/>
                    <a:pt x="1" y="825"/>
                  </a:cubicBezTo>
                  <a:cubicBezTo>
                    <a:pt x="1" y="1314"/>
                    <a:pt x="184" y="1681"/>
                    <a:pt x="398" y="1681"/>
                  </a:cubicBezTo>
                  <a:cubicBezTo>
                    <a:pt x="581" y="1681"/>
                    <a:pt x="765" y="1314"/>
                    <a:pt x="765" y="825"/>
                  </a:cubicBezTo>
                  <a:cubicBezTo>
                    <a:pt x="765" y="367"/>
                    <a:pt x="581" y="1"/>
                    <a:pt x="3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4" name="Google Shape;544;p24"/>
            <p:cNvSpPr/>
            <p:nvPr/>
          </p:nvSpPr>
          <p:spPr>
            <a:xfrm>
              <a:off x="4817160" y="2529840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5" y="1"/>
                  </a:moveTo>
                  <a:lnTo>
                    <a:pt x="765" y="1"/>
                  </a:lnTo>
                  <a:cubicBezTo>
                    <a:pt x="612" y="62"/>
                    <a:pt x="459" y="62"/>
                    <a:pt x="306" y="62"/>
                  </a:cubicBezTo>
                  <a:cubicBezTo>
                    <a:pt x="215" y="62"/>
                    <a:pt x="93" y="62"/>
                    <a:pt x="1" y="31"/>
                  </a:cubicBezTo>
                  <a:lnTo>
                    <a:pt x="1" y="31"/>
                  </a:lnTo>
                  <a:cubicBezTo>
                    <a:pt x="32" y="367"/>
                    <a:pt x="184" y="612"/>
                    <a:pt x="368" y="612"/>
                  </a:cubicBezTo>
                  <a:cubicBezTo>
                    <a:pt x="551" y="612"/>
                    <a:pt x="704" y="337"/>
                    <a:pt x="7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5" name="Google Shape;545;p24"/>
            <p:cNvSpPr/>
            <p:nvPr/>
          </p:nvSpPr>
          <p:spPr>
            <a:xfrm>
              <a:off x="4703774" y="2473343"/>
              <a:ext cx="146328" cy="131076"/>
            </a:xfrm>
            <a:custGeom>
              <a:avLst/>
              <a:gdLst/>
              <a:ahLst/>
              <a:cxnLst/>
              <a:rect l="l" t="t" r="r" b="b"/>
              <a:pathLst>
                <a:path w="1497" h="1341" extrusionOk="0">
                  <a:moveTo>
                    <a:pt x="319" y="0"/>
                  </a:moveTo>
                  <a:cubicBezTo>
                    <a:pt x="251" y="0"/>
                    <a:pt x="193" y="19"/>
                    <a:pt x="153" y="60"/>
                  </a:cubicBezTo>
                  <a:cubicBezTo>
                    <a:pt x="0" y="212"/>
                    <a:pt x="122" y="640"/>
                    <a:pt x="458" y="945"/>
                  </a:cubicBezTo>
                  <a:cubicBezTo>
                    <a:pt x="706" y="1193"/>
                    <a:pt x="986" y="1341"/>
                    <a:pt x="1178" y="1341"/>
                  </a:cubicBezTo>
                  <a:cubicBezTo>
                    <a:pt x="1247" y="1341"/>
                    <a:pt x="1304" y="1322"/>
                    <a:pt x="1344" y="1281"/>
                  </a:cubicBezTo>
                  <a:cubicBezTo>
                    <a:pt x="1497" y="1129"/>
                    <a:pt x="1375" y="732"/>
                    <a:pt x="1039" y="396"/>
                  </a:cubicBezTo>
                  <a:cubicBezTo>
                    <a:pt x="791" y="148"/>
                    <a:pt x="511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6" name="Google Shape;546;p24"/>
            <p:cNvSpPr/>
            <p:nvPr/>
          </p:nvSpPr>
          <p:spPr>
            <a:xfrm>
              <a:off x="4751474" y="2553787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0"/>
                  </a:moveTo>
                  <a:cubicBezTo>
                    <a:pt x="642" y="122"/>
                    <a:pt x="429" y="184"/>
                    <a:pt x="215" y="184"/>
                  </a:cubicBezTo>
                  <a:lnTo>
                    <a:pt x="1" y="184"/>
                  </a:lnTo>
                  <a:cubicBezTo>
                    <a:pt x="239" y="400"/>
                    <a:pt x="492" y="524"/>
                    <a:pt x="674" y="524"/>
                  </a:cubicBezTo>
                  <a:cubicBezTo>
                    <a:pt x="749" y="524"/>
                    <a:pt x="812" y="503"/>
                    <a:pt x="856" y="458"/>
                  </a:cubicBezTo>
                  <a:cubicBezTo>
                    <a:pt x="948" y="367"/>
                    <a:pt x="948" y="184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7" name="Google Shape;547;p24"/>
            <p:cNvSpPr/>
            <p:nvPr/>
          </p:nvSpPr>
          <p:spPr>
            <a:xfrm>
              <a:off x="4661939" y="2577637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67" y="1"/>
                    <a:pt x="0" y="153"/>
                    <a:pt x="0" y="367"/>
                  </a:cubicBezTo>
                  <a:cubicBezTo>
                    <a:pt x="0" y="581"/>
                    <a:pt x="398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53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8" name="Google Shape;548;p24"/>
            <p:cNvSpPr/>
            <p:nvPr/>
          </p:nvSpPr>
          <p:spPr>
            <a:xfrm>
              <a:off x="4661939" y="2589562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497" y="1"/>
                  </a:moveTo>
                  <a:cubicBezTo>
                    <a:pt x="1314" y="306"/>
                    <a:pt x="978" y="490"/>
                    <a:pt x="642" y="490"/>
                  </a:cubicBezTo>
                  <a:cubicBezTo>
                    <a:pt x="398" y="490"/>
                    <a:pt x="184" y="428"/>
                    <a:pt x="0" y="276"/>
                  </a:cubicBezTo>
                  <a:lnTo>
                    <a:pt x="0" y="276"/>
                  </a:lnTo>
                  <a:cubicBezTo>
                    <a:pt x="31" y="490"/>
                    <a:pt x="398" y="673"/>
                    <a:pt x="856" y="673"/>
                  </a:cubicBezTo>
                  <a:cubicBezTo>
                    <a:pt x="1314" y="673"/>
                    <a:pt x="1711" y="490"/>
                    <a:pt x="1711" y="276"/>
                  </a:cubicBezTo>
                  <a:cubicBezTo>
                    <a:pt x="1681" y="154"/>
                    <a:pt x="1620" y="62"/>
                    <a:pt x="14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9" name="Google Shape;549;p24"/>
            <p:cNvSpPr/>
            <p:nvPr/>
          </p:nvSpPr>
          <p:spPr>
            <a:xfrm>
              <a:off x="4703774" y="2626705"/>
              <a:ext cx="146328" cy="130001"/>
            </a:xfrm>
            <a:custGeom>
              <a:avLst/>
              <a:gdLst/>
              <a:ahLst/>
              <a:cxnLst/>
              <a:rect l="l" t="t" r="r" b="b"/>
              <a:pathLst>
                <a:path w="1497" h="1330" extrusionOk="0">
                  <a:moveTo>
                    <a:pt x="1155" y="1"/>
                  </a:moveTo>
                  <a:cubicBezTo>
                    <a:pt x="965" y="1"/>
                    <a:pt x="696" y="147"/>
                    <a:pt x="458" y="385"/>
                  </a:cubicBezTo>
                  <a:cubicBezTo>
                    <a:pt x="122" y="721"/>
                    <a:pt x="0" y="1118"/>
                    <a:pt x="153" y="1270"/>
                  </a:cubicBezTo>
                  <a:cubicBezTo>
                    <a:pt x="193" y="1311"/>
                    <a:pt x="251" y="1330"/>
                    <a:pt x="319" y="1330"/>
                  </a:cubicBezTo>
                  <a:cubicBezTo>
                    <a:pt x="511" y="1330"/>
                    <a:pt x="791" y="1182"/>
                    <a:pt x="1039" y="934"/>
                  </a:cubicBezTo>
                  <a:cubicBezTo>
                    <a:pt x="1344" y="598"/>
                    <a:pt x="1497" y="232"/>
                    <a:pt x="1344" y="79"/>
                  </a:cubicBezTo>
                  <a:cubicBezTo>
                    <a:pt x="1300" y="25"/>
                    <a:pt x="1234" y="1"/>
                    <a:pt x="1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0" name="Google Shape;550;p24"/>
            <p:cNvSpPr/>
            <p:nvPr/>
          </p:nvSpPr>
          <p:spPr>
            <a:xfrm>
              <a:off x="4715699" y="2625141"/>
              <a:ext cx="137433" cy="128632"/>
            </a:xfrm>
            <a:custGeom>
              <a:avLst/>
              <a:gdLst/>
              <a:ahLst/>
              <a:cxnLst/>
              <a:rect l="l" t="t" r="r" b="b"/>
              <a:pathLst>
                <a:path w="1406" h="1316" extrusionOk="0">
                  <a:moveTo>
                    <a:pt x="1025" y="1"/>
                  </a:moveTo>
                  <a:cubicBezTo>
                    <a:pt x="980" y="1"/>
                    <a:pt x="933" y="11"/>
                    <a:pt x="886" y="34"/>
                  </a:cubicBezTo>
                  <a:cubicBezTo>
                    <a:pt x="978" y="614"/>
                    <a:pt x="581" y="1164"/>
                    <a:pt x="0" y="1256"/>
                  </a:cubicBezTo>
                  <a:cubicBezTo>
                    <a:pt x="41" y="1297"/>
                    <a:pt x="100" y="1316"/>
                    <a:pt x="170" y="1316"/>
                  </a:cubicBezTo>
                  <a:cubicBezTo>
                    <a:pt x="361" y="1316"/>
                    <a:pt x="640" y="1174"/>
                    <a:pt x="886" y="950"/>
                  </a:cubicBezTo>
                  <a:cubicBezTo>
                    <a:pt x="1222" y="614"/>
                    <a:pt x="1406" y="248"/>
                    <a:pt x="1222" y="64"/>
                  </a:cubicBezTo>
                  <a:cubicBezTo>
                    <a:pt x="1166" y="27"/>
                    <a:pt x="1097" y="1"/>
                    <a:pt x="10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1" name="Google Shape;551;p24"/>
            <p:cNvSpPr/>
            <p:nvPr/>
          </p:nvSpPr>
          <p:spPr>
            <a:xfrm>
              <a:off x="4814227" y="2640389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0" y="367"/>
                    <a:pt x="0" y="855"/>
                  </a:cubicBezTo>
                  <a:cubicBezTo>
                    <a:pt x="0" y="1314"/>
                    <a:pt x="184" y="1711"/>
                    <a:pt x="398" y="1711"/>
                  </a:cubicBezTo>
                  <a:cubicBezTo>
                    <a:pt x="581" y="1711"/>
                    <a:pt x="764" y="1314"/>
                    <a:pt x="764" y="855"/>
                  </a:cubicBezTo>
                  <a:cubicBezTo>
                    <a:pt x="764" y="36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2" name="Google Shape;552;p24"/>
            <p:cNvSpPr/>
            <p:nvPr/>
          </p:nvSpPr>
          <p:spPr>
            <a:xfrm>
              <a:off x="4817160" y="2652314"/>
              <a:ext cx="74777" cy="155317"/>
            </a:xfrm>
            <a:custGeom>
              <a:avLst/>
              <a:gdLst/>
              <a:ahLst/>
              <a:cxnLst/>
              <a:rect l="l" t="t" r="r" b="b"/>
              <a:pathLst>
                <a:path w="765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2" y="428"/>
                    <a:pt x="398" y="856"/>
                    <a:pt x="1" y="1070"/>
                  </a:cubicBezTo>
                  <a:cubicBezTo>
                    <a:pt x="62" y="1375"/>
                    <a:pt x="215" y="1589"/>
                    <a:pt x="398" y="1589"/>
                  </a:cubicBezTo>
                  <a:cubicBezTo>
                    <a:pt x="551" y="1589"/>
                    <a:pt x="765" y="1192"/>
                    <a:pt x="765" y="733"/>
                  </a:cubicBezTo>
                  <a:cubicBezTo>
                    <a:pt x="765" y="459"/>
                    <a:pt x="704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3" name="Google Shape;553;p24"/>
            <p:cNvSpPr/>
            <p:nvPr/>
          </p:nvSpPr>
          <p:spPr>
            <a:xfrm>
              <a:off x="4856063" y="2627194"/>
              <a:ext cx="146328" cy="129512"/>
            </a:xfrm>
            <a:custGeom>
              <a:avLst/>
              <a:gdLst/>
              <a:ahLst/>
              <a:cxnLst/>
              <a:rect l="l" t="t" r="r" b="b"/>
              <a:pathLst>
                <a:path w="1497" h="1325" extrusionOk="0">
                  <a:moveTo>
                    <a:pt x="328" y="1"/>
                  </a:moveTo>
                  <a:cubicBezTo>
                    <a:pt x="255" y="1"/>
                    <a:pt x="195" y="24"/>
                    <a:pt x="153" y="74"/>
                  </a:cubicBezTo>
                  <a:cubicBezTo>
                    <a:pt x="0" y="227"/>
                    <a:pt x="122" y="593"/>
                    <a:pt x="458" y="929"/>
                  </a:cubicBezTo>
                  <a:cubicBezTo>
                    <a:pt x="706" y="1177"/>
                    <a:pt x="986" y="1325"/>
                    <a:pt x="1178" y="1325"/>
                  </a:cubicBezTo>
                  <a:cubicBezTo>
                    <a:pt x="1247" y="1325"/>
                    <a:pt x="1304" y="1306"/>
                    <a:pt x="1344" y="1265"/>
                  </a:cubicBezTo>
                  <a:cubicBezTo>
                    <a:pt x="1497" y="1113"/>
                    <a:pt x="1375" y="685"/>
                    <a:pt x="1039" y="380"/>
                  </a:cubicBezTo>
                  <a:cubicBezTo>
                    <a:pt x="795" y="158"/>
                    <a:pt x="520" y="1"/>
                    <a:pt x="3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4" name="Google Shape;554;p24"/>
            <p:cNvSpPr/>
            <p:nvPr/>
          </p:nvSpPr>
          <p:spPr>
            <a:xfrm>
              <a:off x="4856063" y="2628562"/>
              <a:ext cx="137433" cy="110452"/>
            </a:xfrm>
            <a:custGeom>
              <a:avLst/>
              <a:gdLst/>
              <a:ahLst/>
              <a:cxnLst/>
              <a:rect l="l" t="t" r="r" b="b"/>
              <a:pathLst>
                <a:path w="1406" h="1130" extrusionOk="0">
                  <a:moveTo>
                    <a:pt x="322" y="0"/>
                  </a:moveTo>
                  <a:cubicBezTo>
                    <a:pt x="252" y="0"/>
                    <a:pt x="194" y="19"/>
                    <a:pt x="153" y="60"/>
                  </a:cubicBezTo>
                  <a:cubicBezTo>
                    <a:pt x="0" y="213"/>
                    <a:pt x="153" y="610"/>
                    <a:pt x="458" y="946"/>
                  </a:cubicBezTo>
                  <a:lnTo>
                    <a:pt x="489" y="946"/>
                  </a:lnTo>
                  <a:cubicBezTo>
                    <a:pt x="550" y="915"/>
                    <a:pt x="642" y="915"/>
                    <a:pt x="733" y="915"/>
                  </a:cubicBezTo>
                  <a:cubicBezTo>
                    <a:pt x="978" y="915"/>
                    <a:pt x="1222" y="976"/>
                    <a:pt x="1405" y="1129"/>
                  </a:cubicBezTo>
                  <a:cubicBezTo>
                    <a:pt x="1405" y="854"/>
                    <a:pt x="1253" y="579"/>
                    <a:pt x="1008" y="366"/>
                  </a:cubicBezTo>
                  <a:cubicBezTo>
                    <a:pt x="785" y="142"/>
                    <a:pt x="512" y="0"/>
                    <a:pt x="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" name="Google Shape;555;p24"/>
            <p:cNvSpPr/>
            <p:nvPr/>
          </p:nvSpPr>
          <p:spPr>
            <a:xfrm>
              <a:off x="4876882" y="2580667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1" y="183"/>
                    <a:pt x="1" y="367"/>
                  </a:cubicBezTo>
                  <a:cubicBezTo>
                    <a:pt x="1" y="581"/>
                    <a:pt x="398" y="764"/>
                    <a:pt x="856" y="764"/>
                  </a:cubicBezTo>
                  <a:cubicBezTo>
                    <a:pt x="1345" y="764"/>
                    <a:pt x="1712" y="581"/>
                    <a:pt x="1712" y="367"/>
                  </a:cubicBezTo>
                  <a:cubicBezTo>
                    <a:pt x="1712" y="183"/>
                    <a:pt x="1345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" name="Google Shape;556;p24"/>
            <p:cNvSpPr/>
            <p:nvPr/>
          </p:nvSpPr>
          <p:spPr>
            <a:xfrm>
              <a:off x="4876882" y="2580667"/>
              <a:ext cx="149456" cy="71745"/>
            </a:xfrm>
            <a:custGeom>
              <a:avLst/>
              <a:gdLst/>
              <a:ahLst/>
              <a:cxnLst/>
              <a:rect l="l" t="t" r="r" b="b"/>
              <a:pathLst>
                <a:path w="1529" h="734" extrusionOk="0">
                  <a:moveTo>
                    <a:pt x="520" y="0"/>
                  </a:moveTo>
                  <a:cubicBezTo>
                    <a:pt x="215" y="61"/>
                    <a:pt x="1" y="183"/>
                    <a:pt x="1" y="367"/>
                  </a:cubicBezTo>
                  <a:cubicBezTo>
                    <a:pt x="1" y="581"/>
                    <a:pt x="398" y="733"/>
                    <a:pt x="856" y="733"/>
                  </a:cubicBezTo>
                  <a:cubicBezTo>
                    <a:pt x="1101" y="733"/>
                    <a:pt x="1315" y="703"/>
                    <a:pt x="1528" y="581"/>
                  </a:cubicBezTo>
                  <a:lnTo>
                    <a:pt x="1528" y="581"/>
                  </a:lnTo>
                  <a:lnTo>
                    <a:pt x="1467" y="611"/>
                  </a:lnTo>
                  <a:cubicBezTo>
                    <a:pt x="1040" y="611"/>
                    <a:pt x="673" y="367"/>
                    <a:pt x="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7" name="Google Shape;557;p24"/>
            <p:cNvSpPr/>
            <p:nvPr/>
          </p:nvSpPr>
          <p:spPr>
            <a:xfrm>
              <a:off x="4856063" y="2473343"/>
              <a:ext cx="146328" cy="131076"/>
            </a:xfrm>
            <a:custGeom>
              <a:avLst/>
              <a:gdLst/>
              <a:ahLst/>
              <a:cxnLst/>
              <a:rect l="l" t="t" r="r" b="b"/>
              <a:pathLst>
                <a:path w="1497" h="1341" extrusionOk="0">
                  <a:moveTo>
                    <a:pt x="1178" y="0"/>
                  </a:moveTo>
                  <a:cubicBezTo>
                    <a:pt x="986" y="0"/>
                    <a:pt x="706" y="148"/>
                    <a:pt x="458" y="396"/>
                  </a:cubicBezTo>
                  <a:cubicBezTo>
                    <a:pt x="153" y="732"/>
                    <a:pt x="0" y="1129"/>
                    <a:pt x="153" y="1281"/>
                  </a:cubicBezTo>
                  <a:cubicBezTo>
                    <a:pt x="193" y="1322"/>
                    <a:pt x="250" y="1341"/>
                    <a:pt x="319" y="1341"/>
                  </a:cubicBezTo>
                  <a:cubicBezTo>
                    <a:pt x="511" y="1341"/>
                    <a:pt x="791" y="1193"/>
                    <a:pt x="1039" y="945"/>
                  </a:cubicBezTo>
                  <a:cubicBezTo>
                    <a:pt x="1375" y="609"/>
                    <a:pt x="1497" y="212"/>
                    <a:pt x="1344" y="60"/>
                  </a:cubicBezTo>
                  <a:cubicBezTo>
                    <a:pt x="1304" y="19"/>
                    <a:pt x="1247" y="0"/>
                    <a:pt x="1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8" name="Google Shape;558;p24"/>
            <p:cNvSpPr/>
            <p:nvPr/>
          </p:nvSpPr>
          <p:spPr>
            <a:xfrm>
              <a:off x="4862025" y="2532870"/>
              <a:ext cx="119545" cy="69008"/>
            </a:xfrm>
            <a:custGeom>
              <a:avLst/>
              <a:gdLst/>
              <a:ahLst/>
              <a:cxnLst/>
              <a:rect l="l" t="t" r="r" b="b"/>
              <a:pathLst>
                <a:path w="1223" h="706" extrusionOk="0">
                  <a:moveTo>
                    <a:pt x="1222" y="0"/>
                  </a:moveTo>
                  <a:cubicBezTo>
                    <a:pt x="1069" y="214"/>
                    <a:pt x="856" y="306"/>
                    <a:pt x="611" y="306"/>
                  </a:cubicBezTo>
                  <a:cubicBezTo>
                    <a:pt x="428" y="306"/>
                    <a:pt x="275" y="245"/>
                    <a:pt x="122" y="153"/>
                  </a:cubicBezTo>
                  <a:cubicBezTo>
                    <a:pt x="0" y="367"/>
                    <a:pt x="0" y="550"/>
                    <a:pt x="92" y="672"/>
                  </a:cubicBezTo>
                  <a:cubicBezTo>
                    <a:pt x="114" y="694"/>
                    <a:pt x="157" y="706"/>
                    <a:pt x="215" y="706"/>
                  </a:cubicBezTo>
                  <a:cubicBezTo>
                    <a:pt x="397" y="706"/>
                    <a:pt x="722" y="592"/>
                    <a:pt x="978" y="336"/>
                  </a:cubicBezTo>
                  <a:cubicBezTo>
                    <a:pt x="1069" y="245"/>
                    <a:pt x="1161" y="123"/>
                    <a:pt x="1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9" name="Google Shape;559;p24"/>
            <p:cNvSpPr/>
            <p:nvPr/>
          </p:nvSpPr>
          <p:spPr>
            <a:xfrm>
              <a:off x="4805235" y="2577637"/>
              <a:ext cx="86702" cy="74579"/>
            </a:xfrm>
            <a:custGeom>
              <a:avLst/>
              <a:gdLst/>
              <a:ahLst/>
              <a:cxnLst/>
              <a:rect l="l" t="t" r="r" b="b"/>
              <a:pathLst>
                <a:path w="887" h="763" extrusionOk="0">
                  <a:moveTo>
                    <a:pt x="520" y="1"/>
                  </a:moveTo>
                  <a:cubicBezTo>
                    <a:pt x="154" y="1"/>
                    <a:pt x="1" y="428"/>
                    <a:pt x="245" y="642"/>
                  </a:cubicBezTo>
                  <a:cubicBezTo>
                    <a:pt x="328" y="725"/>
                    <a:pt x="428" y="762"/>
                    <a:pt x="525" y="762"/>
                  </a:cubicBezTo>
                  <a:cubicBezTo>
                    <a:pt x="713" y="762"/>
                    <a:pt x="887" y="620"/>
                    <a:pt x="887" y="398"/>
                  </a:cubicBezTo>
                  <a:cubicBezTo>
                    <a:pt x="887" y="184"/>
                    <a:pt x="703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0" name="Google Shape;560;p24"/>
            <p:cNvSpPr/>
            <p:nvPr/>
          </p:nvSpPr>
          <p:spPr>
            <a:xfrm>
              <a:off x="5321823" y="2810563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98" y="0"/>
                  </a:moveTo>
                  <a:cubicBezTo>
                    <a:pt x="184" y="0"/>
                    <a:pt x="1" y="367"/>
                    <a:pt x="1" y="856"/>
                  </a:cubicBezTo>
                  <a:cubicBezTo>
                    <a:pt x="1" y="1314"/>
                    <a:pt x="184" y="1681"/>
                    <a:pt x="398" y="1681"/>
                  </a:cubicBezTo>
                  <a:cubicBezTo>
                    <a:pt x="612" y="1681"/>
                    <a:pt x="764" y="1314"/>
                    <a:pt x="764" y="856"/>
                  </a:cubicBezTo>
                  <a:cubicBezTo>
                    <a:pt x="764" y="36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1" name="Google Shape;561;p24"/>
            <p:cNvSpPr/>
            <p:nvPr/>
          </p:nvSpPr>
          <p:spPr>
            <a:xfrm>
              <a:off x="5321823" y="2915053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1"/>
                  </a:moveTo>
                  <a:cubicBezTo>
                    <a:pt x="612" y="62"/>
                    <a:pt x="459" y="92"/>
                    <a:pt x="337" y="92"/>
                  </a:cubicBezTo>
                  <a:cubicBezTo>
                    <a:pt x="214" y="92"/>
                    <a:pt x="92" y="62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214" y="612"/>
                    <a:pt x="367" y="612"/>
                  </a:cubicBezTo>
                  <a:cubicBezTo>
                    <a:pt x="551" y="61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2" name="Google Shape;562;p24"/>
            <p:cNvSpPr/>
            <p:nvPr/>
          </p:nvSpPr>
          <p:spPr>
            <a:xfrm>
              <a:off x="5208339" y="2858458"/>
              <a:ext cx="149456" cy="131174"/>
            </a:xfrm>
            <a:custGeom>
              <a:avLst/>
              <a:gdLst/>
              <a:ahLst/>
              <a:cxnLst/>
              <a:rect l="l" t="t" r="r" b="b"/>
              <a:pathLst>
                <a:path w="1529" h="1342" extrusionOk="0">
                  <a:moveTo>
                    <a:pt x="320" y="1"/>
                  </a:moveTo>
                  <a:cubicBezTo>
                    <a:pt x="251" y="1"/>
                    <a:pt x="194" y="20"/>
                    <a:pt x="154" y="60"/>
                  </a:cubicBezTo>
                  <a:cubicBezTo>
                    <a:pt x="1" y="244"/>
                    <a:pt x="154" y="641"/>
                    <a:pt x="490" y="946"/>
                  </a:cubicBezTo>
                  <a:cubicBezTo>
                    <a:pt x="714" y="1194"/>
                    <a:pt x="989" y="1342"/>
                    <a:pt x="1179" y="1342"/>
                  </a:cubicBezTo>
                  <a:cubicBezTo>
                    <a:pt x="1247" y="1342"/>
                    <a:pt x="1305" y="1323"/>
                    <a:pt x="1345" y="1282"/>
                  </a:cubicBezTo>
                  <a:cubicBezTo>
                    <a:pt x="1528" y="1129"/>
                    <a:pt x="1375" y="732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3" name="Google Shape;563;p24"/>
            <p:cNvSpPr/>
            <p:nvPr/>
          </p:nvSpPr>
          <p:spPr>
            <a:xfrm>
              <a:off x="5259167" y="2938902"/>
              <a:ext cx="89634" cy="51316"/>
            </a:xfrm>
            <a:custGeom>
              <a:avLst/>
              <a:gdLst/>
              <a:ahLst/>
              <a:cxnLst/>
              <a:rect l="l" t="t" r="r" b="b"/>
              <a:pathLst>
                <a:path w="917" h="525" extrusionOk="0">
                  <a:moveTo>
                    <a:pt x="825" y="1"/>
                  </a:moveTo>
                  <a:cubicBezTo>
                    <a:pt x="642" y="123"/>
                    <a:pt x="397" y="184"/>
                    <a:pt x="183" y="184"/>
                  </a:cubicBezTo>
                  <a:lnTo>
                    <a:pt x="0" y="184"/>
                  </a:lnTo>
                  <a:cubicBezTo>
                    <a:pt x="216" y="401"/>
                    <a:pt x="479" y="525"/>
                    <a:pt x="657" y="525"/>
                  </a:cubicBezTo>
                  <a:cubicBezTo>
                    <a:pt x="730" y="525"/>
                    <a:pt x="789" y="504"/>
                    <a:pt x="825" y="459"/>
                  </a:cubicBezTo>
                  <a:cubicBezTo>
                    <a:pt x="917" y="368"/>
                    <a:pt x="917" y="184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4" name="Google Shape;564;p24"/>
            <p:cNvSpPr/>
            <p:nvPr/>
          </p:nvSpPr>
          <p:spPr>
            <a:xfrm>
              <a:off x="5166602" y="2962850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5" y="0"/>
                  </a:moveTo>
                  <a:cubicBezTo>
                    <a:pt x="397" y="0"/>
                    <a:pt x="0" y="153"/>
                    <a:pt x="0" y="367"/>
                  </a:cubicBezTo>
                  <a:cubicBezTo>
                    <a:pt x="0" y="581"/>
                    <a:pt x="397" y="764"/>
                    <a:pt x="855" y="764"/>
                  </a:cubicBezTo>
                  <a:cubicBezTo>
                    <a:pt x="1344" y="764"/>
                    <a:pt x="1711" y="581"/>
                    <a:pt x="1711" y="367"/>
                  </a:cubicBezTo>
                  <a:cubicBezTo>
                    <a:pt x="1711" y="184"/>
                    <a:pt x="1344" y="0"/>
                    <a:pt x="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5" name="Google Shape;565;p24"/>
            <p:cNvSpPr/>
            <p:nvPr/>
          </p:nvSpPr>
          <p:spPr>
            <a:xfrm>
              <a:off x="5166602" y="2977805"/>
              <a:ext cx="167246" cy="62752"/>
            </a:xfrm>
            <a:custGeom>
              <a:avLst/>
              <a:gdLst/>
              <a:ahLst/>
              <a:cxnLst/>
              <a:rect l="l" t="t" r="r" b="b"/>
              <a:pathLst>
                <a:path w="1711" h="642" extrusionOk="0">
                  <a:moveTo>
                    <a:pt x="1528" y="0"/>
                  </a:moveTo>
                  <a:cubicBezTo>
                    <a:pt x="1344" y="275"/>
                    <a:pt x="1008" y="458"/>
                    <a:pt x="642" y="458"/>
                  </a:cubicBezTo>
                  <a:cubicBezTo>
                    <a:pt x="428" y="458"/>
                    <a:pt x="183" y="397"/>
                    <a:pt x="0" y="244"/>
                  </a:cubicBezTo>
                  <a:lnTo>
                    <a:pt x="0" y="244"/>
                  </a:lnTo>
                  <a:cubicBezTo>
                    <a:pt x="31" y="458"/>
                    <a:pt x="397" y="642"/>
                    <a:pt x="855" y="642"/>
                  </a:cubicBezTo>
                  <a:cubicBezTo>
                    <a:pt x="1314" y="642"/>
                    <a:pt x="1711" y="458"/>
                    <a:pt x="1711" y="244"/>
                  </a:cubicBezTo>
                  <a:cubicBezTo>
                    <a:pt x="1680" y="122"/>
                    <a:pt x="1619" y="31"/>
                    <a:pt x="1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6" name="Google Shape;566;p24"/>
            <p:cNvSpPr/>
            <p:nvPr/>
          </p:nvSpPr>
          <p:spPr>
            <a:xfrm>
              <a:off x="5208339" y="3010745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1179" y="1"/>
                  </a:moveTo>
                  <a:cubicBezTo>
                    <a:pt x="989" y="1"/>
                    <a:pt x="714" y="149"/>
                    <a:pt x="490" y="396"/>
                  </a:cubicBezTo>
                  <a:cubicBezTo>
                    <a:pt x="154" y="732"/>
                    <a:pt x="1" y="1129"/>
                    <a:pt x="154" y="1282"/>
                  </a:cubicBezTo>
                  <a:cubicBezTo>
                    <a:pt x="194" y="1322"/>
                    <a:pt x="251" y="1342"/>
                    <a:pt x="320" y="1342"/>
                  </a:cubicBezTo>
                  <a:cubicBezTo>
                    <a:pt x="512" y="1342"/>
                    <a:pt x="792" y="1193"/>
                    <a:pt x="1039" y="946"/>
                  </a:cubicBezTo>
                  <a:cubicBezTo>
                    <a:pt x="1345" y="641"/>
                    <a:pt x="1498" y="244"/>
                    <a:pt x="1345" y="60"/>
                  </a:cubicBezTo>
                  <a:cubicBezTo>
                    <a:pt x="1305" y="20"/>
                    <a:pt x="1247" y="1"/>
                    <a:pt x="1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7" name="Google Shape;567;p24"/>
            <p:cNvSpPr/>
            <p:nvPr/>
          </p:nvSpPr>
          <p:spPr>
            <a:xfrm>
              <a:off x="5223295" y="3012407"/>
              <a:ext cx="134501" cy="126580"/>
            </a:xfrm>
            <a:custGeom>
              <a:avLst/>
              <a:gdLst/>
              <a:ahLst/>
              <a:cxnLst/>
              <a:rect l="l" t="t" r="r" b="b"/>
              <a:pathLst>
                <a:path w="1376" h="1295" extrusionOk="0">
                  <a:moveTo>
                    <a:pt x="1018" y="1"/>
                  </a:moveTo>
                  <a:cubicBezTo>
                    <a:pt x="966" y="1"/>
                    <a:pt x="911" y="16"/>
                    <a:pt x="856" y="43"/>
                  </a:cubicBezTo>
                  <a:cubicBezTo>
                    <a:pt x="978" y="593"/>
                    <a:pt x="581" y="1143"/>
                    <a:pt x="1" y="1235"/>
                  </a:cubicBezTo>
                  <a:cubicBezTo>
                    <a:pt x="41" y="1276"/>
                    <a:pt x="100" y="1295"/>
                    <a:pt x="170" y="1295"/>
                  </a:cubicBezTo>
                  <a:cubicBezTo>
                    <a:pt x="362" y="1295"/>
                    <a:pt x="640" y="1153"/>
                    <a:pt x="886" y="929"/>
                  </a:cubicBezTo>
                  <a:cubicBezTo>
                    <a:pt x="1192" y="593"/>
                    <a:pt x="1375" y="227"/>
                    <a:pt x="1192" y="74"/>
                  </a:cubicBezTo>
                  <a:cubicBezTo>
                    <a:pt x="1141" y="23"/>
                    <a:pt x="1082" y="1"/>
                    <a:pt x="10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8" name="Google Shape;568;p24"/>
            <p:cNvSpPr/>
            <p:nvPr/>
          </p:nvSpPr>
          <p:spPr>
            <a:xfrm>
              <a:off x="5318890" y="3025504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1"/>
                  </a:moveTo>
                  <a:cubicBezTo>
                    <a:pt x="183" y="1"/>
                    <a:pt x="0" y="398"/>
                    <a:pt x="0" y="856"/>
                  </a:cubicBezTo>
                  <a:cubicBezTo>
                    <a:pt x="0" y="1314"/>
                    <a:pt x="183" y="1712"/>
                    <a:pt x="397" y="1712"/>
                  </a:cubicBezTo>
                  <a:cubicBezTo>
                    <a:pt x="611" y="1712"/>
                    <a:pt x="764" y="1314"/>
                    <a:pt x="764" y="856"/>
                  </a:cubicBezTo>
                  <a:cubicBezTo>
                    <a:pt x="764" y="398"/>
                    <a:pt x="58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9" name="Google Shape;569;p24"/>
            <p:cNvSpPr/>
            <p:nvPr/>
          </p:nvSpPr>
          <p:spPr>
            <a:xfrm>
              <a:off x="5321823" y="3037527"/>
              <a:ext cx="77709" cy="155317"/>
            </a:xfrm>
            <a:custGeom>
              <a:avLst/>
              <a:gdLst/>
              <a:ahLst/>
              <a:cxnLst/>
              <a:rect l="l" t="t" r="r" b="b"/>
              <a:pathLst>
                <a:path w="795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42" y="458"/>
                    <a:pt x="398" y="855"/>
                    <a:pt x="1" y="1069"/>
                  </a:cubicBezTo>
                  <a:cubicBezTo>
                    <a:pt x="62" y="1375"/>
                    <a:pt x="214" y="1589"/>
                    <a:pt x="398" y="1589"/>
                  </a:cubicBezTo>
                  <a:cubicBezTo>
                    <a:pt x="581" y="1589"/>
                    <a:pt x="764" y="1191"/>
                    <a:pt x="764" y="733"/>
                  </a:cubicBezTo>
                  <a:cubicBezTo>
                    <a:pt x="795" y="489"/>
                    <a:pt x="734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0" name="Google Shape;570;p24"/>
            <p:cNvSpPr/>
            <p:nvPr/>
          </p:nvSpPr>
          <p:spPr>
            <a:xfrm>
              <a:off x="5360628" y="3012407"/>
              <a:ext cx="149456" cy="129610"/>
            </a:xfrm>
            <a:custGeom>
              <a:avLst/>
              <a:gdLst/>
              <a:ahLst/>
              <a:cxnLst/>
              <a:rect l="l" t="t" r="r" b="b"/>
              <a:pathLst>
                <a:path w="1529" h="1326" extrusionOk="0">
                  <a:moveTo>
                    <a:pt x="329" y="1"/>
                  </a:moveTo>
                  <a:cubicBezTo>
                    <a:pt x="256" y="1"/>
                    <a:pt x="196" y="23"/>
                    <a:pt x="154" y="74"/>
                  </a:cubicBezTo>
                  <a:cubicBezTo>
                    <a:pt x="1" y="227"/>
                    <a:pt x="154" y="624"/>
                    <a:pt x="490" y="960"/>
                  </a:cubicBezTo>
                  <a:cubicBezTo>
                    <a:pt x="736" y="1183"/>
                    <a:pt x="998" y="1325"/>
                    <a:pt x="1193" y="1325"/>
                  </a:cubicBezTo>
                  <a:cubicBezTo>
                    <a:pt x="1264" y="1325"/>
                    <a:pt x="1326" y="1306"/>
                    <a:pt x="1375" y="1265"/>
                  </a:cubicBezTo>
                  <a:cubicBezTo>
                    <a:pt x="1528" y="1112"/>
                    <a:pt x="1375" y="715"/>
                    <a:pt x="1039" y="379"/>
                  </a:cubicBezTo>
                  <a:cubicBezTo>
                    <a:pt x="796" y="158"/>
                    <a:pt x="520" y="1"/>
                    <a:pt x="3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1" name="Google Shape;571;p24"/>
            <p:cNvSpPr/>
            <p:nvPr/>
          </p:nvSpPr>
          <p:spPr>
            <a:xfrm>
              <a:off x="5360628" y="3010745"/>
              <a:ext cx="137433" cy="116414"/>
            </a:xfrm>
            <a:custGeom>
              <a:avLst/>
              <a:gdLst/>
              <a:ahLst/>
              <a:cxnLst/>
              <a:rect l="l" t="t" r="r" b="b"/>
              <a:pathLst>
                <a:path w="1406" h="1191" extrusionOk="0">
                  <a:moveTo>
                    <a:pt x="320" y="1"/>
                  </a:moveTo>
                  <a:cubicBezTo>
                    <a:pt x="251" y="1"/>
                    <a:pt x="194" y="20"/>
                    <a:pt x="154" y="60"/>
                  </a:cubicBezTo>
                  <a:cubicBezTo>
                    <a:pt x="1" y="244"/>
                    <a:pt x="154" y="641"/>
                    <a:pt x="459" y="946"/>
                  </a:cubicBezTo>
                  <a:lnTo>
                    <a:pt x="490" y="977"/>
                  </a:lnTo>
                  <a:cubicBezTo>
                    <a:pt x="581" y="946"/>
                    <a:pt x="642" y="946"/>
                    <a:pt x="734" y="946"/>
                  </a:cubicBezTo>
                  <a:cubicBezTo>
                    <a:pt x="978" y="946"/>
                    <a:pt x="1223" y="1038"/>
                    <a:pt x="1406" y="1191"/>
                  </a:cubicBezTo>
                  <a:cubicBezTo>
                    <a:pt x="1406" y="885"/>
                    <a:pt x="1284" y="580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2" name="Google Shape;572;p24"/>
            <p:cNvSpPr/>
            <p:nvPr/>
          </p:nvSpPr>
          <p:spPr>
            <a:xfrm>
              <a:off x="5384576" y="2962850"/>
              <a:ext cx="164314" cy="77707"/>
            </a:xfrm>
            <a:custGeom>
              <a:avLst/>
              <a:gdLst/>
              <a:ahLst/>
              <a:cxnLst/>
              <a:rect l="l" t="t" r="r" b="b"/>
              <a:pathLst>
                <a:path w="1681" h="795" extrusionOk="0">
                  <a:moveTo>
                    <a:pt x="825" y="0"/>
                  </a:moveTo>
                  <a:cubicBezTo>
                    <a:pt x="367" y="0"/>
                    <a:pt x="0" y="153"/>
                    <a:pt x="0" y="397"/>
                  </a:cubicBezTo>
                  <a:cubicBezTo>
                    <a:pt x="0" y="611"/>
                    <a:pt x="367" y="795"/>
                    <a:pt x="825" y="795"/>
                  </a:cubicBezTo>
                  <a:cubicBezTo>
                    <a:pt x="1314" y="795"/>
                    <a:pt x="1680" y="581"/>
                    <a:pt x="1680" y="397"/>
                  </a:cubicBezTo>
                  <a:cubicBezTo>
                    <a:pt x="1680" y="184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3" name="Google Shape;573;p24"/>
            <p:cNvSpPr/>
            <p:nvPr/>
          </p:nvSpPr>
          <p:spPr>
            <a:xfrm>
              <a:off x="5381545" y="2965782"/>
              <a:ext cx="149456" cy="74775"/>
            </a:xfrm>
            <a:custGeom>
              <a:avLst/>
              <a:gdLst/>
              <a:ahLst/>
              <a:cxnLst/>
              <a:rect l="l" t="t" r="r" b="b"/>
              <a:pathLst>
                <a:path w="1529" h="765" extrusionOk="0">
                  <a:moveTo>
                    <a:pt x="489" y="1"/>
                  </a:moveTo>
                  <a:cubicBezTo>
                    <a:pt x="214" y="62"/>
                    <a:pt x="1" y="184"/>
                    <a:pt x="1" y="367"/>
                  </a:cubicBezTo>
                  <a:cubicBezTo>
                    <a:pt x="1" y="581"/>
                    <a:pt x="398" y="765"/>
                    <a:pt x="856" y="765"/>
                  </a:cubicBezTo>
                  <a:cubicBezTo>
                    <a:pt x="1070" y="765"/>
                    <a:pt x="1314" y="704"/>
                    <a:pt x="1528" y="612"/>
                  </a:cubicBezTo>
                  <a:lnTo>
                    <a:pt x="1467" y="612"/>
                  </a:lnTo>
                  <a:cubicBezTo>
                    <a:pt x="1039" y="612"/>
                    <a:pt x="642" y="367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4" name="Google Shape;574;p24"/>
            <p:cNvSpPr/>
            <p:nvPr/>
          </p:nvSpPr>
          <p:spPr>
            <a:xfrm>
              <a:off x="5360628" y="2858458"/>
              <a:ext cx="149456" cy="131174"/>
            </a:xfrm>
            <a:custGeom>
              <a:avLst/>
              <a:gdLst/>
              <a:ahLst/>
              <a:cxnLst/>
              <a:rect l="l" t="t" r="r" b="b"/>
              <a:pathLst>
                <a:path w="1529" h="1342" extrusionOk="0">
                  <a:moveTo>
                    <a:pt x="1191" y="1"/>
                  </a:moveTo>
                  <a:cubicBezTo>
                    <a:pt x="989" y="1"/>
                    <a:pt x="714" y="149"/>
                    <a:pt x="490" y="396"/>
                  </a:cubicBezTo>
                  <a:cubicBezTo>
                    <a:pt x="154" y="732"/>
                    <a:pt x="1" y="1129"/>
                    <a:pt x="154" y="1282"/>
                  </a:cubicBezTo>
                  <a:cubicBezTo>
                    <a:pt x="194" y="1323"/>
                    <a:pt x="251" y="1342"/>
                    <a:pt x="320" y="1342"/>
                  </a:cubicBezTo>
                  <a:cubicBezTo>
                    <a:pt x="512" y="1342"/>
                    <a:pt x="792" y="1194"/>
                    <a:pt x="1039" y="946"/>
                  </a:cubicBezTo>
                  <a:cubicBezTo>
                    <a:pt x="1375" y="641"/>
                    <a:pt x="1528" y="213"/>
                    <a:pt x="1375" y="60"/>
                  </a:cubicBezTo>
                  <a:cubicBezTo>
                    <a:pt x="1327" y="20"/>
                    <a:pt x="1264" y="1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5" name="Google Shape;575;p24"/>
            <p:cNvSpPr/>
            <p:nvPr/>
          </p:nvSpPr>
          <p:spPr>
            <a:xfrm>
              <a:off x="5366590" y="2918083"/>
              <a:ext cx="119545" cy="71549"/>
            </a:xfrm>
            <a:custGeom>
              <a:avLst/>
              <a:gdLst/>
              <a:ahLst/>
              <a:cxnLst/>
              <a:rect l="l" t="t" r="r" b="b"/>
              <a:pathLst>
                <a:path w="1223" h="732" extrusionOk="0">
                  <a:moveTo>
                    <a:pt x="1223" y="0"/>
                  </a:moveTo>
                  <a:cubicBezTo>
                    <a:pt x="1101" y="214"/>
                    <a:pt x="856" y="306"/>
                    <a:pt x="612" y="306"/>
                  </a:cubicBezTo>
                  <a:cubicBezTo>
                    <a:pt x="459" y="306"/>
                    <a:pt x="276" y="245"/>
                    <a:pt x="154" y="153"/>
                  </a:cubicBezTo>
                  <a:cubicBezTo>
                    <a:pt x="31" y="367"/>
                    <a:pt x="1" y="581"/>
                    <a:pt x="93" y="672"/>
                  </a:cubicBezTo>
                  <a:cubicBezTo>
                    <a:pt x="133" y="713"/>
                    <a:pt x="190" y="732"/>
                    <a:pt x="259" y="732"/>
                  </a:cubicBezTo>
                  <a:cubicBezTo>
                    <a:pt x="451" y="732"/>
                    <a:pt x="731" y="584"/>
                    <a:pt x="978" y="336"/>
                  </a:cubicBezTo>
                  <a:cubicBezTo>
                    <a:pt x="1070" y="245"/>
                    <a:pt x="1162" y="122"/>
                    <a:pt x="1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6" name="Google Shape;576;p24"/>
            <p:cNvSpPr/>
            <p:nvPr/>
          </p:nvSpPr>
          <p:spPr>
            <a:xfrm>
              <a:off x="5309898" y="2962850"/>
              <a:ext cx="86702" cy="74482"/>
            </a:xfrm>
            <a:custGeom>
              <a:avLst/>
              <a:gdLst/>
              <a:ahLst/>
              <a:cxnLst/>
              <a:rect l="l" t="t" r="r" b="b"/>
              <a:pathLst>
                <a:path w="887" h="762" extrusionOk="0">
                  <a:moveTo>
                    <a:pt x="520" y="0"/>
                  </a:moveTo>
                  <a:cubicBezTo>
                    <a:pt x="184" y="0"/>
                    <a:pt x="0" y="428"/>
                    <a:pt x="245" y="642"/>
                  </a:cubicBezTo>
                  <a:cubicBezTo>
                    <a:pt x="328" y="725"/>
                    <a:pt x="428" y="762"/>
                    <a:pt x="524" y="762"/>
                  </a:cubicBezTo>
                  <a:cubicBezTo>
                    <a:pt x="713" y="762"/>
                    <a:pt x="886" y="620"/>
                    <a:pt x="886" y="397"/>
                  </a:cubicBezTo>
                  <a:cubicBezTo>
                    <a:pt x="886" y="184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7" name="Google Shape;577;p24"/>
            <p:cNvSpPr/>
            <p:nvPr/>
          </p:nvSpPr>
          <p:spPr>
            <a:xfrm>
              <a:off x="5698047" y="2270132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67" y="0"/>
                  </a:moveTo>
                  <a:cubicBezTo>
                    <a:pt x="184" y="0"/>
                    <a:pt x="1" y="367"/>
                    <a:pt x="1" y="825"/>
                  </a:cubicBezTo>
                  <a:cubicBezTo>
                    <a:pt x="1" y="1314"/>
                    <a:pt x="184" y="1680"/>
                    <a:pt x="367" y="1680"/>
                  </a:cubicBezTo>
                  <a:cubicBezTo>
                    <a:pt x="581" y="1680"/>
                    <a:pt x="764" y="1314"/>
                    <a:pt x="764" y="825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8" name="Google Shape;578;p24"/>
            <p:cNvSpPr/>
            <p:nvPr/>
          </p:nvSpPr>
          <p:spPr>
            <a:xfrm>
              <a:off x="5695115" y="2374621"/>
              <a:ext cx="74679" cy="59820"/>
            </a:xfrm>
            <a:custGeom>
              <a:avLst/>
              <a:gdLst/>
              <a:ahLst/>
              <a:cxnLst/>
              <a:rect l="l" t="t" r="r" b="b"/>
              <a:pathLst>
                <a:path w="764" h="612" extrusionOk="0">
                  <a:moveTo>
                    <a:pt x="764" y="0"/>
                  </a:moveTo>
                  <a:cubicBezTo>
                    <a:pt x="642" y="61"/>
                    <a:pt x="489" y="61"/>
                    <a:pt x="336" y="61"/>
                  </a:cubicBezTo>
                  <a:cubicBezTo>
                    <a:pt x="214" y="61"/>
                    <a:pt x="122" y="61"/>
                    <a:pt x="0" y="31"/>
                  </a:cubicBezTo>
                  <a:lnTo>
                    <a:pt x="0" y="31"/>
                  </a:lnTo>
                  <a:cubicBezTo>
                    <a:pt x="61" y="367"/>
                    <a:pt x="214" y="611"/>
                    <a:pt x="397" y="611"/>
                  </a:cubicBezTo>
                  <a:cubicBezTo>
                    <a:pt x="581" y="611"/>
                    <a:pt x="733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9" name="Google Shape;579;p24"/>
            <p:cNvSpPr/>
            <p:nvPr/>
          </p:nvSpPr>
          <p:spPr>
            <a:xfrm>
              <a:off x="5581632" y="2318027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320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13"/>
                    <a:pt x="153" y="640"/>
                    <a:pt x="489" y="946"/>
                  </a:cubicBezTo>
                  <a:cubicBezTo>
                    <a:pt x="736" y="1193"/>
                    <a:pt x="1017" y="1341"/>
                    <a:pt x="1209" y="1341"/>
                  </a:cubicBezTo>
                  <a:cubicBezTo>
                    <a:pt x="1277" y="1341"/>
                    <a:pt x="1335" y="1322"/>
                    <a:pt x="1375" y="1282"/>
                  </a:cubicBezTo>
                  <a:cubicBezTo>
                    <a:pt x="1528" y="1129"/>
                    <a:pt x="1375" y="732"/>
                    <a:pt x="1039" y="396"/>
                  </a:cubicBezTo>
                  <a:cubicBezTo>
                    <a:pt x="792" y="149"/>
                    <a:pt x="511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0" name="Google Shape;580;p24"/>
            <p:cNvSpPr/>
            <p:nvPr/>
          </p:nvSpPr>
          <p:spPr>
            <a:xfrm>
              <a:off x="5632362" y="2398471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1"/>
                  </a:moveTo>
                  <a:cubicBezTo>
                    <a:pt x="642" y="123"/>
                    <a:pt x="428" y="184"/>
                    <a:pt x="184" y="184"/>
                  </a:cubicBezTo>
                  <a:lnTo>
                    <a:pt x="1" y="184"/>
                  </a:lnTo>
                  <a:cubicBezTo>
                    <a:pt x="217" y="400"/>
                    <a:pt x="479" y="525"/>
                    <a:pt x="668" y="525"/>
                  </a:cubicBezTo>
                  <a:cubicBezTo>
                    <a:pt x="746" y="525"/>
                    <a:pt x="811" y="504"/>
                    <a:pt x="856" y="459"/>
                  </a:cubicBezTo>
                  <a:cubicBezTo>
                    <a:pt x="948" y="367"/>
                    <a:pt x="917" y="184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1" name="Google Shape;581;p24"/>
            <p:cNvSpPr/>
            <p:nvPr/>
          </p:nvSpPr>
          <p:spPr>
            <a:xfrm>
              <a:off x="5542826" y="2422418"/>
              <a:ext cx="164314" cy="74677"/>
            </a:xfrm>
            <a:custGeom>
              <a:avLst/>
              <a:gdLst/>
              <a:ahLst/>
              <a:cxnLst/>
              <a:rect l="l" t="t" r="r" b="b"/>
              <a:pathLst>
                <a:path w="1681" h="764" extrusionOk="0">
                  <a:moveTo>
                    <a:pt x="825" y="0"/>
                  </a:moveTo>
                  <a:cubicBezTo>
                    <a:pt x="367" y="0"/>
                    <a:pt x="0" y="153"/>
                    <a:pt x="0" y="367"/>
                  </a:cubicBezTo>
                  <a:cubicBezTo>
                    <a:pt x="0" y="581"/>
                    <a:pt x="367" y="764"/>
                    <a:pt x="825" y="764"/>
                  </a:cubicBezTo>
                  <a:cubicBezTo>
                    <a:pt x="1314" y="764"/>
                    <a:pt x="1680" y="581"/>
                    <a:pt x="1680" y="367"/>
                  </a:cubicBezTo>
                  <a:cubicBezTo>
                    <a:pt x="1680" y="153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2" name="Google Shape;582;p24"/>
            <p:cNvSpPr/>
            <p:nvPr/>
          </p:nvSpPr>
          <p:spPr>
            <a:xfrm>
              <a:off x="5542826" y="2434343"/>
              <a:ext cx="164314" cy="65782"/>
            </a:xfrm>
            <a:custGeom>
              <a:avLst/>
              <a:gdLst/>
              <a:ahLst/>
              <a:cxnLst/>
              <a:rect l="l" t="t" r="r" b="b"/>
              <a:pathLst>
                <a:path w="1681" h="673" extrusionOk="0">
                  <a:moveTo>
                    <a:pt x="1497" y="0"/>
                  </a:moveTo>
                  <a:cubicBezTo>
                    <a:pt x="1314" y="306"/>
                    <a:pt x="978" y="489"/>
                    <a:pt x="611" y="489"/>
                  </a:cubicBezTo>
                  <a:cubicBezTo>
                    <a:pt x="397" y="489"/>
                    <a:pt x="184" y="428"/>
                    <a:pt x="0" y="275"/>
                  </a:cubicBezTo>
                  <a:lnTo>
                    <a:pt x="0" y="275"/>
                  </a:lnTo>
                  <a:cubicBezTo>
                    <a:pt x="31" y="489"/>
                    <a:pt x="367" y="672"/>
                    <a:pt x="825" y="672"/>
                  </a:cubicBezTo>
                  <a:cubicBezTo>
                    <a:pt x="1314" y="672"/>
                    <a:pt x="1680" y="489"/>
                    <a:pt x="1680" y="275"/>
                  </a:cubicBezTo>
                  <a:cubicBezTo>
                    <a:pt x="1680" y="153"/>
                    <a:pt x="1619" y="61"/>
                    <a:pt x="14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3" name="Google Shape;583;p24"/>
            <p:cNvSpPr/>
            <p:nvPr/>
          </p:nvSpPr>
          <p:spPr>
            <a:xfrm>
              <a:off x="5581632" y="2470313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1209" y="1"/>
                  </a:moveTo>
                  <a:cubicBezTo>
                    <a:pt x="1017" y="1"/>
                    <a:pt x="736" y="149"/>
                    <a:pt x="489" y="396"/>
                  </a:cubicBezTo>
                  <a:cubicBezTo>
                    <a:pt x="184" y="732"/>
                    <a:pt x="0" y="1129"/>
                    <a:pt x="153" y="1282"/>
                  </a:cubicBezTo>
                  <a:cubicBezTo>
                    <a:pt x="193" y="1322"/>
                    <a:pt x="253" y="1341"/>
                    <a:pt x="324" y="1341"/>
                  </a:cubicBezTo>
                  <a:cubicBezTo>
                    <a:pt x="523" y="1341"/>
                    <a:pt x="814" y="1193"/>
                    <a:pt x="1039" y="946"/>
                  </a:cubicBezTo>
                  <a:cubicBezTo>
                    <a:pt x="1375" y="640"/>
                    <a:pt x="1528" y="213"/>
                    <a:pt x="1375" y="60"/>
                  </a:cubicBezTo>
                  <a:cubicBezTo>
                    <a:pt x="1335" y="20"/>
                    <a:pt x="1277" y="1"/>
                    <a:pt x="1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4" name="Google Shape;584;p24"/>
            <p:cNvSpPr/>
            <p:nvPr/>
          </p:nvSpPr>
          <p:spPr>
            <a:xfrm>
              <a:off x="5599519" y="2471193"/>
              <a:ext cx="131470" cy="130294"/>
            </a:xfrm>
            <a:custGeom>
              <a:avLst/>
              <a:gdLst/>
              <a:ahLst/>
              <a:cxnLst/>
              <a:rect l="l" t="t" r="r" b="b"/>
              <a:pathLst>
                <a:path w="1345" h="1333" extrusionOk="0">
                  <a:moveTo>
                    <a:pt x="983" y="0"/>
                  </a:moveTo>
                  <a:cubicBezTo>
                    <a:pt x="937" y="0"/>
                    <a:pt x="894" y="8"/>
                    <a:pt x="856" y="20"/>
                  </a:cubicBezTo>
                  <a:cubicBezTo>
                    <a:pt x="948" y="601"/>
                    <a:pt x="551" y="1151"/>
                    <a:pt x="1" y="1273"/>
                  </a:cubicBezTo>
                  <a:cubicBezTo>
                    <a:pt x="42" y="1314"/>
                    <a:pt x="100" y="1333"/>
                    <a:pt x="170" y="1333"/>
                  </a:cubicBezTo>
                  <a:cubicBezTo>
                    <a:pt x="362" y="1333"/>
                    <a:pt x="641" y="1191"/>
                    <a:pt x="887" y="967"/>
                  </a:cubicBezTo>
                  <a:cubicBezTo>
                    <a:pt x="1192" y="631"/>
                    <a:pt x="1345" y="234"/>
                    <a:pt x="1192" y="51"/>
                  </a:cubicBezTo>
                  <a:cubicBezTo>
                    <a:pt x="1120" y="15"/>
                    <a:pt x="1049" y="0"/>
                    <a:pt x="9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5" name="Google Shape;585;p24"/>
            <p:cNvSpPr/>
            <p:nvPr/>
          </p:nvSpPr>
          <p:spPr>
            <a:xfrm>
              <a:off x="5695115" y="2485073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67" y="1"/>
                  </a:moveTo>
                  <a:cubicBezTo>
                    <a:pt x="153" y="1"/>
                    <a:pt x="0" y="367"/>
                    <a:pt x="0" y="856"/>
                  </a:cubicBezTo>
                  <a:cubicBezTo>
                    <a:pt x="0" y="1314"/>
                    <a:pt x="153" y="1711"/>
                    <a:pt x="367" y="1711"/>
                  </a:cubicBezTo>
                  <a:cubicBezTo>
                    <a:pt x="581" y="1711"/>
                    <a:pt x="764" y="1314"/>
                    <a:pt x="764" y="856"/>
                  </a:cubicBezTo>
                  <a:cubicBezTo>
                    <a:pt x="764" y="367"/>
                    <a:pt x="581" y="1"/>
                    <a:pt x="3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6" name="Google Shape;586;p24"/>
            <p:cNvSpPr/>
            <p:nvPr/>
          </p:nvSpPr>
          <p:spPr>
            <a:xfrm>
              <a:off x="5698047" y="2496998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81" y="1"/>
                  </a:moveTo>
                  <a:lnTo>
                    <a:pt x="581" y="1"/>
                  </a:lnTo>
                  <a:cubicBezTo>
                    <a:pt x="612" y="459"/>
                    <a:pt x="367" y="856"/>
                    <a:pt x="1" y="1070"/>
                  </a:cubicBezTo>
                  <a:cubicBezTo>
                    <a:pt x="62" y="1375"/>
                    <a:pt x="184" y="1559"/>
                    <a:pt x="367" y="1559"/>
                  </a:cubicBezTo>
                  <a:cubicBezTo>
                    <a:pt x="551" y="1559"/>
                    <a:pt x="764" y="1192"/>
                    <a:pt x="764" y="734"/>
                  </a:cubicBezTo>
                  <a:cubicBezTo>
                    <a:pt x="764" y="459"/>
                    <a:pt x="703" y="215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7" name="Google Shape;587;p24"/>
            <p:cNvSpPr/>
            <p:nvPr/>
          </p:nvSpPr>
          <p:spPr>
            <a:xfrm>
              <a:off x="5733920" y="2470313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324" y="1"/>
                  </a:moveTo>
                  <a:cubicBezTo>
                    <a:pt x="253" y="1"/>
                    <a:pt x="193" y="20"/>
                    <a:pt x="153" y="60"/>
                  </a:cubicBezTo>
                  <a:cubicBezTo>
                    <a:pt x="0" y="243"/>
                    <a:pt x="153" y="640"/>
                    <a:pt x="489" y="946"/>
                  </a:cubicBezTo>
                  <a:cubicBezTo>
                    <a:pt x="736" y="1193"/>
                    <a:pt x="1017" y="1341"/>
                    <a:pt x="1209" y="1341"/>
                  </a:cubicBezTo>
                  <a:cubicBezTo>
                    <a:pt x="1277" y="1341"/>
                    <a:pt x="1335" y="1322"/>
                    <a:pt x="1375" y="1282"/>
                  </a:cubicBezTo>
                  <a:cubicBezTo>
                    <a:pt x="1528" y="1129"/>
                    <a:pt x="1375" y="701"/>
                    <a:pt x="1039" y="396"/>
                  </a:cubicBezTo>
                  <a:cubicBezTo>
                    <a:pt x="814" y="149"/>
                    <a:pt x="523" y="1"/>
                    <a:pt x="3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8" name="Google Shape;588;p24"/>
            <p:cNvSpPr/>
            <p:nvPr/>
          </p:nvSpPr>
          <p:spPr>
            <a:xfrm>
              <a:off x="5733920" y="2473343"/>
              <a:ext cx="140463" cy="113384"/>
            </a:xfrm>
            <a:custGeom>
              <a:avLst/>
              <a:gdLst/>
              <a:ahLst/>
              <a:cxnLst/>
              <a:rect l="l" t="t" r="r" b="b"/>
              <a:pathLst>
                <a:path w="1437" h="1160" extrusionOk="0">
                  <a:moveTo>
                    <a:pt x="350" y="0"/>
                  </a:moveTo>
                  <a:cubicBezTo>
                    <a:pt x="281" y="0"/>
                    <a:pt x="224" y="19"/>
                    <a:pt x="184" y="60"/>
                  </a:cubicBezTo>
                  <a:cubicBezTo>
                    <a:pt x="0" y="212"/>
                    <a:pt x="184" y="609"/>
                    <a:pt x="489" y="945"/>
                  </a:cubicBezTo>
                  <a:lnTo>
                    <a:pt x="520" y="945"/>
                  </a:lnTo>
                  <a:cubicBezTo>
                    <a:pt x="611" y="915"/>
                    <a:pt x="672" y="915"/>
                    <a:pt x="764" y="915"/>
                  </a:cubicBezTo>
                  <a:cubicBezTo>
                    <a:pt x="1008" y="915"/>
                    <a:pt x="1253" y="976"/>
                    <a:pt x="1436" y="1159"/>
                  </a:cubicBezTo>
                  <a:cubicBezTo>
                    <a:pt x="1436" y="854"/>
                    <a:pt x="1283" y="579"/>
                    <a:pt x="1070" y="396"/>
                  </a:cubicBezTo>
                  <a:cubicBezTo>
                    <a:pt x="822" y="148"/>
                    <a:pt x="542" y="0"/>
                    <a:pt x="3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" name="Google Shape;589;p24"/>
            <p:cNvSpPr/>
            <p:nvPr/>
          </p:nvSpPr>
          <p:spPr>
            <a:xfrm>
              <a:off x="5757770" y="2425351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67" y="1"/>
                    <a:pt x="1" y="153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53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0" name="Google Shape;590;p24"/>
            <p:cNvSpPr/>
            <p:nvPr/>
          </p:nvSpPr>
          <p:spPr>
            <a:xfrm>
              <a:off x="5757770" y="2425351"/>
              <a:ext cx="146426" cy="71745"/>
            </a:xfrm>
            <a:custGeom>
              <a:avLst/>
              <a:gdLst/>
              <a:ahLst/>
              <a:cxnLst/>
              <a:rect l="l" t="t" r="r" b="b"/>
              <a:pathLst>
                <a:path w="1498" h="734" extrusionOk="0">
                  <a:moveTo>
                    <a:pt x="1497" y="581"/>
                  </a:moveTo>
                  <a:cubicBezTo>
                    <a:pt x="1476" y="592"/>
                    <a:pt x="1454" y="602"/>
                    <a:pt x="1432" y="612"/>
                  </a:cubicBezTo>
                  <a:lnTo>
                    <a:pt x="1432" y="612"/>
                  </a:lnTo>
                  <a:cubicBezTo>
                    <a:pt x="1433" y="612"/>
                    <a:pt x="1435" y="612"/>
                    <a:pt x="1436" y="612"/>
                  </a:cubicBezTo>
                  <a:lnTo>
                    <a:pt x="1497" y="581"/>
                  </a:lnTo>
                  <a:close/>
                  <a:moveTo>
                    <a:pt x="489" y="1"/>
                  </a:moveTo>
                  <a:cubicBezTo>
                    <a:pt x="215" y="62"/>
                    <a:pt x="1" y="184"/>
                    <a:pt x="1" y="367"/>
                  </a:cubicBezTo>
                  <a:cubicBezTo>
                    <a:pt x="1" y="581"/>
                    <a:pt x="367" y="734"/>
                    <a:pt x="856" y="734"/>
                  </a:cubicBezTo>
                  <a:cubicBezTo>
                    <a:pt x="1045" y="734"/>
                    <a:pt x="1258" y="686"/>
                    <a:pt x="1432" y="612"/>
                  </a:cubicBezTo>
                  <a:lnTo>
                    <a:pt x="1432" y="612"/>
                  </a:lnTo>
                  <a:cubicBezTo>
                    <a:pt x="1036" y="610"/>
                    <a:pt x="642" y="366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1" name="Google Shape;591;p24"/>
            <p:cNvSpPr/>
            <p:nvPr/>
          </p:nvSpPr>
          <p:spPr>
            <a:xfrm>
              <a:off x="5733920" y="2318027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1204" y="1"/>
                  </a:moveTo>
                  <a:cubicBezTo>
                    <a:pt x="1005" y="1"/>
                    <a:pt x="714" y="149"/>
                    <a:pt x="489" y="396"/>
                  </a:cubicBezTo>
                  <a:cubicBezTo>
                    <a:pt x="153" y="732"/>
                    <a:pt x="0" y="1129"/>
                    <a:pt x="153" y="1282"/>
                  </a:cubicBezTo>
                  <a:cubicBezTo>
                    <a:pt x="201" y="1322"/>
                    <a:pt x="265" y="1341"/>
                    <a:pt x="337" y="1341"/>
                  </a:cubicBezTo>
                  <a:cubicBezTo>
                    <a:pt x="540" y="1341"/>
                    <a:pt x="814" y="1193"/>
                    <a:pt x="1039" y="946"/>
                  </a:cubicBezTo>
                  <a:cubicBezTo>
                    <a:pt x="1375" y="610"/>
                    <a:pt x="1528" y="213"/>
                    <a:pt x="1375" y="60"/>
                  </a:cubicBezTo>
                  <a:cubicBezTo>
                    <a:pt x="1335" y="20"/>
                    <a:pt x="1275" y="1"/>
                    <a:pt x="12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2" name="Google Shape;592;p24"/>
            <p:cNvSpPr/>
            <p:nvPr/>
          </p:nvSpPr>
          <p:spPr>
            <a:xfrm>
              <a:off x="5739883" y="2380583"/>
              <a:ext cx="122478" cy="66076"/>
            </a:xfrm>
            <a:custGeom>
              <a:avLst/>
              <a:gdLst/>
              <a:ahLst/>
              <a:cxnLst/>
              <a:rect l="l" t="t" r="r" b="b"/>
              <a:pathLst>
                <a:path w="1253" h="676" extrusionOk="0">
                  <a:moveTo>
                    <a:pt x="1253" y="0"/>
                  </a:moveTo>
                  <a:cubicBezTo>
                    <a:pt x="1100" y="184"/>
                    <a:pt x="856" y="275"/>
                    <a:pt x="642" y="275"/>
                  </a:cubicBezTo>
                  <a:cubicBezTo>
                    <a:pt x="459" y="275"/>
                    <a:pt x="275" y="214"/>
                    <a:pt x="153" y="123"/>
                  </a:cubicBezTo>
                  <a:cubicBezTo>
                    <a:pt x="31" y="336"/>
                    <a:pt x="0" y="550"/>
                    <a:pt x="92" y="642"/>
                  </a:cubicBezTo>
                  <a:cubicBezTo>
                    <a:pt x="121" y="664"/>
                    <a:pt x="170" y="675"/>
                    <a:pt x="232" y="675"/>
                  </a:cubicBezTo>
                  <a:cubicBezTo>
                    <a:pt x="426" y="675"/>
                    <a:pt x="746" y="561"/>
                    <a:pt x="978" y="306"/>
                  </a:cubicBezTo>
                  <a:cubicBezTo>
                    <a:pt x="1100" y="214"/>
                    <a:pt x="1161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3" name="Google Shape;593;p24"/>
            <p:cNvSpPr/>
            <p:nvPr/>
          </p:nvSpPr>
          <p:spPr>
            <a:xfrm>
              <a:off x="5683190" y="2422418"/>
              <a:ext cx="89634" cy="74482"/>
            </a:xfrm>
            <a:custGeom>
              <a:avLst/>
              <a:gdLst/>
              <a:ahLst/>
              <a:cxnLst/>
              <a:rect l="l" t="t" r="r" b="b"/>
              <a:pathLst>
                <a:path w="917" h="762" extrusionOk="0">
                  <a:moveTo>
                    <a:pt x="519" y="0"/>
                  </a:moveTo>
                  <a:cubicBezTo>
                    <a:pt x="183" y="0"/>
                    <a:pt x="0" y="397"/>
                    <a:pt x="244" y="642"/>
                  </a:cubicBezTo>
                  <a:cubicBezTo>
                    <a:pt x="327" y="724"/>
                    <a:pt x="431" y="762"/>
                    <a:pt x="532" y="762"/>
                  </a:cubicBezTo>
                  <a:cubicBezTo>
                    <a:pt x="729" y="762"/>
                    <a:pt x="916" y="619"/>
                    <a:pt x="916" y="397"/>
                  </a:cubicBezTo>
                  <a:cubicBezTo>
                    <a:pt x="916" y="183"/>
                    <a:pt x="733" y="0"/>
                    <a:pt x="5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4" name="Google Shape;594;p24"/>
            <p:cNvSpPr/>
            <p:nvPr/>
          </p:nvSpPr>
          <p:spPr>
            <a:xfrm>
              <a:off x="5223295" y="1884919"/>
              <a:ext cx="77709" cy="164309"/>
            </a:xfrm>
            <a:custGeom>
              <a:avLst/>
              <a:gdLst/>
              <a:ahLst/>
              <a:cxnLst/>
              <a:rect l="l" t="t" r="r" b="b"/>
              <a:pathLst>
                <a:path w="795" h="1681" extrusionOk="0">
                  <a:moveTo>
                    <a:pt x="398" y="0"/>
                  </a:moveTo>
                  <a:cubicBezTo>
                    <a:pt x="184" y="0"/>
                    <a:pt x="1" y="367"/>
                    <a:pt x="1" y="856"/>
                  </a:cubicBezTo>
                  <a:cubicBezTo>
                    <a:pt x="1" y="1314"/>
                    <a:pt x="184" y="1681"/>
                    <a:pt x="398" y="1681"/>
                  </a:cubicBezTo>
                  <a:cubicBezTo>
                    <a:pt x="612" y="1681"/>
                    <a:pt x="795" y="1314"/>
                    <a:pt x="795" y="856"/>
                  </a:cubicBezTo>
                  <a:cubicBezTo>
                    <a:pt x="795" y="398"/>
                    <a:pt x="612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5" name="Google Shape;595;p24"/>
            <p:cNvSpPr/>
            <p:nvPr/>
          </p:nvSpPr>
          <p:spPr>
            <a:xfrm>
              <a:off x="5223295" y="1989408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2" y="62"/>
                    <a:pt x="459" y="92"/>
                    <a:pt x="306" y="92"/>
                  </a:cubicBezTo>
                  <a:cubicBezTo>
                    <a:pt x="214" y="92"/>
                    <a:pt x="92" y="62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184" y="612"/>
                    <a:pt x="367" y="612"/>
                  </a:cubicBezTo>
                  <a:cubicBezTo>
                    <a:pt x="550" y="61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6" name="Google Shape;596;p24"/>
            <p:cNvSpPr/>
            <p:nvPr/>
          </p:nvSpPr>
          <p:spPr>
            <a:xfrm>
              <a:off x="5109811" y="1932814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320" y="1"/>
                  </a:moveTo>
                  <a:cubicBezTo>
                    <a:pt x="251" y="1"/>
                    <a:pt x="194" y="20"/>
                    <a:pt x="153" y="60"/>
                  </a:cubicBezTo>
                  <a:cubicBezTo>
                    <a:pt x="1" y="244"/>
                    <a:pt x="153" y="641"/>
                    <a:pt x="459" y="946"/>
                  </a:cubicBezTo>
                  <a:cubicBezTo>
                    <a:pt x="706" y="1194"/>
                    <a:pt x="987" y="1342"/>
                    <a:pt x="1178" y="1342"/>
                  </a:cubicBezTo>
                  <a:cubicBezTo>
                    <a:pt x="1247" y="1342"/>
                    <a:pt x="1305" y="1323"/>
                    <a:pt x="1345" y="1282"/>
                  </a:cubicBezTo>
                  <a:cubicBezTo>
                    <a:pt x="1498" y="1129"/>
                    <a:pt x="1375" y="732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7" name="Google Shape;597;p24"/>
            <p:cNvSpPr/>
            <p:nvPr/>
          </p:nvSpPr>
          <p:spPr>
            <a:xfrm>
              <a:off x="5157609" y="2013258"/>
              <a:ext cx="92665" cy="52489"/>
            </a:xfrm>
            <a:custGeom>
              <a:avLst/>
              <a:gdLst/>
              <a:ahLst/>
              <a:cxnLst/>
              <a:rect l="l" t="t" r="r" b="b"/>
              <a:pathLst>
                <a:path w="948" h="537" extrusionOk="0">
                  <a:moveTo>
                    <a:pt x="856" y="1"/>
                  </a:moveTo>
                  <a:cubicBezTo>
                    <a:pt x="673" y="123"/>
                    <a:pt x="428" y="184"/>
                    <a:pt x="214" y="184"/>
                  </a:cubicBezTo>
                  <a:lnTo>
                    <a:pt x="0" y="184"/>
                  </a:lnTo>
                  <a:cubicBezTo>
                    <a:pt x="250" y="411"/>
                    <a:pt x="516" y="537"/>
                    <a:pt x="699" y="537"/>
                  </a:cubicBezTo>
                  <a:cubicBezTo>
                    <a:pt x="763" y="537"/>
                    <a:pt x="816" y="521"/>
                    <a:pt x="856" y="490"/>
                  </a:cubicBezTo>
                  <a:cubicBezTo>
                    <a:pt x="947" y="368"/>
                    <a:pt x="947" y="215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8" name="Google Shape;598;p24"/>
            <p:cNvSpPr/>
            <p:nvPr/>
          </p:nvSpPr>
          <p:spPr>
            <a:xfrm>
              <a:off x="5068074" y="2037205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55" y="0"/>
                  </a:moveTo>
                  <a:cubicBezTo>
                    <a:pt x="397" y="0"/>
                    <a:pt x="0" y="184"/>
                    <a:pt x="0" y="367"/>
                  </a:cubicBezTo>
                  <a:cubicBezTo>
                    <a:pt x="0" y="581"/>
                    <a:pt x="367" y="764"/>
                    <a:pt x="855" y="764"/>
                  </a:cubicBezTo>
                  <a:cubicBezTo>
                    <a:pt x="1314" y="764"/>
                    <a:pt x="1680" y="581"/>
                    <a:pt x="1680" y="367"/>
                  </a:cubicBezTo>
                  <a:cubicBezTo>
                    <a:pt x="1680" y="184"/>
                    <a:pt x="1314" y="0"/>
                    <a:pt x="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9" name="Google Shape;599;p24"/>
            <p:cNvSpPr/>
            <p:nvPr/>
          </p:nvSpPr>
          <p:spPr>
            <a:xfrm>
              <a:off x="5068074" y="2052160"/>
              <a:ext cx="167246" cy="62752"/>
            </a:xfrm>
            <a:custGeom>
              <a:avLst/>
              <a:gdLst/>
              <a:ahLst/>
              <a:cxnLst/>
              <a:rect l="l" t="t" r="r" b="b"/>
              <a:pathLst>
                <a:path w="1711" h="642" extrusionOk="0">
                  <a:moveTo>
                    <a:pt x="1527" y="0"/>
                  </a:moveTo>
                  <a:cubicBezTo>
                    <a:pt x="1314" y="275"/>
                    <a:pt x="1008" y="458"/>
                    <a:pt x="642" y="458"/>
                  </a:cubicBezTo>
                  <a:cubicBezTo>
                    <a:pt x="428" y="458"/>
                    <a:pt x="183" y="397"/>
                    <a:pt x="0" y="244"/>
                  </a:cubicBezTo>
                  <a:lnTo>
                    <a:pt x="0" y="244"/>
                  </a:lnTo>
                  <a:cubicBezTo>
                    <a:pt x="31" y="458"/>
                    <a:pt x="397" y="642"/>
                    <a:pt x="855" y="642"/>
                  </a:cubicBezTo>
                  <a:cubicBezTo>
                    <a:pt x="1314" y="642"/>
                    <a:pt x="1711" y="458"/>
                    <a:pt x="1711" y="244"/>
                  </a:cubicBezTo>
                  <a:cubicBezTo>
                    <a:pt x="1711" y="153"/>
                    <a:pt x="1650" y="61"/>
                    <a:pt x="15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0" name="Google Shape;600;p24"/>
            <p:cNvSpPr/>
            <p:nvPr/>
          </p:nvSpPr>
          <p:spPr>
            <a:xfrm>
              <a:off x="5109811" y="2087544"/>
              <a:ext cx="149456" cy="128828"/>
            </a:xfrm>
            <a:custGeom>
              <a:avLst/>
              <a:gdLst/>
              <a:ahLst/>
              <a:cxnLst/>
              <a:rect l="l" t="t" r="r" b="b"/>
              <a:pathLst>
                <a:path w="1529" h="1318" extrusionOk="0">
                  <a:moveTo>
                    <a:pt x="1160" y="1"/>
                  </a:moveTo>
                  <a:cubicBezTo>
                    <a:pt x="969" y="1"/>
                    <a:pt x="699" y="132"/>
                    <a:pt x="459" y="371"/>
                  </a:cubicBezTo>
                  <a:cubicBezTo>
                    <a:pt x="153" y="707"/>
                    <a:pt x="1" y="1104"/>
                    <a:pt x="153" y="1257"/>
                  </a:cubicBezTo>
                  <a:cubicBezTo>
                    <a:pt x="194" y="1298"/>
                    <a:pt x="253" y="1317"/>
                    <a:pt x="323" y="1317"/>
                  </a:cubicBezTo>
                  <a:cubicBezTo>
                    <a:pt x="515" y="1317"/>
                    <a:pt x="793" y="1175"/>
                    <a:pt x="1039" y="952"/>
                  </a:cubicBezTo>
                  <a:cubicBezTo>
                    <a:pt x="1345" y="616"/>
                    <a:pt x="1528" y="219"/>
                    <a:pt x="1345" y="66"/>
                  </a:cubicBezTo>
                  <a:cubicBezTo>
                    <a:pt x="1301" y="22"/>
                    <a:pt x="1237" y="1"/>
                    <a:pt x="11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1" name="Google Shape;601;p24"/>
            <p:cNvSpPr/>
            <p:nvPr/>
          </p:nvSpPr>
          <p:spPr>
            <a:xfrm>
              <a:off x="5121736" y="2086176"/>
              <a:ext cx="134501" cy="130196"/>
            </a:xfrm>
            <a:custGeom>
              <a:avLst/>
              <a:gdLst/>
              <a:ahLst/>
              <a:cxnLst/>
              <a:rect l="l" t="t" r="r" b="b"/>
              <a:pathLst>
                <a:path w="1376" h="1332" extrusionOk="0">
                  <a:moveTo>
                    <a:pt x="1019" y="0"/>
                  </a:moveTo>
                  <a:cubicBezTo>
                    <a:pt x="976" y="0"/>
                    <a:pt x="932" y="7"/>
                    <a:pt x="887" y="19"/>
                  </a:cubicBezTo>
                  <a:cubicBezTo>
                    <a:pt x="1009" y="599"/>
                    <a:pt x="612" y="1180"/>
                    <a:pt x="31" y="1241"/>
                  </a:cubicBezTo>
                  <a:cubicBezTo>
                    <a:pt x="1" y="1241"/>
                    <a:pt x="1" y="1271"/>
                    <a:pt x="31" y="1271"/>
                  </a:cubicBezTo>
                  <a:cubicBezTo>
                    <a:pt x="72" y="1312"/>
                    <a:pt x="131" y="1331"/>
                    <a:pt x="200" y="1331"/>
                  </a:cubicBezTo>
                  <a:cubicBezTo>
                    <a:pt x="390" y="1331"/>
                    <a:pt x="663" y="1189"/>
                    <a:pt x="887" y="966"/>
                  </a:cubicBezTo>
                  <a:cubicBezTo>
                    <a:pt x="1223" y="630"/>
                    <a:pt x="1376" y="233"/>
                    <a:pt x="1223" y="80"/>
                  </a:cubicBezTo>
                  <a:cubicBezTo>
                    <a:pt x="1165" y="22"/>
                    <a:pt x="1094" y="0"/>
                    <a:pt x="10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2" name="Google Shape;602;p24"/>
            <p:cNvSpPr/>
            <p:nvPr/>
          </p:nvSpPr>
          <p:spPr>
            <a:xfrm>
              <a:off x="5220362" y="2099860"/>
              <a:ext cx="77709" cy="167339"/>
            </a:xfrm>
            <a:custGeom>
              <a:avLst/>
              <a:gdLst/>
              <a:ahLst/>
              <a:cxnLst/>
              <a:rect l="l" t="t" r="r" b="b"/>
              <a:pathLst>
                <a:path w="795" h="1712" extrusionOk="0">
                  <a:moveTo>
                    <a:pt x="397" y="1"/>
                  </a:moveTo>
                  <a:cubicBezTo>
                    <a:pt x="183" y="1"/>
                    <a:pt x="0" y="398"/>
                    <a:pt x="0" y="856"/>
                  </a:cubicBezTo>
                  <a:cubicBezTo>
                    <a:pt x="0" y="1314"/>
                    <a:pt x="214" y="1712"/>
                    <a:pt x="397" y="1712"/>
                  </a:cubicBezTo>
                  <a:cubicBezTo>
                    <a:pt x="611" y="1712"/>
                    <a:pt x="794" y="1314"/>
                    <a:pt x="794" y="856"/>
                  </a:cubicBezTo>
                  <a:cubicBezTo>
                    <a:pt x="794" y="398"/>
                    <a:pt x="61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3" name="Google Shape;603;p24"/>
            <p:cNvSpPr/>
            <p:nvPr/>
          </p:nvSpPr>
          <p:spPr>
            <a:xfrm>
              <a:off x="5223295" y="2111883"/>
              <a:ext cx="77709" cy="155317"/>
            </a:xfrm>
            <a:custGeom>
              <a:avLst/>
              <a:gdLst/>
              <a:ahLst/>
              <a:cxnLst/>
              <a:rect l="l" t="t" r="r" b="b"/>
              <a:pathLst>
                <a:path w="795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2" y="458"/>
                    <a:pt x="398" y="855"/>
                    <a:pt x="1" y="1069"/>
                  </a:cubicBezTo>
                  <a:cubicBezTo>
                    <a:pt x="62" y="1375"/>
                    <a:pt x="214" y="1589"/>
                    <a:pt x="398" y="1589"/>
                  </a:cubicBezTo>
                  <a:cubicBezTo>
                    <a:pt x="581" y="1589"/>
                    <a:pt x="764" y="1191"/>
                    <a:pt x="764" y="733"/>
                  </a:cubicBezTo>
                  <a:cubicBezTo>
                    <a:pt x="795" y="489"/>
                    <a:pt x="734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4" name="Google Shape;604;p24"/>
            <p:cNvSpPr/>
            <p:nvPr/>
          </p:nvSpPr>
          <p:spPr>
            <a:xfrm>
              <a:off x="5262100" y="2088033"/>
              <a:ext cx="146426" cy="128339"/>
            </a:xfrm>
            <a:custGeom>
              <a:avLst/>
              <a:gdLst/>
              <a:ahLst/>
              <a:cxnLst/>
              <a:rect l="l" t="t" r="r" b="b"/>
              <a:pathLst>
                <a:path w="1498" h="1313" extrusionOk="0">
                  <a:moveTo>
                    <a:pt x="323" y="1"/>
                  </a:moveTo>
                  <a:cubicBezTo>
                    <a:pt x="253" y="1"/>
                    <a:pt x="194" y="20"/>
                    <a:pt x="153" y="61"/>
                  </a:cubicBezTo>
                  <a:cubicBezTo>
                    <a:pt x="1" y="214"/>
                    <a:pt x="153" y="611"/>
                    <a:pt x="489" y="947"/>
                  </a:cubicBezTo>
                  <a:cubicBezTo>
                    <a:pt x="713" y="1170"/>
                    <a:pt x="1002" y="1312"/>
                    <a:pt x="1201" y="1312"/>
                  </a:cubicBezTo>
                  <a:cubicBezTo>
                    <a:pt x="1274" y="1312"/>
                    <a:pt x="1334" y="1293"/>
                    <a:pt x="1375" y="1252"/>
                  </a:cubicBezTo>
                  <a:cubicBezTo>
                    <a:pt x="1498" y="1099"/>
                    <a:pt x="1375" y="672"/>
                    <a:pt x="1039" y="366"/>
                  </a:cubicBezTo>
                  <a:cubicBezTo>
                    <a:pt x="793" y="143"/>
                    <a:pt x="515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5" name="Google Shape;605;p24"/>
            <p:cNvSpPr/>
            <p:nvPr/>
          </p:nvSpPr>
          <p:spPr>
            <a:xfrm>
              <a:off x="5262100" y="2088131"/>
              <a:ext cx="137433" cy="113384"/>
            </a:xfrm>
            <a:custGeom>
              <a:avLst/>
              <a:gdLst/>
              <a:ahLst/>
              <a:cxnLst/>
              <a:rect l="l" t="t" r="r" b="b"/>
              <a:pathLst>
                <a:path w="1406" h="1160" extrusionOk="0">
                  <a:moveTo>
                    <a:pt x="320" y="0"/>
                  </a:moveTo>
                  <a:cubicBezTo>
                    <a:pt x="251" y="0"/>
                    <a:pt x="194" y="19"/>
                    <a:pt x="153" y="60"/>
                  </a:cubicBezTo>
                  <a:cubicBezTo>
                    <a:pt x="1" y="213"/>
                    <a:pt x="153" y="610"/>
                    <a:pt x="459" y="946"/>
                  </a:cubicBezTo>
                  <a:lnTo>
                    <a:pt x="489" y="946"/>
                  </a:lnTo>
                  <a:cubicBezTo>
                    <a:pt x="581" y="915"/>
                    <a:pt x="642" y="915"/>
                    <a:pt x="734" y="915"/>
                  </a:cubicBezTo>
                  <a:cubicBezTo>
                    <a:pt x="978" y="915"/>
                    <a:pt x="1223" y="1007"/>
                    <a:pt x="1406" y="1160"/>
                  </a:cubicBezTo>
                  <a:cubicBezTo>
                    <a:pt x="1406" y="854"/>
                    <a:pt x="1253" y="579"/>
                    <a:pt x="1039" y="396"/>
                  </a:cubicBezTo>
                  <a:cubicBezTo>
                    <a:pt x="792" y="148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6" name="Google Shape;606;p24"/>
            <p:cNvSpPr/>
            <p:nvPr/>
          </p:nvSpPr>
          <p:spPr>
            <a:xfrm>
              <a:off x="5286048" y="2040138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25" y="1"/>
                  </a:moveTo>
                  <a:cubicBezTo>
                    <a:pt x="367" y="1"/>
                    <a:pt x="0" y="184"/>
                    <a:pt x="0" y="367"/>
                  </a:cubicBezTo>
                  <a:cubicBezTo>
                    <a:pt x="0" y="581"/>
                    <a:pt x="367" y="765"/>
                    <a:pt x="825" y="765"/>
                  </a:cubicBezTo>
                  <a:cubicBezTo>
                    <a:pt x="1314" y="765"/>
                    <a:pt x="1680" y="581"/>
                    <a:pt x="1680" y="367"/>
                  </a:cubicBezTo>
                  <a:cubicBezTo>
                    <a:pt x="1680" y="184"/>
                    <a:pt x="1314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7" name="Google Shape;607;p24"/>
            <p:cNvSpPr/>
            <p:nvPr/>
          </p:nvSpPr>
          <p:spPr>
            <a:xfrm>
              <a:off x="5286048" y="2040138"/>
              <a:ext cx="146328" cy="71843"/>
            </a:xfrm>
            <a:custGeom>
              <a:avLst/>
              <a:gdLst/>
              <a:ahLst/>
              <a:cxnLst/>
              <a:rect l="l" t="t" r="r" b="b"/>
              <a:pathLst>
                <a:path w="1497" h="735" extrusionOk="0">
                  <a:moveTo>
                    <a:pt x="489" y="1"/>
                  </a:moveTo>
                  <a:cubicBezTo>
                    <a:pt x="183" y="62"/>
                    <a:pt x="0" y="215"/>
                    <a:pt x="0" y="367"/>
                  </a:cubicBezTo>
                  <a:cubicBezTo>
                    <a:pt x="0" y="581"/>
                    <a:pt x="367" y="734"/>
                    <a:pt x="825" y="734"/>
                  </a:cubicBezTo>
                  <a:cubicBezTo>
                    <a:pt x="1069" y="734"/>
                    <a:pt x="1283" y="704"/>
                    <a:pt x="1497" y="581"/>
                  </a:cubicBezTo>
                  <a:lnTo>
                    <a:pt x="1497" y="581"/>
                  </a:lnTo>
                  <a:lnTo>
                    <a:pt x="1436" y="612"/>
                  </a:lnTo>
                  <a:cubicBezTo>
                    <a:pt x="1008" y="612"/>
                    <a:pt x="642" y="367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8" name="Google Shape;608;p24"/>
            <p:cNvSpPr/>
            <p:nvPr/>
          </p:nvSpPr>
          <p:spPr>
            <a:xfrm>
              <a:off x="5262100" y="1932814"/>
              <a:ext cx="149456" cy="131174"/>
            </a:xfrm>
            <a:custGeom>
              <a:avLst/>
              <a:gdLst/>
              <a:ahLst/>
              <a:cxnLst/>
              <a:rect l="l" t="t" r="r" b="b"/>
              <a:pathLst>
                <a:path w="1529" h="1342" extrusionOk="0">
                  <a:moveTo>
                    <a:pt x="1191" y="1"/>
                  </a:moveTo>
                  <a:cubicBezTo>
                    <a:pt x="989" y="1"/>
                    <a:pt x="714" y="149"/>
                    <a:pt x="489" y="396"/>
                  </a:cubicBezTo>
                  <a:cubicBezTo>
                    <a:pt x="153" y="732"/>
                    <a:pt x="1" y="1129"/>
                    <a:pt x="153" y="1282"/>
                  </a:cubicBezTo>
                  <a:cubicBezTo>
                    <a:pt x="194" y="1323"/>
                    <a:pt x="251" y="1342"/>
                    <a:pt x="320" y="1342"/>
                  </a:cubicBezTo>
                  <a:cubicBezTo>
                    <a:pt x="512" y="1342"/>
                    <a:pt x="792" y="1194"/>
                    <a:pt x="1039" y="946"/>
                  </a:cubicBezTo>
                  <a:cubicBezTo>
                    <a:pt x="1375" y="610"/>
                    <a:pt x="1528" y="244"/>
                    <a:pt x="1375" y="60"/>
                  </a:cubicBezTo>
                  <a:cubicBezTo>
                    <a:pt x="1327" y="20"/>
                    <a:pt x="1264" y="1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9" name="Google Shape;609;p24"/>
            <p:cNvSpPr/>
            <p:nvPr/>
          </p:nvSpPr>
          <p:spPr>
            <a:xfrm>
              <a:off x="5268062" y="1992438"/>
              <a:ext cx="119545" cy="69008"/>
            </a:xfrm>
            <a:custGeom>
              <a:avLst/>
              <a:gdLst/>
              <a:ahLst/>
              <a:cxnLst/>
              <a:rect l="l" t="t" r="r" b="b"/>
              <a:pathLst>
                <a:path w="1223" h="706" extrusionOk="0">
                  <a:moveTo>
                    <a:pt x="1223" y="0"/>
                  </a:moveTo>
                  <a:cubicBezTo>
                    <a:pt x="1101" y="214"/>
                    <a:pt x="856" y="306"/>
                    <a:pt x="612" y="306"/>
                  </a:cubicBezTo>
                  <a:cubicBezTo>
                    <a:pt x="459" y="306"/>
                    <a:pt x="276" y="245"/>
                    <a:pt x="154" y="153"/>
                  </a:cubicBezTo>
                  <a:cubicBezTo>
                    <a:pt x="31" y="367"/>
                    <a:pt x="1" y="581"/>
                    <a:pt x="92" y="672"/>
                  </a:cubicBezTo>
                  <a:cubicBezTo>
                    <a:pt x="122" y="694"/>
                    <a:pt x="169" y="706"/>
                    <a:pt x="228" y="706"/>
                  </a:cubicBezTo>
                  <a:cubicBezTo>
                    <a:pt x="415" y="706"/>
                    <a:pt x="723" y="591"/>
                    <a:pt x="978" y="336"/>
                  </a:cubicBezTo>
                  <a:cubicBezTo>
                    <a:pt x="1070" y="245"/>
                    <a:pt x="1162" y="122"/>
                    <a:pt x="1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0" name="Google Shape;610;p24"/>
            <p:cNvSpPr/>
            <p:nvPr/>
          </p:nvSpPr>
          <p:spPr>
            <a:xfrm>
              <a:off x="5211370" y="2037205"/>
              <a:ext cx="89634" cy="75459"/>
            </a:xfrm>
            <a:custGeom>
              <a:avLst/>
              <a:gdLst/>
              <a:ahLst/>
              <a:cxnLst/>
              <a:rect l="l" t="t" r="r" b="b"/>
              <a:pathLst>
                <a:path w="917" h="772" extrusionOk="0">
                  <a:moveTo>
                    <a:pt x="520" y="0"/>
                  </a:moveTo>
                  <a:cubicBezTo>
                    <a:pt x="184" y="0"/>
                    <a:pt x="0" y="428"/>
                    <a:pt x="245" y="672"/>
                  </a:cubicBezTo>
                  <a:cubicBezTo>
                    <a:pt x="322" y="740"/>
                    <a:pt x="418" y="771"/>
                    <a:pt x="513" y="771"/>
                  </a:cubicBezTo>
                  <a:cubicBezTo>
                    <a:pt x="717" y="771"/>
                    <a:pt x="917" y="627"/>
                    <a:pt x="917" y="397"/>
                  </a:cubicBezTo>
                  <a:cubicBezTo>
                    <a:pt x="917" y="184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11" name="Google Shape;611;p24"/>
          <p:cNvGrpSpPr/>
          <p:nvPr/>
        </p:nvGrpSpPr>
        <p:grpSpPr>
          <a:xfrm>
            <a:off x="7430799" y="4792209"/>
            <a:ext cx="2037644" cy="1029515"/>
            <a:chOff x="1866724" y="1193292"/>
            <a:chExt cx="6154785" cy="3109690"/>
          </a:xfrm>
        </p:grpSpPr>
        <p:sp>
          <p:nvSpPr>
            <p:cNvPr id="612" name="Google Shape;612;p24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3" name="Google Shape;613;p24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14" name="Google Shape;614;p24"/>
          <p:cNvGrpSpPr/>
          <p:nvPr/>
        </p:nvGrpSpPr>
        <p:grpSpPr>
          <a:xfrm flipH="1">
            <a:off x="8881563" y="5112065"/>
            <a:ext cx="1664253" cy="840860"/>
            <a:chOff x="1866724" y="1193292"/>
            <a:chExt cx="6154785" cy="3109690"/>
          </a:xfrm>
        </p:grpSpPr>
        <p:sp>
          <p:nvSpPr>
            <p:cNvPr id="615" name="Google Shape;615;p24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6" name="Google Shape;616;p24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17" name="Google Shape;617;p24"/>
          <p:cNvSpPr/>
          <p:nvPr/>
        </p:nvSpPr>
        <p:spPr>
          <a:xfrm flipH="1">
            <a:off x="242088" y="2541663"/>
            <a:ext cx="2662981" cy="734904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8" name="Google Shape;618;p24"/>
          <p:cNvSpPr/>
          <p:nvPr/>
        </p:nvSpPr>
        <p:spPr>
          <a:xfrm flipH="1">
            <a:off x="9329755" y="351879"/>
            <a:ext cx="2662981" cy="734904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1636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2571900" y="2500025"/>
            <a:ext cx="704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3934600" y="725459"/>
            <a:ext cx="4322800" cy="177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2572000" y="3622425"/>
            <a:ext cx="7048000" cy="60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5" name="Google Shape;15;p3"/>
          <p:cNvGrpSpPr/>
          <p:nvPr/>
        </p:nvGrpSpPr>
        <p:grpSpPr>
          <a:xfrm>
            <a:off x="-184466" y="3531522"/>
            <a:ext cx="7748415" cy="2195639"/>
            <a:chOff x="664583" y="2178018"/>
            <a:chExt cx="7577664" cy="2147253"/>
          </a:xfrm>
        </p:grpSpPr>
        <p:sp>
          <p:nvSpPr>
            <p:cNvPr id="16" name="Google Shape;16;p3"/>
            <p:cNvSpPr/>
            <p:nvPr/>
          </p:nvSpPr>
          <p:spPr>
            <a:xfrm>
              <a:off x="5273338" y="2815889"/>
              <a:ext cx="2968910" cy="150277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7;p3"/>
            <p:cNvSpPr/>
            <p:nvPr/>
          </p:nvSpPr>
          <p:spPr>
            <a:xfrm>
              <a:off x="664583" y="2178018"/>
              <a:ext cx="4227389" cy="214725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Google Shape;18;p3"/>
            <p:cNvSpPr/>
            <p:nvPr/>
          </p:nvSpPr>
          <p:spPr>
            <a:xfrm>
              <a:off x="4432316" y="3407105"/>
              <a:ext cx="1802963" cy="911578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9" name="Google Shape;19;p3"/>
          <p:cNvSpPr/>
          <p:nvPr/>
        </p:nvSpPr>
        <p:spPr>
          <a:xfrm>
            <a:off x="464867" y="822601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3"/>
          <p:cNvSpPr/>
          <p:nvPr/>
        </p:nvSpPr>
        <p:spPr>
          <a:xfrm>
            <a:off x="10054534" y="2222334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1" name="Google Shape;21;p3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2" name="Google Shape;22;p3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3" name="Google Shape;23;p3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4" name="Google Shape;24;p3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" name="Google Shape;25;p3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6" name="Google Shape;26;p3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47875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25"/>
          <p:cNvSpPr txBox="1">
            <a:spLocks noGrp="1"/>
          </p:cNvSpPr>
          <p:nvPr>
            <p:ph type="title"/>
          </p:nvPr>
        </p:nvSpPr>
        <p:spPr>
          <a:xfrm>
            <a:off x="3045267" y="1325200"/>
            <a:ext cx="61012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21" name="Google Shape;621;p25"/>
          <p:cNvSpPr txBox="1">
            <a:spLocks noGrp="1"/>
          </p:cNvSpPr>
          <p:nvPr>
            <p:ph type="subTitle" idx="1"/>
          </p:nvPr>
        </p:nvSpPr>
        <p:spPr>
          <a:xfrm>
            <a:off x="3045567" y="2093200"/>
            <a:ext cx="6100800" cy="1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622" name="Google Shape;622;p25"/>
          <p:cNvGrpSpPr/>
          <p:nvPr/>
        </p:nvGrpSpPr>
        <p:grpSpPr>
          <a:xfrm>
            <a:off x="-184466" y="3531522"/>
            <a:ext cx="7748415" cy="2195639"/>
            <a:chOff x="664583" y="2178018"/>
            <a:chExt cx="7577664" cy="2147253"/>
          </a:xfrm>
        </p:grpSpPr>
        <p:sp>
          <p:nvSpPr>
            <p:cNvPr id="623" name="Google Shape;623;p25"/>
            <p:cNvSpPr/>
            <p:nvPr/>
          </p:nvSpPr>
          <p:spPr>
            <a:xfrm>
              <a:off x="5273338" y="2815889"/>
              <a:ext cx="2968910" cy="150277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4" name="Google Shape;624;p25"/>
            <p:cNvSpPr/>
            <p:nvPr/>
          </p:nvSpPr>
          <p:spPr>
            <a:xfrm>
              <a:off x="664583" y="2178018"/>
              <a:ext cx="4227389" cy="214725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5" name="Google Shape;625;p25"/>
            <p:cNvSpPr/>
            <p:nvPr/>
          </p:nvSpPr>
          <p:spPr>
            <a:xfrm>
              <a:off x="4432316" y="3407105"/>
              <a:ext cx="1802963" cy="911578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26" name="Google Shape;626;p25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627" name="Google Shape;627;p25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628" name="Google Shape;628;p25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9" name="Google Shape;629;p25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0" name="Google Shape;630;p25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31" name="Google Shape;631;p25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32" name="Google Shape;632;p25"/>
          <p:cNvSpPr/>
          <p:nvPr/>
        </p:nvSpPr>
        <p:spPr>
          <a:xfrm>
            <a:off x="180001" y="2093201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3" name="Google Shape;633;p25"/>
          <p:cNvSpPr/>
          <p:nvPr/>
        </p:nvSpPr>
        <p:spPr>
          <a:xfrm>
            <a:off x="8538267" y="-174166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16216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26"/>
          <p:cNvSpPr txBox="1">
            <a:spLocks noGrp="1"/>
          </p:cNvSpPr>
          <p:nvPr>
            <p:ph type="title"/>
          </p:nvPr>
        </p:nvSpPr>
        <p:spPr>
          <a:xfrm>
            <a:off x="3220400" y="3396400"/>
            <a:ext cx="575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endParaRPr/>
          </a:p>
        </p:txBody>
      </p:sp>
      <p:sp>
        <p:nvSpPr>
          <p:cNvPr id="636" name="Google Shape;636;p26"/>
          <p:cNvSpPr txBox="1">
            <a:spLocks noGrp="1"/>
          </p:cNvSpPr>
          <p:nvPr>
            <p:ph type="subTitle" idx="1"/>
          </p:nvPr>
        </p:nvSpPr>
        <p:spPr>
          <a:xfrm>
            <a:off x="3220400" y="1885200"/>
            <a:ext cx="5751200" cy="15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637" name="Google Shape;637;p26"/>
          <p:cNvSpPr/>
          <p:nvPr/>
        </p:nvSpPr>
        <p:spPr>
          <a:xfrm>
            <a:off x="244827" y="656534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8" name="Google Shape;638;p26"/>
          <p:cNvSpPr/>
          <p:nvPr/>
        </p:nvSpPr>
        <p:spPr>
          <a:xfrm>
            <a:off x="-250300" y="2833934"/>
            <a:ext cx="1750607" cy="48311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9" name="Google Shape;639;p26"/>
          <p:cNvSpPr/>
          <p:nvPr/>
        </p:nvSpPr>
        <p:spPr>
          <a:xfrm>
            <a:off x="8725563" y="1209300"/>
            <a:ext cx="2308132" cy="63697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0" name="Google Shape;640;p26"/>
          <p:cNvSpPr/>
          <p:nvPr/>
        </p:nvSpPr>
        <p:spPr>
          <a:xfrm>
            <a:off x="11182573" y="3457834"/>
            <a:ext cx="1750607" cy="48311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41" name="Google Shape;641;p26"/>
          <p:cNvGrpSpPr/>
          <p:nvPr/>
        </p:nvGrpSpPr>
        <p:grpSpPr>
          <a:xfrm>
            <a:off x="2575704" y="4480971"/>
            <a:ext cx="2882688" cy="1137045"/>
            <a:chOff x="4432311" y="2548350"/>
            <a:chExt cx="4488305" cy="1770363"/>
          </a:xfrm>
        </p:grpSpPr>
        <p:sp>
          <p:nvSpPr>
            <p:cNvPr id="642" name="Google Shape;642;p26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3" name="Google Shape;643;p26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44" name="Google Shape;644;p26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645" name="Google Shape;645;p26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646" name="Google Shape;646;p26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7" name="Google Shape;647;p26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8" name="Google Shape;648;p26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49" name="Google Shape;649;p26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50232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28"/>
          <p:cNvSpPr txBox="1">
            <a:spLocks noGrp="1"/>
          </p:cNvSpPr>
          <p:nvPr>
            <p:ph type="title"/>
          </p:nvPr>
        </p:nvSpPr>
        <p:spPr>
          <a:xfrm flipH="1">
            <a:off x="951047" y="1448033"/>
            <a:ext cx="5658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67" name="Google Shape;667;p28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6609847" y="1448033"/>
            <a:ext cx="2709200" cy="17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68" name="Google Shape;668;p28"/>
          <p:cNvSpPr txBox="1">
            <a:spLocks noGrp="1"/>
          </p:cNvSpPr>
          <p:nvPr>
            <p:ph type="subTitle" idx="1"/>
          </p:nvPr>
        </p:nvSpPr>
        <p:spPr>
          <a:xfrm flipH="1">
            <a:off x="950967" y="2570433"/>
            <a:ext cx="5658800" cy="60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669" name="Google Shape;669;p28"/>
          <p:cNvGrpSpPr/>
          <p:nvPr/>
        </p:nvGrpSpPr>
        <p:grpSpPr>
          <a:xfrm>
            <a:off x="4563701" y="3691289"/>
            <a:ext cx="7748415" cy="2195639"/>
            <a:chOff x="664583" y="2178018"/>
            <a:chExt cx="7577664" cy="2147253"/>
          </a:xfrm>
        </p:grpSpPr>
        <p:sp>
          <p:nvSpPr>
            <p:cNvPr id="670" name="Google Shape;670;p28"/>
            <p:cNvSpPr/>
            <p:nvPr/>
          </p:nvSpPr>
          <p:spPr>
            <a:xfrm>
              <a:off x="5273338" y="2815889"/>
              <a:ext cx="2968910" cy="150277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1" name="Google Shape;671;p28"/>
            <p:cNvSpPr/>
            <p:nvPr/>
          </p:nvSpPr>
          <p:spPr>
            <a:xfrm>
              <a:off x="664583" y="2178018"/>
              <a:ext cx="4227389" cy="214725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2" name="Google Shape;672;p28"/>
            <p:cNvSpPr/>
            <p:nvPr/>
          </p:nvSpPr>
          <p:spPr>
            <a:xfrm>
              <a:off x="4432316" y="3407105"/>
              <a:ext cx="1802963" cy="911578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73" name="Google Shape;673;p28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674" name="Google Shape;674;p28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675" name="Google Shape;675;p28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6" name="Google Shape;676;p28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7" name="Google Shape;677;p28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78" name="Google Shape;678;p28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79" name="Google Shape;679;p28"/>
          <p:cNvGrpSpPr/>
          <p:nvPr/>
        </p:nvGrpSpPr>
        <p:grpSpPr>
          <a:xfrm>
            <a:off x="7481872" y="4867204"/>
            <a:ext cx="1768475" cy="893517"/>
            <a:chOff x="1866724" y="1193292"/>
            <a:chExt cx="6154785" cy="3109690"/>
          </a:xfrm>
        </p:grpSpPr>
        <p:sp>
          <p:nvSpPr>
            <p:cNvPr id="680" name="Google Shape;680;p2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1" name="Google Shape;681;p2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82" name="Google Shape;682;p28"/>
          <p:cNvGrpSpPr/>
          <p:nvPr/>
        </p:nvGrpSpPr>
        <p:grpSpPr>
          <a:xfrm>
            <a:off x="1535767" y="4238631"/>
            <a:ext cx="2312947" cy="1464231"/>
            <a:chOff x="1267583" y="1668729"/>
            <a:chExt cx="5948938" cy="3766026"/>
          </a:xfrm>
        </p:grpSpPr>
        <p:sp>
          <p:nvSpPr>
            <p:cNvPr id="683" name="Google Shape;683;p28"/>
            <p:cNvSpPr/>
            <p:nvPr/>
          </p:nvSpPr>
          <p:spPr>
            <a:xfrm>
              <a:off x="1273066" y="2429246"/>
              <a:ext cx="5943455" cy="3005509"/>
            </a:xfrm>
            <a:custGeom>
              <a:avLst/>
              <a:gdLst/>
              <a:ahLst/>
              <a:cxnLst/>
              <a:rect l="l" t="t" r="r" b="b"/>
              <a:pathLst>
                <a:path w="33604" h="16993" extrusionOk="0">
                  <a:moveTo>
                    <a:pt x="15130" y="0"/>
                  </a:moveTo>
                  <a:cubicBezTo>
                    <a:pt x="15086" y="0"/>
                    <a:pt x="15043" y="3"/>
                    <a:pt x="14999" y="8"/>
                  </a:cubicBezTo>
                  <a:cubicBezTo>
                    <a:pt x="14450" y="38"/>
                    <a:pt x="13900" y="69"/>
                    <a:pt x="13350" y="160"/>
                  </a:cubicBezTo>
                  <a:cubicBezTo>
                    <a:pt x="13165" y="204"/>
                    <a:pt x="12968" y="213"/>
                    <a:pt x="12767" y="213"/>
                  </a:cubicBezTo>
                  <a:cubicBezTo>
                    <a:pt x="12634" y="213"/>
                    <a:pt x="12499" y="209"/>
                    <a:pt x="12364" y="209"/>
                  </a:cubicBezTo>
                  <a:cubicBezTo>
                    <a:pt x="12129" y="209"/>
                    <a:pt x="11894" y="220"/>
                    <a:pt x="11670" y="283"/>
                  </a:cubicBezTo>
                  <a:cubicBezTo>
                    <a:pt x="11120" y="435"/>
                    <a:pt x="10753" y="1016"/>
                    <a:pt x="10234" y="1230"/>
                  </a:cubicBezTo>
                  <a:cubicBezTo>
                    <a:pt x="9715" y="1382"/>
                    <a:pt x="9195" y="1566"/>
                    <a:pt x="8707" y="1780"/>
                  </a:cubicBezTo>
                  <a:cubicBezTo>
                    <a:pt x="8218" y="2024"/>
                    <a:pt x="7576" y="2085"/>
                    <a:pt x="7118" y="2390"/>
                  </a:cubicBezTo>
                  <a:cubicBezTo>
                    <a:pt x="6660" y="2696"/>
                    <a:pt x="6629" y="3582"/>
                    <a:pt x="6232" y="3948"/>
                  </a:cubicBezTo>
                  <a:cubicBezTo>
                    <a:pt x="5804" y="4284"/>
                    <a:pt x="5255" y="4529"/>
                    <a:pt x="4888" y="4895"/>
                  </a:cubicBezTo>
                  <a:cubicBezTo>
                    <a:pt x="4491" y="5293"/>
                    <a:pt x="3849" y="5445"/>
                    <a:pt x="3483" y="5873"/>
                  </a:cubicBezTo>
                  <a:cubicBezTo>
                    <a:pt x="3147" y="6301"/>
                    <a:pt x="3147" y="7003"/>
                    <a:pt x="2872" y="7462"/>
                  </a:cubicBezTo>
                  <a:cubicBezTo>
                    <a:pt x="2566" y="7889"/>
                    <a:pt x="1925" y="8164"/>
                    <a:pt x="1680" y="8653"/>
                  </a:cubicBezTo>
                  <a:cubicBezTo>
                    <a:pt x="1405" y="9142"/>
                    <a:pt x="1100" y="9630"/>
                    <a:pt x="917" y="10119"/>
                  </a:cubicBezTo>
                  <a:cubicBezTo>
                    <a:pt x="703" y="10639"/>
                    <a:pt x="489" y="11188"/>
                    <a:pt x="336" y="11708"/>
                  </a:cubicBezTo>
                  <a:cubicBezTo>
                    <a:pt x="183" y="12227"/>
                    <a:pt x="214" y="12807"/>
                    <a:pt x="122" y="13357"/>
                  </a:cubicBezTo>
                  <a:cubicBezTo>
                    <a:pt x="0" y="13907"/>
                    <a:pt x="489" y="14488"/>
                    <a:pt x="428" y="15038"/>
                  </a:cubicBezTo>
                  <a:cubicBezTo>
                    <a:pt x="367" y="15587"/>
                    <a:pt x="61" y="15801"/>
                    <a:pt x="61" y="16351"/>
                  </a:cubicBezTo>
                  <a:cubicBezTo>
                    <a:pt x="825" y="16626"/>
                    <a:pt x="733" y="16993"/>
                    <a:pt x="1528" y="16993"/>
                  </a:cubicBezTo>
                  <a:cubicBezTo>
                    <a:pt x="2322" y="16993"/>
                    <a:pt x="2322" y="16473"/>
                    <a:pt x="3116" y="16473"/>
                  </a:cubicBezTo>
                  <a:cubicBezTo>
                    <a:pt x="3941" y="16473"/>
                    <a:pt x="3910" y="16290"/>
                    <a:pt x="4705" y="16290"/>
                  </a:cubicBezTo>
                  <a:cubicBezTo>
                    <a:pt x="5499" y="16290"/>
                    <a:pt x="5499" y="16382"/>
                    <a:pt x="6293" y="16382"/>
                  </a:cubicBezTo>
                  <a:cubicBezTo>
                    <a:pt x="7087" y="16382"/>
                    <a:pt x="7118" y="16870"/>
                    <a:pt x="7912" y="16870"/>
                  </a:cubicBezTo>
                  <a:cubicBezTo>
                    <a:pt x="8707" y="16870"/>
                    <a:pt x="8676" y="16565"/>
                    <a:pt x="9470" y="16565"/>
                  </a:cubicBezTo>
                  <a:cubicBezTo>
                    <a:pt x="10264" y="16565"/>
                    <a:pt x="10264" y="16870"/>
                    <a:pt x="11089" y="16870"/>
                  </a:cubicBezTo>
                  <a:cubicBezTo>
                    <a:pt x="11884" y="16870"/>
                    <a:pt x="11884" y="16962"/>
                    <a:pt x="12678" y="16962"/>
                  </a:cubicBezTo>
                  <a:cubicBezTo>
                    <a:pt x="13472" y="16962"/>
                    <a:pt x="13472" y="16473"/>
                    <a:pt x="14266" y="16473"/>
                  </a:cubicBezTo>
                  <a:cubicBezTo>
                    <a:pt x="15061" y="16473"/>
                    <a:pt x="15061" y="16932"/>
                    <a:pt x="15855" y="16932"/>
                  </a:cubicBezTo>
                  <a:cubicBezTo>
                    <a:pt x="16649" y="16932"/>
                    <a:pt x="16649" y="16870"/>
                    <a:pt x="17443" y="16870"/>
                  </a:cubicBezTo>
                  <a:cubicBezTo>
                    <a:pt x="18238" y="16870"/>
                    <a:pt x="18238" y="16840"/>
                    <a:pt x="19032" y="16840"/>
                  </a:cubicBezTo>
                  <a:cubicBezTo>
                    <a:pt x="19826" y="16840"/>
                    <a:pt x="19826" y="16626"/>
                    <a:pt x="20620" y="16626"/>
                  </a:cubicBezTo>
                  <a:cubicBezTo>
                    <a:pt x="21415" y="16626"/>
                    <a:pt x="21415" y="16932"/>
                    <a:pt x="22209" y="16932"/>
                  </a:cubicBezTo>
                  <a:cubicBezTo>
                    <a:pt x="23003" y="16932"/>
                    <a:pt x="22973" y="16351"/>
                    <a:pt x="23767" y="16351"/>
                  </a:cubicBezTo>
                  <a:cubicBezTo>
                    <a:pt x="24561" y="16351"/>
                    <a:pt x="24561" y="16687"/>
                    <a:pt x="25355" y="16687"/>
                  </a:cubicBezTo>
                  <a:cubicBezTo>
                    <a:pt x="26150" y="16687"/>
                    <a:pt x="26150" y="16809"/>
                    <a:pt x="26944" y="16809"/>
                  </a:cubicBezTo>
                  <a:cubicBezTo>
                    <a:pt x="27738" y="16809"/>
                    <a:pt x="27738" y="16534"/>
                    <a:pt x="28532" y="16534"/>
                  </a:cubicBezTo>
                  <a:cubicBezTo>
                    <a:pt x="29327" y="16534"/>
                    <a:pt x="29327" y="16718"/>
                    <a:pt x="30121" y="16718"/>
                  </a:cubicBezTo>
                  <a:cubicBezTo>
                    <a:pt x="30732" y="16718"/>
                    <a:pt x="30891" y="16627"/>
                    <a:pt x="31293" y="16627"/>
                  </a:cubicBezTo>
                  <a:cubicBezTo>
                    <a:pt x="31414" y="16627"/>
                    <a:pt x="31557" y="16635"/>
                    <a:pt x="31740" y="16657"/>
                  </a:cubicBezTo>
                  <a:cubicBezTo>
                    <a:pt x="32226" y="16715"/>
                    <a:pt x="32440" y="16823"/>
                    <a:pt x="32727" y="16823"/>
                  </a:cubicBezTo>
                  <a:cubicBezTo>
                    <a:pt x="32892" y="16823"/>
                    <a:pt x="33081" y="16787"/>
                    <a:pt x="33359" y="16687"/>
                  </a:cubicBezTo>
                  <a:cubicBezTo>
                    <a:pt x="33359" y="16137"/>
                    <a:pt x="33603" y="15496"/>
                    <a:pt x="33542" y="14976"/>
                  </a:cubicBezTo>
                  <a:cubicBezTo>
                    <a:pt x="33481" y="14427"/>
                    <a:pt x="33298" y="13877"/>
                    <a:pt x="33176" y="13327"/>
                  </a:cubicBezTo>
                  <a:cubicBezTo>
                    <a:pt x="33084" y="12807"/>
                    <a:pt x="32534" y="12380"/>
                    <a:pt x="32382" y="11860"/>
                  </a:cubicBezTo>
                  <a:cubicBezTo>
                    <a:pt x="32229" y="11341"/>
                    <a:pt x="32046" y="10822"/>
                    <a:pt x="31832" y="10333"/>
                  </a:cubicBezTo>
                  <a:cubicBezTo>
                    <a:pt x="31648" y="9814"/>
                    <a:pt x="31893" y="9081"/>
                    <a:pt x="31618" y="8622"/>
                  </a:cubicBezTo>
                  <a:cubicBezTo>
                    <a:pt x="31373" y="8134"/>
                    <a:pt x="31129" y="7584"/>
                    <a:pt x="30824" y="7156"/>
                  </a:cubicBezTo>
                  <a:cubicBezTo>
                    <a:pt x="30518" y="6698"/>
                    <a:pt x="29968" y="6392"/>
                    <a:pt x="29632" y="5965"/>
                  </a:cubicBezTo>
                  <a:cubicBezTo>
                    <a:pt x="29266" y="5568"/>
                    <a:pt x="28563" y="5445"/>
                    <a:pt x="28196" y="5079"/>
                  </a:cubicBezTo>
                  <a:cubicBezTo>
                    <a:pt x="27799" y="4682"/>
                    <a:pt x="27891" y="3765"/>
                    <a:pt x="27463" y="3429"/>
                  </a:cubicBezTo>
                  <a:cubicBezTo>
                    <a:pt x="27036" y="3093"/>
                    <a:pt x="26211" y="3246"/>
                    <a:pt x="25783" y="2940"/>
                  </a:cubicBezTo>
                  <a:cubicBezTo>
                    <a:pt x="25325" y="2635"/>
                    <a:pt x="25142" y="1841"/>
                    <a:pt x="24683" y="1566"/>
                  </a:cubicBezTo>
                  <a:cubicBezTo>
                    <a:pt x="24525" y="1486"/>
                    <a:pt x="24337" y="1465"/>
                    <a:pt x="24139" y="1465"/>
                  </a:cubicBezTo>
                  <a:cubicBezTo>
                    <a:pt x="23908" y="1465"/>
                    <a:pt x="23663" y="1494"/>
                    <a:pt x="23434" y="1494"/>
                  </a:cubicBezTo>
                  <a:cubicBezTo>
                    <a:pt x="23256" y="1494"/>
                    <a:pt x="23087" y="1476"/>
                    <a:pt x="22942" y="1413"/>
                  </a:cubicBezTo>
                  <a:cubicBezTo>
                    <a:pt x="22423" y="1199"/>
                    <a:pt x="21903" y="1016"/>
                    <a:pt x="21415" y="833"/>
                  </a:cubicBezTo>
                  <a:cubicBezTo>
                    <a:pt x="20895" y="680"/>
                    <a:pt x="20345" y="710"/>
                    <a:pt x="19796" y="619"/>
                  </a:cubicBezTo>
                  <a:cubicBezTo>
                    <a:pt x="19276" y="466"/>
                    <a:pt x="18757" y="374"/>
                    <a:pt x="18238" y="313"/>
                  </a:cubicBezTo>
                  <a:cubicBezTo>
                    <a:pt x="17849" y="292"/>
                    <a:pt x="17475" y="270"/>
                    <a:pt x="17095" y="270"/>
                  </a:cubicBezTo>
                  <a:cubicBezTo>
                    <a:pt x="16938" y="270"/>
                    <a:pt x="16780" y="274"/>
                    <a:pt x="16619" y="283"/>
                  </a:cubicBezTo>
                  <a:cubicBezTo>
                    <a:pt x="16114" y="283"/>
                    <a:pt x="15610" y="0"/>
                    <a:pt x="151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4" name="Google Shape;684;p28"/>
            <p:cNvSpPr/>
            <p:nvPr/>
          </p:nvSpPr>
          <p:spPr>
            <a:xfrm>
              <a:off x="1267583" y="3748831"/>
              <a:ext cx="5948938" cy="1680595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37"/>
                    <a:pt x="30641" y="489"/>
                  </a:cubicBezTo>
                  <a:cubicBezTo>
                    <a:pt x="30610" y="520"/>
                    <a:pt x="30519" y="550"/>
                    <a:pt x="30457" y="550"/>
                  </a:cubicBezTo>
                  <a:cubicBezTo>
                    <a:pt x="30366" y="948"/>
                    <a:pt x="30244" y="1345"/>
                    <a:pt x="30060" y="1742"/>
                  </a:cubicBezTo>
                  <a:cubicBezTo>
                    <a:pt x="30034" y="1821"/>
                    <a:pt x="29939" y="1901"/>
                    <a:pt x="29834" y="1901"/>
                  </a:cubicBezTo>
                  <a:cubicBezTo>
                    <a:pt x="29818" y="1901"/>
                    <a:pt x="29802" y="1899"/>
                    <a:pt x="29785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39"/>
                    <a:pt x="27597" y="3739"/>
                  </a:cubicBezTo>
                  <a:cubicBezTo>
                    <a:pt x="27552" y="3739"/>
                    <a:pt x="27505" y="3724"/>
                    <a:pt x="27464" y="3697"/>
                  </a:cubicBezTo>
                  <a:cubicBezTo>
                    <a:pt x="27341" y="3636"/>
                    <a:pt x="27250" y="3605"/>
                    <a:pt x="27189" y="3544"/>
                  </a:cubicBezTo>
                  <a:cubicBezTo>
                    <a:pt x="27189" y="4399"/>
                    <a:pt x="26975" y="5408"/>
                    <a:pt x="26486" y="6019"/>
                  </a:cubicBezTo>
                  <a:cubicBezTo>
                    <a:pt x="26291" y="6254"/>
                    <a:pt x="26104" y="6349"/>
                    <a:pt x="25927" y="6349"/>
                  </a:cubicBezTo>
                  <a:cubicBezTo>
                    <a:pt x="25578" y="6349"/>
                    <a:pt x="25274" y="5977"/>
                    <a:pt x="25050" y="5591"/>
                  </a:cubicBezTo>
                  <a:cubicBezTo>
                    <a:pt x="24898" y="5805"/>
                    <a:pt x="24714" y="5988"/>
                    <a:pt x="24531" y="6171"/>
                  </a:cubicBezTo>
                  <a:cubicBezTo>
                    <a:pt x="24485" y="6217"/>
                    <a:pt x="24424" y="6240"/>
                    <a:pt x="24367" y="6240"/>
                  </a:cubicBezTo>
                  <a:cubicBezTo>
                    <a:pt x="24310" y="6240"/>
                    <a:pt x="24256" y="6217"/>
                    <a:pt x="24226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57"/>
                  </a:cubicBezTo>
                  <a:cubicBezTo>
                    <a:pt x="21843" y="5957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1" y="6689"/>
                    <a:pt x="19379" y="6423"/>
                    <a:pt x="19032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9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2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3" y="6243"/>
                    <a:pt x="15117" y="6209"/>
                    <a:pt x="15009" y="6209"/>
                  </a:cubicBezTo>
                  <a:cubicBezTo>
                    <a:pt x="14713" y="6209"/>
                    <a:pt x="14560" y="6466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9" y="6777"/>
                    <a:pt x="12648" y="6996"/>
                  </a:cubicBezTo>
                  <a:cubicBezTo>
                    <a:pt x="12526" y="7088"/>
                    <a:pt x="12403" y="7179"/>
                    <a:pt x="12251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8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8" y="6315"/>
                    <a:pt x="9445" y="6551"/>
                    <a:pt x="9088" y="6551"/>
                  </a:cubicBezTo>
                  <a:cubicBezTo>
                    <a:pt x="8889" y="6551"/>
                    <a:pt x="8689" y="6479"/>
                    <a:pt x="8493" y="6293"/>
                  </a:cubicBezTo>
                  <a:cubicBezTo>
                    <a:pt x="8260" y="6082"/>
                    <a:pt x="8067" y="6001"/>
                    <a:pt x="7895" y="6001"/>
                  </a:cubicBezTo>
                  <a:cubicBezTo>
                    <a:pt x="7324" y="6001"/>
                    <a:pt x="6999" y="6904"/>
                    <a:pt x="6294" y="6904"/>
                  </a:cubicBezTo>
                  <a:cubicBezTo>
                    <a:pt x="5988" y="6904"/>
                    <a:pt x="5744" y="6752"/>
                    <a:pt x="5560" y="6538"/>
                  </a:cubicBezTo>
                  <a:cubicBezTo>
                    <a:pt x="5555" y="6528"/>
                    <a:pt x="5545" y="6523"/>
                    <a:pt x="5533" y="6523"/>
                  </a:cubicBezTo>
                  <a:cubicBezTo>
                    <a:pt x="5354" y="6523"/>
                    <a:pt x="4544" y="7493"/>
                    <a:pt x="4430" y="7607"/>
                  </a:cubicBezTo>
                  <a:cubicBezTo>
                    <a:pt x="4381" y="7656"/>
                    <a:pt x="4318" y="7680"/>
                    <a:pt x="4255" y="7680"/>
                  </a:cubicBezTo>
                  <a:cubicBezTo>
                    <a:pt x="4161" y="7680"/>
                    <a:pt x="4070" y="7625"/>
                    <a:pt x="4033" y="7515"/>
                  </a:cubicBezTo>
                  <a:cubicBezTo>
                    <a:pt x="4002" y="7363"/>
                    <a:pt x="3941" y="7179"/>
                    <a:pt x="3911" y="7027"/>
                  </a:cubicBezTo>
                  <a:cubicBezTo>
                    <a:pt x="3794" y="7053"/>
                    <a:pt x="3679" y="7066"/>
                    <a:pt x="3567" y="7066"/>
                  </a:cubicBezTo>
                  <a:cubicBezTo>
                    <a:pt x="3031" y="7066"/>
                    <a:pt x="2548" y="6778"/>
                    <a:pt x="2170" y="6324"/>
                  </a:cubicBezTo>
                  <a:cubicBezTo>
                    <a:pt x="1992" y="6117"/>
                    <a:pt x="1443" y="5252"/>
                    <a:pt x="1131" y="5252"/>
                  </a:cubicBezTo>
                  <a:cubicBezTo>
                    <a:pt x="1120" y="5252"/>
                    <a:pt x="1110" y="5253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4"/>
                    <a:pt x="734" y="9501"/>
                    <a:pt x="1528" y="9501"/>
                  </a:cubicBezTo>
                  <a:cubicBezTo>
                    <a:pt x="2322" y="9501"/>
                    <a:pt x="2322" y="8982"/>
                    <a:pt x="3117" y="8982"/>
                  </a:cubicBezTo>
                  <a:cubicBezTo>
                    <a:pt x="3941" y="8982"/>
                    <a:pt x="3911" y="8829"/>
                    <a:pt x="4705" y="8829"/>
                  </a:cubicBezTo>
                  <a:cubicBezTo>
                    <a:pt x="5499" y="8829"/>
                    <a:pt x="5499" y="8921"/>
                    <a:pt x="6294" y="8921"/>
                  </a:cubicBezTo>
                  <a:cubicBezTo>
                    <a:pt x="7088" y="8921"/>
                    <a:pt x="7118" y="9409"/>
                    <a:pt x="7913" y="9409"/>
                  </a:cubicBezTo>
                  <a:cubicBezTo>
                    <a:pt x="8707" y="9409"/>
                    <a:pt x="8676" y="9104"/>
                    <a:pt x="9471" y="9104"/>
                  </a:cubicBezTo>
                  <a:cubicBezTo>
                    <a:pt x="1026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3" y="9501"/>
                    <a:pt x="13473" y="9012"/>
                    <a:pt x="14267" y="9012"/>
                  </a:cubicBezTo>
                  <a:cubicBezTo>
                    <a:pt x="15061" y="9012"/>
                    <a:pt x="15061" y="9471"/>
                    <a:pt x="15855" y="9471"/>
                  </a:cubicBezTo>
                  <a:cubicBezTo>
                    <a:pt x="16650" y="9471"/>
                    <a:pt x="16650" y="9409"/>
                    <a:pt x="17444" y="9409"/>
                  </a:cubicBezTo>
                  <a:cubicBezTo>
                    <a:pt x="18238" y="9409"/>
                    <a:pt x="18238" y="9379"/>
                    <a:pt x="19032" y="9379"/>
                  </a:cubicBezTo>
                  <a:cubicBezTo>
                    <a:pt x="19827" y="9379"/>
                    <a:pt x="19827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48"/>
                    <a:pt x="26975" y="9348"/>
                  </a:cubicBezTo>
                  <a:cubicBezTo>
                    <a:pt x="27769" y="934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63" y="9257"/>
                    <a:pt x="30922" y="9166"/>
                    <a:pt x="31324" y="9166"/>
                  </a:cubicBezTo>
                  <a:cubicBezTo>
                    <a:pt x="31445" y="9166"/>
                    <a:pt x="31588" y="9174"/>
                    <a:pt x="31771" y="9196"/>
                  </a:cubicBezTo>
                  <a:cubicBezTo>
                    <a:pt x="32257" y="9254"/>
                    <a:pt x="32471" y="9362"/>
                    <a:pt x="32750" y="9362"/>
                  </a:cubicBezTo>
                  <a:cubicBezTo>
                    <a:pt x="32911" y="9362"/>
                    <a:pt x="33093" y="9326"/>
                    <a:pt x="33360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512" y="6966"/>
                    <a:pt x="33329" y="6416"/>
                    <a:pt x="33207" y="5866"/>
                  </a:cubicBezTo>
                  <a:cubicBezTo>
                    <a:pt x="33115" y="5346"/>
                    <a:pt x="32565" y="4919"/>
                    <a:pt x="32413" y="4399"/>
                  </a:cubicBezTo>
                  <a:cubicBezTo>
                    <a:pt x="32260" y="3880"/>
                    <a:pt x="32077" y="3361"/>
                    <a:pt x="31863" y="2872"/>
                  </a:cubicBezTo>
                  <a:cubicBezTo>
                    <a:pt x="31649" y="2353"/>
                    <a:pt x="31924" y="1620"/>
                    <a:pt x="31649" y="1161"/>
                  </a:cubicBezTo>
                  <a:cubicBezTo>
                    <a:pt x="31466" y="764"/>
                    <a:pt x="3128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5" name="Google Shape;685;p28"/>
            <p:cNvSpPr/>
            <p:nvPr/>
          </p:nvSpPr>
          <p:spPr>
            <a:xfrm>
              <a:off x="1694355" y="3551274"/>
              <a:ext cx="313586" cy="311817"/>
            </a:xfrm>
            <a:custGeom>
              <a:avLst/>
              <a:gdLst/>
              <a:ahLst/>
              <a:cxnLst/>
              <a:rect l="l" t="t" r="r" b="b"/>
              <a:pathLst>
                <a:path w="1773" h="1763" extrusionOk="0">
                  <a:moveTo>
                    <a:pt x="765" y="1"/>
                  </a:moveTo>
                  <a:cubicBezTo>
                    <a:pt x="622" y="1"/>
                    <a:pt x="480" y="28"/>
                    <a:pt x="337" y="109"/>
                  </a:cubicBezTo>
                  <a:cubicBezTo>
                    <a:pt x="154" y="262"/>
                    <a:pt x="32" y="445"/>
                    <a:pt x="1" y="690"/>
                  </a:cubicBezTo>
                  <a:cubicBezTo>
                    <a:pt x="1" y="904"/>
                    <a:pt x="93" y="1118"/>
                    <a:pt x="245" y="1270"/>
                  </a:cubicBezTo>
                  <a:cubicBezTo>
                    <a:pt x="368" y="1454"/>
                    <a:pt x="490" y="1698"/>
                    <a:pt x="704" y="1759"/>
                  </a:cubicBezTo>
                  <a:cubicBezTo>
                    <a:pt x="720" y="1761"/>
                    <a:pt x="736" y="1762"/>
                    <a:pt x="752" y="1762"/>
                  </a:cubicBezTo>
                  <a:cubicBezTo>
                    <a:pt x="949" y="1762"/>
                    <a:pt x="1145" y="1597"/>
                    <a:pt x="1315" y="1484"/>
                  </a:cubicBezTo>
                  <a:cubicBezTo>
                    <a:pt x="1498" y="1331"/>
                    <a:pt x="1742" y="1179"/>
                    <a:pt x="1773" y="965"/>
                  </a:cubicBezTo>
                  <a:cubicBezTo>
                    <a:pt x="1773" y="751"/>
                    <a:pt x="1681" y="507"/>
                    <a:pt x="1528" y="354"/>
                  </a:cubicBezTo>
                  <a:cubicBezTo>
                    <a:pt x="1406" y="171"/>
                    <a:pt x="1192" y="48"/>
                    <a:pt x="979" y="18"/>
                  </a:cubicBezTo>
                  <a:cubicBezTo>
                    <a:pt x="907" y="8"/>
                    <a:pt x="836" y="1"/>
                    <a:pt x="7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6" name="Google Shape;686;p28"/>
            <p:cNvSpPr/>
            <p:nvPr/>
          </p:nvSpPr>
          <p:spPr>
            <a:xfrm>
              <a:off x="1634929" y="3145016"/>
              <a:ext cx="133889" cy="101876"/>
            </a:xfrm>
            <a:custGeom>
              <a:avLst/>
              <a:gdLst/>
              <a:ahLst/>
              <a:cxnLst/>
              <a:rect l="l" t="t" r="r" b="b"/>
              <a:pathLst>
                <a:path w="757" h="576" extrusionOk="0">
                  <a:moveTo>
                    <a:pt x="379" y="1"/>
                  </a:moveTo>
                  <a:cubicBezTo>
                    <a:pt x="321" y="1"/>
                    <a:pt x="263" y="18"/>
                    <a:pt x="215" y="54"/>
                  </a:cubicBezTo>
                  <a:cubicBezTo>
                    <a:pt x="1" y="207"/>
                    <a:pt x="93" y="512"/>
                    <a:pt x="337" y="574"/>
                  </a:cubicBezTo>
                  <a:cubicBezTo>
                    <a:pt x="351" y="575"/>
                    <a:pt x="365" y="576"/>
                    <a:pt x="379" y="576"/>
                  </a:cubicBezTo>
                  <a:cubicBezTo>
                    <a:pt x="627" y="576"/>
                    <a:pt x="757" y="318"/>
                    <a:pt x="612" y="115"/>
                  </a:cubicBezTo>
                  <a:cubicBezTo>
                    <a:pt x="556" y="41"/>
                    <a:pt x="467" y="1"/>
                    <a:pt x="3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7" name="Google Shape;687;p28"/>
            <p:cNvSpPr/>
            <p:nvPr/>
          </p:nvSpPr>
          <p:spPr>
            <a:xfrm>
              <a:off x="1316220" y="3436843"/>
              <a:ext cx="131766" cy="106828"/>
            </a:xfrm>
            <a:custGeom>
              <a:avLst/>
              <a:gdLst/>
              <a:ahLst/>
              <a:cxnLst/>
              <a:rect l="l" t="t" r="r" b="b"/>
              <a:pathLst>
                <a:path w="745" h="604" extrusionOk="0">
                  <a:moveTo>
                    <a:pt x="317" y="1"/>
                  </a:moveTo>
                  <a:cubicBezTo>
                    <a:pt x="259" y="1"/>
                    <a:pt x="202" y="18"/>
                    <a:pt x="153" y="54"/>
                  </a:cubicBezTo>
                  <a:cubicBezTo>
                    <a:pt x="31" y="145"/>
                    <a:pt x="1" y="329"/>
                    <a:pt x="92" y="451"/>
                  </a:cubicBezTo>
                  <a:cubicBezTo>
                    <a:pt x="155" y="559"/>
                    <a:pt x="245" y="604"/>
                    <a:pt x="333" y="604"/>
                  </a:cubicBezTo>
                  <a:cubicBezTo>
                    <a:pt x="544" y="604"/>
                    <a:pt x="744" y="352"/>
                    <a:pt x="550" y="115"/>
                  </a:cubicBezTo>
                  <a:cubicBezTo>
                    <a:pt x="495" y="41"/>
                    <a:pt x="406" y="1"/>
                    <a:pt x="3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8" name="Google Shape;688;p28"/>
            <p:cNvSpPr/>
            <p:nvPr/>
          </p:nvSpPr>
          <p:spPr>
            <a:xfrm>
              <a:off x="1375647" y="3467794"/>
              <a:ext cx="464808" cy="264948"/>
            </a:xfrm>
            <a:custGeom>
              <a:avLst/>
              <a:gdLst/>
              <a:ahLst/>
              <a:cxnLst/>
              <a:rect l="l" t="t" r="r" b="b"/>
              <a:pathLst>
                <a:path w="2628" h="1498" extrusionOk="0">
                  <a:moveTo>
                    <a:pt x="1" y="1"/>
                  </a:moveTo>
                  <a:lnTo>
                    <a:pt x="1" y="215"/>
                  </a:lnTo>
                  <a:cubicBezTo>
                    <a:pt x="948" y="276"/>
                    <a:pt x="1864" y="734"/>
                    <a:pt x="2444" y="1498"/>
                  </a:cubicBezTo>
                  <a:lnTo>
                    <a:pt x="2628" y="1376"/>
                  </a:lnTo>
                  <a:cubicBezTo>
                    <a:pt x="1986" y="520"/>
                    <a:pt x="1039" y="3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9" name="Google Shape;689;p28"/>
            <p:cNvSpPr/>
            <p:nvPr/>
          </p:nvSpPr>
          <p:spPr>
            <a:xfrm>
              <a:off x="1597257" y="3186933"/>
              <a:ext cx="308103" cy="497175"/>
            </a:xfrm>
            <a:custGeom>
              <a:avLst/>
              <a:gdLst/>
              <a:ahLst/>
              <a:cxnLst/>
              <a:rect l="l" t="t" r="r" b="b"/>
              <a:pathLst>
                <a:path w="1742" h="2811" extrusionOk="0">
                  <a:moveTo>
                    <a:pt x="489" y="0"/>
                  </a:moveTo>
                  <a:cubicBezTo>
                    <a:pt x="489" y="62"/>
                    <a:pt x="0" y="1192"/>
                    <a:pt x="1589" y="2811"/>
                  </a:cubicBezTo>
                  <a:lnTo>
                    <a:pt x="1741" y="2658"/>
                  </a:lnTo>
                  <a:cubicBezTo>
                    <a:pt x="275" y="1161"/>
                    <a:pt x="703" y="92"/>
                    <a:pt x="703" y="92"/>
                  </a:cubicBezTo>
                  <a:lnTo>
                    <a:pt x="4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0" name="Google Shape;690;p28"/>
            <p:cNvSpPr/>
            <p:nvPr/>
          </p:nvSpPr>
          <p:spPr>
            <a:xfrm>
              <a:off x="1564714" y="3469916"/>
              <a:ext cx="805278" cy="877617"/>
            </a:xfrm>
            <a:custGeom>
              <a:avLst/>
              <a:gdLst/>
              <a:ahLst/>
              <a:cxnLst/>
              <a:rect l="l" t="t" r="r" b="b"/>
              <a:pathLst>
                <a:path w="4553" h="4962" extrusionOk="0">
                  <a:moveTo>
                    <a:pt x="2540" y="0"/>
                  </a:moveTo>
                  <a:cubicBezTo>
                    <a:pt x="2204" y="0"/>
                    <a:pt x="2439" y="413"/>
                    <a:pt x="2139" y="631"/>
                  </a:cubicBezTo>
                  <a:cubicBezTo>
                    <a:pt x="1803" y="875"/>
                    <a:pt x="1834" y="936"/>
                    <a:pt x="1528" y="1180"/>
                  </a:cubicBezTo>
                  <a:cubicBezTo>
                    <a:pt x="1429" y="1253"/>
                    <a:pt x="1338" y="1274"/>
                    <a:pt x="1250" y="1274"/>
                  </a:cubicBezTo>
                  <a:cubicBezTo>
                    <a:pt x="1120" y="1274"/>
                    <a:pt x="997" y="1227"/>
                    <a:pt x="866" y="1227"/>
                  </a:cubicBezTo>
                  <a:cubicBezTo>
                    <a:pt x="786" y="1227"/>
                    <a:pt x="702" y="1245"/>
                    <a:pt x="612" y="1303"/>
                  </a:cubicBezTo>
                  <a:cubicBezTo>
                    <a:pt x="276" y="1547"/>
                    <a:pt x="62" y="1303"/>
                    <a:pt x="1" y="1883"/>
                  </a:cubicBezTo>
                  <a:cubicBezTo>
                    <a:pt x="490" y="2616"/>
                    <a:pt x="1039" y="3288"/>
                    <a:pt x="1620" y="3899"/>
                  </a:cubicBezTo>
                  <a:cubicBezTo>
                    <a:pt x="2078" y="4327"/>
                    <a:pt x="2597" y="4632"/>
                    <a:pt x="3147" y="4877"/>
                  </a:cubicBezTo>
                  <a:cubicBezTo>
                    <a:pt x="3263" y="4934"/>
                    <a:pt x="3387" y="4962"/>
                    <a:pt x="3511" y="4962"/>
                  </a:cubicBezTo>
                  <a:cubicBezTo>
                    <a:pt x="3716" y="4962"/>
                    <a:pt x="3923" y="4888"/>
                    <a:pt x="4094" y="4755"/>
                  </a:cubicBezTo>
                  <a:cubicBezTo>
                    <a:pt x="4400" y="4602"/>
                    <a:pt x="4553" y="4266"/>
                    <a:pt x="4522" y="3930"/>
                  </a:cubicBezTo>
                  <a:cubicBezTo>
                    <a:pt x="4461" y="3288"/>
                    <a:pt x="4278" y="2677"/>
                    <a:pt x="4033" y="2127"/>
                  </a:cubicBezTo>
                  <a:cubicBezTo>
                    <a:pt x="3636" y="1394"/>
                    <a:pt x="3208" y="692"/>
                    <a:pt x="2689" y="20"/>
                  </a:cubicBezTo>
                  <a:cubicBezTo>
                    <a:pt x="2630" y="6"/>
                    <a:pt x="2580" y="0"/>
                    <a:pt x="25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1" name="Google Shape;691;p28"/>
            <p:cNvSpPr/>
            <p:nvPr/>
          </p:nvSpPr>
          <p:spPr>
            <a:xfrm>
              <a:off x="3164094" y="2046865"/>
              <a:ext cx="297314" cy="297845"/>
            </a:xfrm>
            <a:custGeom>
              <a:avLst/>
              <a:gdLst/>
              <a:ahLst/>
              <a:cxnLst/>
              <a:rect l="l" t="t" r="r" b="b"/>
              <a:pathLst>
                <a:path w="1681" h="1684" extrusionOk="0">
                  <a:moveTo>
                    <a:pt x="886" y="1"/>
                  </a:moveTo>
                  <a:cubicBezTo>
                    <a:pt x="672" y="1"/>
                    <a:pt x="428" y="62"/>
                    <a:pt x="275" y="215"/>
                  </a:cubicBezTo>
                  <a:cubicBezTo>
                    <a:pt x="122" y="398"/>
                    <a:pt x="61" y="612"/>
                    <a:pt x="92" y="826"/>
                  </a:cubicBezTo>
                  <a:cubicBezTo>
                    <a:pt x="61" y="1070"/>
                    <a:pt x="0" y="1314"/>
                    <a:pt x="153" y="1498"/>
                  </a:cubicBezTo>
                  <a:cubicBezTo>
                    <a:pt x="306" y="1681"/>
                    <a:pt x="581" y="1650"/>
                    <a:pt x="794" y="1681"/>
                  </a:cubicBezTo>
                  <a:cubicBezTo>
                    <a:pt x="864" y="1681"/>
                    <a:pt x="937" y="1683"/>
                    <a:pt x="1008" y="1683"/>
                  </a:cubicBezTo>
                  <a:cubicBezTo>
                    <a:pt x="1186" y="1683"/>
                    <a:pt x="1357" y="1668"/>
                    <a:pt x="1466" y="1559"/>
                  </a:cubicBezTo>
                  <a:cubicBezTo>
                    <a:pt x="1619" y="1375"/>
                    <a:pt x="1680" y="1162"/>
                    <a:pt x="1680" y="917"/>
                  </a:cubicBezTo>
                  <a:cubicBezTo>
                    <a:pt x="1680" y="703"/>
                    <a:pt x="1589" y="490"/>
                    <a:pt x="1436" y="337"/>
                  </a:cubicBezTo>
                  <a:cubicBezTo>
                    <a:pt x="1314" y="154"/>
                    <a:pt x="1130" y="31"/>
                    <a:pt x="8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2" name="Google Shape;692;p28"/>
            <p:cNvSpPr/>
            <p:nvPr/>
          </p:nvSpPr>
          <p:spPr>
            <a:xfrm>
              <a:off x="3450436" y="1668729"/>
              <a:ext cx="124338" cy="103467"/>
            </a:xfrm>
            <a:custGeom>
              <a:avLst/>
              <a:gdLst/>
              <a:ahLst/>
              <a:cxnLst/>
              <a:rect l="l" t="t" r="r" b="b"/>
              <a:pathLst>
                <a:path w="703" h="585" extrusionOk="0">
                  <a:moveTo>
                    <a:pt x="428" y="0"/>
                  </a:moveTo>
                  <a:cubicBezTo>
                    <a:pt x="153" y="0"/>
                    <a:pt x="0" y="306"/>
                    <a:pt x="184" y="489"/>
                  </a:cubicBezTo>
                  <a:cubicBezTo>
                    <a:pt x="248" y="554"/>
                    <a:pt x="329" y="585"/>
                    <a:pt x="407" y="585"/>
                  </a:cubicBezTo>
                  <a:cubicBezTo>
                    <a:pt x="549" y="585"/>
                    <a:pt x="683" y="483"/>
                    <a:pt x="703" y="306"/>
                  </a:cubicBezTo>
                  <a:cubicBezTo>
                    <a:pt x="703" y="153"/>
                    <a:pt x="581" y="31"/>
                    <a:pt x="4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3" name="Google Shape;693;p28"/>
            <p:cNvSpPr/>
            <p:nvPr/>
          </p:nvSpPr>
          <p:spPr>
            <a:xfrm>
              <a:off x="3026140" y="1688184"/>
              <a:ext cx="105590" cy="101699"/>
            </a:xfrm>
            <a:custGeom>
              <a:avLst/>
              <a:gdLst/>
              <a:ahLst/>
              <a:cxnLst/>
              <a:rect l="l" t="t" r="r" b="b"/>
              <a:pathLst>
                <a:path w="597" h="575" extrusionOk="0">
                  <a:moveTo>
                    <a:pt x="281" y="0"/>
                  </a:moveTo>
                  <a:cubicBezTo>
                    <a:pt x="145" y="0"/>
                    <a:pt x="16" y="85"/>
                    <a:pt x="16" y="257"/>
                  </a:cubicBezTo>
                  <a:cubicBezTo>
                    <a:pt x="0" y="467"/>
                    <a:pt x="156" y="575"/>
                    <a:pt x="310" y="575"/>
                  </a:cubicBezTo>
                  <a:cubicBezTo>
                    <a:pt x="447" y="575"/>
                    <a:pt x="583" y="490"/>
                    <a:pt x="597" y="318"/>
                  </a:cubicBezTo>
                  <a:cubicBezTo>
                    <a:pt x="597" y="108"/>
                    <a:pt x="434" y="0"/>
                    <a:pt x="2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4" name="Google Shape;694;p28"/>
            <p:cNvSpPr/>
            <p:nvPr/>
          </p:nvSpPr>
          <p:spPr>
            <a:xfrm>
              <a:off x="3066819" y="1722673"/>
              <a:ext cx="243193" cy="481080"/>
            </a:xfrm>
            <a:custGeom>
              <a:avLst/>
              <a:gdLst/>
              <a:ahLst/>
              <a:cxnLst/>
              <a:rect l="l" t="t" r="r" b="b"/>
              <a:pathLst>
                <a:path w="1375" h="2720" extrusionOk="0">
                  <a:moveTo>
                    <a:pt x="122" y="1"/>
                  </a:moveTo>
                  <a:lnTo>
                    <a:pt x="0" y="184"/>
                  </a:lnTo>
                  <a:cubicBezTo>
                    <a:pt x="733" y="826"/>
                    <a:pt x="1131" y="1773"/>
                    <a:pt x="1100" y="2720"/>
                  </a:cubicBezTo>
                  <a:lnTo>
                    <a:pt x="1314" y="2720"/>
                  </a:lnTo>
                  <a:cubicBezTo>
                    <a:pt x="1375" y="1681"/>
                    <a:pt x="917" y="673"/>
                    <a:pt x="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5" name="Google Shape;695;p28"/>
            <p:cNvSpPr/>
            <p:nvPr/>
          </p:nvSpPr>
          <p:spPr>
            <a:xfrm>
              <a:off x="3309830" y="1706578"/>
              <a:ext cx="221792" cy="507963"/>
            </a:xfrm>
            <a:custGeom>
              <a:avLst/>
              <a:gdLst/>
              <a:ahLst/>
              <a:cxnLst/>
              <a:rect l="l" t="t" r="r" b="b"/>
              <a:pathLst>
                <a:path w="1254" h="2872" extrusionOk="0">
                  <a:moveTo>
                    <a:pt x="1131" y="0"/>
                  </a:moveTo>
                  <a:cubicBezTo>
                    <a:pt x="1101" y="31"/>
                    <a:pt x="1" y="611"/>
                    <a:pt x="215" y="2872"/>
                  </a:cubicBezTo>
                  <a:lnTo>
                    <a:pt x="429" y="2872"/>
                  </a:lnTo>
                  <a:cubicBezTo>
                    <a:pt x="245" y="764"/>
                    <a:pt x="1253" y="184"/>
                    <a:pt x="1253" y="184"/>
                  </a:cubicBezTo>
                  <a:lnTo>
                    <a:pt x="11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6" name="Google Shape;696;p28"/>
            <p:cNvSpPr/>
            <p:nvPr/>
          </p:nvSpPr>
          <p:spPr>
            <a:xfrm>
              <a:off x="3018181" y="2076048"/>
              <a:ext cx="594452" cy="886460"/>
            </a:xfrm>
            <a:custGeom>
              <a:avLst/>
              <a:gdLst/>
              <a:ahLst/>
              <a:cxnLst/>
              <a:rect l="l" t="t" r="r" b="b"/>
              <a:pathLst>
                <a:path w="3361" h="5012" extrusionOk="0">
                  <a:moveTo>
                    <a:pt x="413" y="0"/>
                  </a:moveTo>
                  <a:cubicBezTo>
                    <a:pt x="328" y="0"/>
                    <a:pt x="227" y="49"/>
                    <a:pt x="61" y="202"/>
                  </a:cubicBezTo>
                  <a:cubicBezTo>
                    <a:pt x="0" y="1058"/>
                    <a:pt x="0" y="1913"/>
                    <a:pt x="61" y="2768"/>
                  </a:cubicBezTo>
                  <a:cubicBezTo>
                    <a:pt x="153" y="3379"/>
                    <a:pt x="336" y="3960"/>
                    <a:pt x="642" y="4510"/>
                  </a:cubicBezTo>
                  <a:cubicBezTo>
                    <a:pt x="764" y="4815"/>
                    <a:pt x="1100" y="4998"/>
                    <a:pt x="1406" y="4998"/>
                  </a:cubicBezTo>
                  <a:cubicBezTo>
                    <a:pt x="1455" y="5007"/>
                    <a:pt x="1505" y="5012"/>
                    <a:pt x="1556" y="5012"/>
                  </a:cubicBezTo>
                  <a:cubicBezTo>
                    <a:pt x="1846" y="5012"/>
                    <a:pt x="2135" y="4866"/>
                    <a:pt x="2291" y="4632"/>
                  </a:cubicBezTo>
                  <a:cubicBezTo>
                    <a:pt x="2628" y="4113"/>
                    <a:pt x="2872" y="3532"/>
                    <a:pt x="3055" y="2921"/>
                  </a:cubicBezTo>
                  <a:cubicBezTo>
                    <a:pt x="3208" y="2096"/>
                    <a:pt x="3330" y="1272"/>
                    <a:pt x="3361" y="447"/>
                  </a:cubicBezTo>
                  <a:cubicBezTo>
                    <a:pt x="3253" y="331"/>
                    <a:pt x="3172" y="289"/>
                    <a:pt x="3103" y="289"/>
                  </a:cubicBezTo>
                  <a:cubicBezTo>
                    <a:pt x="2924" y="289"/>
                    <a:pt x="2824" y="570"/>
                    <a:pt x="2538" y="570"/>
                  </a:cubicBezTo>
                  <a:cubicBezTo>
                    <a:pt x="2527" y="570"/>
                    <a:pt x="2516" y="570"/>
                    <a:pt x="2505" y="569"/>
                  </a:cubicBezTo>
                  <a:cubicBezTo>
                    <a:pt x="2447" y="564"/>
                    <a:pt x="2398" y="563"/>
                    <a:pt x="2354" y="563"/>
                  </a:cubicBezTo>
                  <a:cubicBezTo>
                    <a:pt x="2143" y="563"/>
                    <a:pt x="2070" y="606"/>
                    <a:pt x="1843" y="606"/>
                  </a:cubicBezTo>
                  <a:cubicBezTo>
                    <a:pt x="1797" y="606"/>
                    <a:pt x="1743" y="604"/>
                    <a:pt x="1681" y="599"/>
                  </a:cubicBezTo>
                  <a:cubicBezTo>
                    <a:pt x="1283" y="569"/>
                    <a:pt x="1314" y="172"/>
                    <a:pt x="886" y="141"/>
                  </a:cubicBezTo>
                  <a:cubicBezTo>
                    <a:pt x="643" y="123"/>
                    <a:pt x="548" y="0"/>
                    <a:pt x="4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7" name="Google Shape;697;p28"/>
            <p:cNvSpPr/>
            <p:nvPr/>
          </p:nvSpPr>
          <p:spPr>
            <a:xfrm>
              <a:off x="5741177" y="2640245"/>
              <a:ext cx="319069" cy="319953"/>
            </a:xfrm>
            <a:custGeom>
              <a:avLst/>
              <a:gdLst/>
              <a:ahLst/>
              <a:cxnLst/>
              <a:rect l="l" t="t" r="r" b="b"/>
              <a:pathLst>
                <a:path w="1804" h="1809" extrusionOk="0">
                  <a:moveTo>
                    <a:pt x="942" y="0"/>
                  </a:moveTo>
                  <a:cubicBezTo>
                    <a:pt x="913" y="0"/>
                    <a:pt x="884" y="2"/>
                    <a:pt x="856" y="6"/>
                  </a:cubicBezTo>
                  <a:cubicBezTo>
                    <a:pt x="642" y="6"/>
                    <a:pt x="490" y="220"/>
                    <a:pt x="337" y="403"/>
                  </a:cubicBezTo>
                  <a:cubicBezTo>
                    <a:pt x="215" y="587"/>
                    <a:pt x="1" y="770"/>
                    <a:pt x="31" y="984"/>
                  </a:cubicBezTo>
                  <a:cubicBezTo>
                    <a:pt x="62" y="1197"/>
                    <a:pt x="276" y="1350"/>
                    <a:pt x="459" y="1503"/>
                  </a:cubicBezTo>
                  <a:cubicBezTo>
                    <a:pt x="642" y="1625"/>
                    <a:pt x="856" y="1808"/>
                    <a:pt x="1070" y="1808"/>
                  </a:cubicBezTo>
                  <a:cubicBezTo>
                    <a:pt x="1284" y="1747"/>
                    <a:pt x="1467" y="1595"/>
                    <a:pt x="1620" y="1411"/>
                  </a:cubicBezTo>
                  <a:cubicBezTo>
                    <a:pt x="1742" y="1228"/>
                    <a:pt x="1803" y="1014"/>
                    <a:pt x="1742" y="800"/>
                  </a:cubicBezTo>
                  <a:cubicBezTo>
                    <a:pt x="1742" y="556"/>
                    <a:pt x="1650" y="342"/>
                    <a:pt x="1498" y="189"/>
                  </a:cubicBezTo>
                  <a:cubicBezTo>
                    <a:pt x="1338" y="83"/>
                    <a:pt x="1133" y="0"/>
                    <a:pt x="9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8" name="Google Shape;698;p28"/>
            <p:cNvSpPr/>
            <p:nvPr/>
          </p:nvSpPr>
          <p:spPr>
            <a:xfrm>
              <a:off x="6292285" y="2466388"/>
              <a:ext cx="132474" cy="105590"/>
            </a:xfrm>
            <a:custGeom>
              <a:avLst/>
              <a:gdLst/>
              <a:ahLst/>
              <a:cxnLst/>
              <a:rect l="l" t="t" r="r" b="b"/>
              <a:pathLst>
                <a:path w="749" h="597" extrusionOk="0">
                  <a:moveTo>
                    <a:pt x="333" y="1"/>
                  </a:moveTo>
                  <a:cubicBezTo>
                    <a:pt x="248" y="1"/>
                    <a:pt x="161" y="40"/>
                    <a:pt x="92" y="134"/>
                  </a:cubicBezTo>
                  <a:cubicBezTo>
                    <a:pt x="1" y="256"/>
                    <a:pt x="1" y="439"/>
                    <a:pt x="153" y="531"/>
                  </a:cubicBezTo>
                  <a:cubicBezTo>
                    <a:pt x="210" y="573"/>
                    <a:pt x="280" y="596"/>
                    <a:pt x="348" y="596"/>
                  </a:cubicBezTo>
                  <a:cubicBezTo>
                    <a:pt x="426" y="596"/>
                    <a:pt x="501" y="566"/>
                    <a:pt x="551" y="500"/>
                  </a:cubicBezTo>
                  <a:cubicBezTo>
                    <a:pt x="749" y="258"/>
                    <a:pt x="551" y="1"/>
                    <a:pt x="3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9" name="Google Shape;699;p28"/>
            <p:cNvSpPr/>
            <p:nvPr/>
          </p:nvSpPr>
          <p:spPr>
            <a:xfrm>
              <a:off x="5919456" y="2232042"/>
              <a:ext cx="113726" cy="101699"/>
            </a:xfrm>
            <a:custGeom>
              <a:avLst/>
              <a:gdLst/>
              <a:ahLst/>
              <a:cxnLst/>
              <a:rect l="l" t="t" r="r" b="b"/>
              <a:pathLst>
                <a:path w="643" h="575" extrusionOk="0">
                  <a:moveTo>
                    <a:pt x="326" y="0"/>
                  </a:moveTo>
                  <a:cubicBezTo>
                    <a:pt x="237" y="0"/>
                    <a:pt x="148" y="41"/>
                    <a:pt x="92" y="115"/>
                  </a:cubicBezTo>
                  <a:cubicBezTo>
                    <a:pt x="1" y="237"/>
                    <a:pt x="1" y="420"/>
                    <a:pt x="154" y="512"/>
                  </a:cubicBezTo>
                  <a:cubicBezTo>
                    <a:pt x="207" y="552"/>
                    <a:pt x="272" y="574"/>
                    <a:pt x="336" y="574"/>
                  </a:cubicBezTo>
                  <a:cubicBezTo>
                    <a:pt x="418" y="574"/>
                    <a:pt x="499" y="537"/>
                    <a:pt x="551" y="451"/>
                  </a:cubicBezTo>
                  <a:cubicBezTo>
                    <a:pt x="642" y="328"/>
                    <a:pt x="612" y="145"/>
                    <a:pt x="490" y="54"/>
                  </a:cubicBezTo>
                  <a:cubicBezTo>
                    <a:pt x="441" y="17"/>
                    <a:pt x="384" y="0"/>
                    <a:pt x="3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0" name="Google Shape;700;p28"/>
            <p:cNvSpPr/>
            <p:nvPr/>
          </p:nvSpPr>
          <p:spPr>
            <a:xfrm>
              <a:off x="5865512" y="2279265"/>
              <a:ext cx="178459" cy="513446"/>
            </a:xfrm>
            <a:custGeom>
              <a:avLst/>
              <a:gdLst/>
              <a:ahLst/>
              <a:cxnLst/>
              <a:rect l="l" t="t" r="r" b="b"/>
              <a:pathLst>
                <a:path w="1009" h="2903" extrusionOk="0">
                  <a:moveTo>
                    <a:pt x="734" y="0"/>
                  </a:moveTo>
                  <a:lnTo>
                    <a:pt x="520" y="61"/>
                  </a:lnTo>
                  <a:cubicBezTo>
                    <a:pt x="764" y="1008"/>
                    <a:pt x="550" y="1986"/>
                    <a:pt x="0" y="2780"/>
                  </a:cubicBezTo>
                  <a:lnTo>
                    <a:pt x="153" y="2902"/>
                  </a:lnTo>
                  <a:cubicBezTo>
                    <a:pt x="795" y="2078"/>
                    <a:pt x="1008" y="978"/>
                    <a:pt x="7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1" name="Google Shape;701;p28"/>
            <p:cNvSpPr/>
            <p:nvPr/>
          </p:nvSpPr>
          <p:spPr>
            <a:xfrm>
              <a:off x="5930244" y="2495040"/>
              <a:ext cx="421652" cy="346307"/>
            </a:xfrm>
            <a:custGeom>
              <a:avLst/>
              <a:gdLst/>
              <a:ahLst/>
              <a:cxnLst/>
              <a:rect l="l" t="t" r="r" b="b"/>
              <a:pathLst>
                <a:path w="2384" h="1958" extrusionOk="0">
                  <a:moveTo>
                    <a:pt x="2332" y="1"/>
                  </a:moveTo>
                  <a:cubicBezTo>
                    <a:pt x="2086" y="1"/>
                    <a:pt x="1007" y="98"/>
                    <a:pt x="1" y="1866"/>
                  </a:cubicBezTo>
                  <a:lnTo>
                    <a:pt x="184" y="1957"/>
                  </a:lnTo>
                  <a:cubicBezTo>
                    <a:pt x="1101" y="340"/>
                    <a:pt x="2112" y="245"/>
                    <a:pt x="2338" y="245"/>
                  </a:cubicBezTo>
                  <a:cubicBezTo>
                    <a:pt x="2368" y="245"/>
                    <a:pt x="2384" y="247"/>
                    <a:pt x="2384" y="247"/>
                  </a:cubicBezTo>
                  <a:lnTo>
                    <a:pt x="2384" y="2"/>
                  </a:lnTo>
                  <a:cubicBezTo>
                    <a:pt x="2380" y="2"/>
                    <a:pt x="2363" y="1"/>
                    <a:pt x="2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2" name="Google Shape;702;p28"/>
            <p:cNvSpPr/>
            <p:nvPr/>
          </p:nvSpPr>
          <p:spPr>
            <a:xfrm>
              <a:off x="5363042" y="2551636"/>
              <a:ext cx="816067" cy="886460"/>
            </a:xfrm>
            <a:custGeom>
              <a:avLst/>
              <a:gdLst/>
              <a:ahLst/>
              <a:cxnLst/>
              <a:rect l="l" t="t" r="r" b="b"/>
              <a:pathLst>
                <a:path w="4614" h="5012" extrusionOk="0">
                  <a:moveTo>
                    <a:pt x="2234" y="0"/>
                  </a:moveTo>
                  <a:cubicBezTo>
                    <a:pt x="2183" y="0"/>
                    <a:pt x="2121" y="6"/>
                    <a:pt x="2047" y="18"/>
                  </a:cubicBezTo>
                  <a:cubicBezTo>
                    <a:pt x="1497" y="690"/>
                    <a:pt x="1008" y="1393"/>
                    <a:pt x="581" y="2157"/>
                  </a:cubicBezTo>
                  <a:cubicBezTo>
                    <a:pt x="306" y="2707"/>
                    <a:pt x="153" y="3287"/>
                    <a:pt x="92" y="3898"/>
                  </a:cubicBezTo>
                  <a:cubicBezTo>
                    <a:pt x="0" y="4234"/>
                    <a:pt x="153" y="4570"/>
                    <a:pt x="459" y="4753"/>
                  </a:cubicBezTo>
                  <a:cubicBezTo>
                    <a:pt x="622" y="4916"/>
                    <a:pt x="839" y="5011"/>
                    <a:pt x="1056" y="5011"/>
                  </a:cubicBezTo>
                  <a:cubicBezTo>
                    <a:pt x="1165" y="5011"/>
                    <a:pt x="1273" y="4988"/>
                    <a:pt x="1375" y="4937"/>
                  </a:cubicBezTo>
                  <a:cubicBezTo>
                    <a:pt x="1955" y="4692"/>
                    <a:pt x="2475" y="4387"/>
                    <a:pt x="2964" y="3959"/>
                  </a:cubicBezTo>
                  <a:cubicBezTo>
                    <a:pt x="3544" y="3379"/>
                    <a:pt x="4124" y="2768"/>
                    <a:pt x="4613" y="2096"/>
                  </a:cubicBezTo>
                  <a:cubicBezTo>
                    <a:pt x="4585" y="1843"/>
                    <a:pt x="4493" y="1797"/>
                    <a:pt x="4368" y="1797"/>
                  </a:cubicBezTo>
                  <a:cubicBezTo>
                    <a:pt x="4296" y="1797"/>
                    <a:pt x="4213" y="1812"/>
                    <a:pt x="4126" y="1812"/>
                  </a:cubicBezTo>
                  <a:cubicBezTo>
                    <a:pt x="4036" y="1812"/>
                    <a:pt x="3941" y="1796"/>
                    <a:pt x="3849" y="1729"/>
                  </a:cubicBezTo>
                  <a:cubicBezTo>
                    <a:pt x="3513" y="1485"/>
                    <a:pt x="3452" y="1546"/>
                    <a:pt x="3147" y="1271"/>
                  </a:cubicBezTo>
                  <a:cubicBezTo>
                    <a:pt x="2841" y="1026"/>
                    <a:pt x="3086" y="690"/>
                    <a:pt x="2780" y="446"/>
                  </a:cubicBezTo>
                  <a:cubicBezTo>
                    <a:pt x="2490" y="235"/>
                    <a:pt x="2565" y="0"/>
                    <a:pt x="22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3" name="Google Shape;703;p28"/>
            <p:cNvSpPr/>
            <p:nvPr/>
          </p:nvSpPr>
          <p:spPr>
            <a:xfrm>
              <a:off x="4266309" y="2985131"/>
              <a:ext cx="313409" cy="305981"/>
            </a:xfrm>
            <a:custGeom>
              <a:avLst/>
              <a:gdLst/>
              <a:ahLst/>
              <a:cxnLst/>
              <a:rect l="l" t="t" r="r" b="b"/>
              <a:pathLst>
                <a:path w="1772" h="1730" extrusionOk="0">
                  <a:moveTo>
                    <a:pt x="914" y="0"/>
                  </a:moveTo>
                  <a:cubicBezTo>
                    <a:pt x="743" y="0"/>
                    <a:pt x="568" y="40"/>
                    <a:pt x="428" y="133"/>
                  </a:cubicBezTo>
                  <a:cubicBezTo>
                    <a:pt x="244" y="317"/>
                    <a:pt x="153" y="500"/>
                    <a:pt x="153" y="744"/>
                  </a:cubicBezTo>
                  <a:cubicBezTo>
                    <a:pt x="92" y="958"/>
                    <a:pt x="0" y="1233"/>
                    <a:pt x="122" y="1386"/>
                  </a:cubicBezTo>
                  <a:cubicBezTo>
                    <a:pt x="244" y="1569"/>
                    <a:pt x="519" y="1600"/>
                    <a:pt x="764" y="1661"/>
                  </a:cubicBezTo>
                  <a:cubicBezTo>
                    <a:pt x="871" y="1707"/>
                    <a:pt x="978" y="1730"/>
                    <a:pt x="1088" y="1730"/>
                  </a:cubicBezTo>
                  <a:cubicBezTo>
                    <a:pt x="1199" y="1730"/>
                    <a:pt x="1314" y="1707"/>
                    <a:pt x="1436" y="1661"/>
                  </a:cubicBezTo>
                  <a:cubicBezTo>
                    <a:pt x="1589" y="1508"/>
                    <a:pt x="1711" y="1294"/>
                    <a:pt x="1711" y="1050"/>
                  </a:cubicBezTo>
                  <a:cubicBezTo>
                    <a:pt x="1772" y="836"/>
                    <a:pt x="1711" y="622"/>
                    <a:pt x="1558" y="439"/>
                  </a:cubicBezTo>
                  <a:cubicBezTo>
                    <a:pt x="1466" y="256"/>
                    <a:pt x="1283" y="103"/>
                    <a:pt x="1069" y="11"/>
                  </a:cubicBezTo>
                  <a:cubicBezTo>
                    <a:pt x="1019" y="4"/>
                    <a:pt x="967" y="0"/>
                    <a:pt x="9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4" name="Google Shape;704;p28"/>
            <p:cNvSpPr/>
            <p:nvPr/>
          </p:nvSpPr>
          <p:spPr>
            <a:xfrm>
              <a:off x="4628173" y="2642191"/>
              <a:ext cx="123100" cy="102937"/>
            </a:xfrm>
            <a:custGeom>
              <a:avLst/>
              <a:gdLst/>
              <a:ahLst/>
              <a:cxnLst/>
              <a:rect l="l" t="t" r="r" b="b"/>
              <a:pathLst>
                <a:path w="696" h="582" extrusionOk="0">
                  <a:moveTo>
                    <a:pt x="381" y="1"/>
                  </a:moveTo>
                  <a:cubicBezTo>
                    <a:pt x="325" y="1"/>
                    <a:pt x="268" y="18"/>
                    <a:pt x="215" y="56"/>
                  </a:cubicBezTo>
                  <a:cubicBezTo>
                    <a:pt x="1" y="209"/>
                    <a:pt x="62" y="514"/>
                    <a:pt x="337" y="576"/>
                  </a:cubicBezTo>
                  <a:cubicBezTo>
                    <a:pt x="357" y="579"/>
                    <a:pt x="376" y="581"/>
                    <a:pt x="396" y="581"/>
                  </a:cubicBezTo>
                  <a:cubicBezTo>
                    <a:pt x="527" y="581"/>
                    <a:pt x="646" y="495"/>
                    <a:pt x="673" y="362"/>
                  </a:cubicBezTo>
                  <a:cubicBezTo>
                    <a:pt x="696" y="155"/>
                    <a:pt x="547" y="1"/>
                    <a:pt x="3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5" name="Google Shape;705;p28"/>
            <p:cNvSpPr/>
            <p:nvPr/>
          </p:nvSpPr>
          <p:spPr>
            <a:xfrm>
              <a:off x="4187782" y="2601866"/>
              <a:ext cx="121862" cy="103998"/>
            </a:xfrm>
            <a:custGeom>
              <a:avLst/>
              <a:gdLst/>
              <a:ahLst/>
              <a:cxnLst/>
              <a:rect l="l" t="t" r="r" b="b"/>
              <a:pathLst>
                <a:path w="689" h="588" extrusionOk="0">
                  <a:moveTo>
                    <a:pt x="368" y="1"/>
                  </a:moveTo>
                  <a:cubicBezTo>
                    <a:pt x="137" y="1"/>
                    <a:pt x="0" y="247"/>
                    <a:pt x="139" y="467"/>
                  </a:cubicBezTo>
                  <a:cubicBezTo>
                    <a:pt x="198" y="550"/>
                    <a:pt x="284" y="587"/>
                    <a:pt x="370" y="587"/>
                  </a:cubicBezTo>
                  <a:cubicBezTo>
                    <a:pt x="506" y="587"/>
                    <a:pt x="639" y="495"/>
                    <a:pt x="658" y="345"/>
                  </a:cubicBezTo>
                  <a:cubicBezTo>
                    <a:pt x="688" y="193"/>
                    <a:pt x="597" y="40"/>
                    <a:pt x="444" y="9"/>
                  </a:cubicBezTo>
                  <a:cubicBezTo>
                    <a:pt x="418" y="3"/>
                    <a:pt x="392" y="1"/>
                    <a:pt x="3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6" name="Google Shape;706;p28"/>
            <p:cNvSpPr/>
            <p:nvPr/>
          </p:nvSpPr>
          <p:spPr>
            <a:xfrm>
              <a:off x="4239249" y="2635824"/>
              <a:ext cx="205520" cy="508140"/>
            </a:xfrm>
            <a:custGeom>
              <a:avLst/>
              <a:gdLst/>
              <a:ahLst/>
              <a:cxnLst/>
              <a:rect l="l" t="t" r="r" b="b"/>
              <a:pathLst>
                <a:path w="1162" h="2873" extrusionOk="0">
                  <a:moveTo>
                    <a:pt x="184" y="1"/>
                  </a:moveTo>
                  <a:lnTo>
                    <a:pt x="0" y="153"/>
                  </a:lnTo>
                  <a:cubicBezTo>
                    <a:pt x="642" y="886"/>
                    <a:pt x="917" y="1895"/>
                    <a:pt x="764" y="2842"/>
                  </a:cubicBezTo>
                  <a:lnTo>
                    <a:pt x="978" y="2872"/>
                  </a:lnTo>
                  <a:cubicBezTo>
                    <a:pt x="1161" y="1833"/>
                    <a:pt x="856" y="795"/>
                    <a:pt x="1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7" name="Google Shape;707;p28"/>
            <p:cNvSpPr/>
            <p:nvPr/>
          </p:nvSpPr>
          <p:spPr>
            <a:xfrm>
              <a:off x="4455377" y="2678979"/>
              <a:ext cx="248676" cy="481080"/>
            </a:xfrm>
            <a:custGeom>
              <a:avLst/>
              <a:gdLst/>
              <a:ahLst/>
              <a:cxnLst/>
              <a:rect l="l" t="t" r="r" b="b"/>
              <a:pathLst>
                <a:path w="1406" h="2720" extrusionOk="0">
                  <a:moveTo>
                    <a:pt x="1314" y="1"/>
                  </a:moveTo>
                  <a:cubicBezTo>
                    <a:pt x="1283" y="31"/>
                    <a:pt x="122" y="459"/>
                    <a:pt x="0" y="2720"/>
                  </a:cubicBezTo>
                  <a:lnTo>
                    <a:pt x="245" y="2720"/>
                  </a:lnTo>
                  <a:cubicBezTo>
                    <a:pt x="336" y="612"/>
                    <a:pt x="1405" y="215"/>
                    <a:pt x="1405" y="215"/>
                  </a:cubicBezTo>
                  <a:lnTo>
                    <a:pt x="131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8" name="Google Shape;708;p28"/>
            <p:cNvSpPr/>
            <p:nvPr/>
          </p:nvSpPr>
          <p:spPr>
            <a:xfrm>
              <a:off x="4093336" y="2981240"/>
              <a:ext cx="632301" cy="909099"/>
            </a:xfrm>
            <a:custGeom>
              <a:avLst/>
              <a:gdLst/>
              <a:ahLst/>
              <a:cxnLst/>
              <a:rect l="l" t="t" r="r" b="b"/>
              <a:pathLst>
                <a:path w="3575" h="5140" extrusionOk="0">
                  <a:moveTo>
                    <a:pt x="681" y="0"/>
                  </a:moveTo>
                  <a:cubicBezTo>
                    <a:pt x="597" y="0"/>
                    <a:pt x="494" y="40"/>
                    <a:pt x="337" y="155"/>
                  </a:cubicBezTo>
                  <a:cubicBezTo>
                    <a:pt x="153" y="980"/>
                    <a:pt x="31" y="1836"/>
                    <a:pt x="0" y="2691"/>
                  </a:cubicBezTo>
                  <a:cubicBezTo>
                    <a:pt x="0" y="3302"/>
                    <a:pt x="92" y="3913"/>
                    <a:pt x="306" y="4493"/>
                  </a:cubicBezTo>
                  <a:cubicBezTo>
                    <a:pt x="398" y="4829"/>
                    <a:pt x="703" y="5074"/>
                    <a:pt x="1039" y="5104"/>
                  </a:cubicBezTo>
                  <a:cubicBezTo>
                    <a:pt x="1125" y="5128"/>
                    <a:pt x="1213" y="5139"/>
                    <a:pt x="1300" y="5139"/>
                  </a:cubicBezTo>
                  <a:cubicBezTo>
                    <a:pt x="1552" y="5139"/>
                    <a:pt x="1796" y="5042"/>
                    <a:pt x="1956" y="4860"/>
                  </a:cubicBezTo>
                  <a:cubicBezTo>
                    <a:pt x="2353" y="4371"/>
                    <a:pt x="2689" y="3852"/>
                    <a:pt x="2933" y="3271"/>
                  </a:cubicBezTo>
                  <a:cubicBezTo>
                    <a:pt x="3208" y="2477"/>
                    <a:pt x="3422" y="1683"/>
                    <a:pt x="3575" y="858"/>
                  </a:cubicBezTo>
                  <a:cubicBezTo>
                    <a:pt x="3482" y="710"/>
                    <a:pt x="3406" y="660"/>
                    <a:pt x="3333" y="660"/>
                  </a:cubicBezTo>
                  <a:cubicBezTo>
                    <a:pt x="3185" y="660"/>
                    <a:pt x="3050" y="868"/>
                    <a:pt x="2811" y="868"/>
                  </a:cubicBezTo>
                  <a:cubicBezTo>
                    <a:pt x="2782" y="868"/>
                    <a:pt x="2752" y="865"/>
                    <a:pt x="2719" y="858"/>
                  </a:cubicBezTo>
                  <a:cubicBezTo>
                    <a:pt x="2521" y="812"/>
                    <a:pt x="2421" y="812"/>
                    <a:pt x="2318" y="812"/>
                  </a:cubicBezTo>
                  <a:cubicBezTo>
                    <a:pt x="2215" y="812"/>
                    <a:pt x="2108" y="812"/>
                    <a:pt x="1894" y="766"/>
                  </a:cubicBezTo>
                  <a:cubicBezTo>
                    <a:pt x="1497" y="675"/>
                    <a:pt x="1589" y="278"/>
                    <a:pt x="1192" y="186"/>
                  </a:cubicBezTo>
                  <a:cubicBezTo>
                    <a:pt x="931" y="146"/>
                    <a:pt x="842" y="0"/>
                    <a:pt x="6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9" name="Google Shape;709;p28"/>
            <p:cNvSpPr/>
            <p:nvPr/>
          </p:nvSpPr>
          <p:spPr>
            <a:xfrm>
              <a:off x="6405831" y="4120600"/>
              <a:ext cx="324375" cy="314647"/>
            </a:xfrm>
            <a:custGeom>
              <a:avLst/>
              <a:gdLst/>
              <a:ahLst/>
              <a:cxnLst/>
              <a:rect l="l" t="t" r="r" b="b"/>
              <a:pathLst>
                <a:path w="1834" h="1779" extrusionOk="0">
                  <a:moveTo>
                    <a:pt x="1077" y="0"/>
                  </a:moveTo>
                  <a:cubicBezTo>
                    <a:pt x="892" y="0"/>
                    <a:pt x="709" y="84"/>
                    <a:pt x="550" y="190"/>
                  </a:cubicBezTo>
                  <a:cubicBezTo>
                    <a:pt x="367" y="312"/>
                    <a:pt x="122" y="434"/>
                    <a:pt x="61" y="648"/>
                  </a:cubicBezTo>
                  <a:cubicBezTo>
                    <a:pt x="0" y="862"/>
                    <a:pt x="183" y="1076"/>
                    <a:pt x="306" y="1289"/>
                  </a:cubicBezTo>
                  <a:cubicBezTo>
                    <a:pt x="397" y="1473"/>
                    <a:pt x="550" y="1717"/>
                    <a:pt x="764" y="1778"/>
                  </a:cubicBezTo>
                  <a:cubicBezTo>
                    <a:pt x="978" y="1778"/>
                    <a:pt x="1222" y="1717"/>
                    <a:pt x="1405" y="1564"/>
                  </a:cubicBezTo>
                  <a:cubicBezTo>
                    <a:pt x="1589" y="1442"/>
                    <a:pt x="1711" y="1259"/>
                    <a:pt x="1741" y="1076"/>
                  </a:cubicBezTo>
                  <a:cubicBezTo>
                    <a:pt x="1833" y="831"/>
                    <a:pt x="1803" y="617"/>
                    <a:pt x="1711" y="403"/>
                  </a:cubicBezTo>
                  <a:cubicBezTo>
                    <a:pt x="1589" y="190"/>
                    <a:pt x="1405" y="67"/>
                    <a:pt x="1161" y="6"/>
                  </a:cubicBezTo>
                  <a:cubicBezTo>
                    <a:pt x="1133" y="2"/>
                    <a:pt x="1105" y="0"/>
                    <a:pt x="1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0" name="Google Shape;710;p28"/>
            <p:cNvSpPr/>
            <p:nvPr/>
          </p:nvSpPr>
          <p:spPr>
            <a:xfrm>
              <a:off x="7024324" y="4114764"/>
              <a:ext cx="132651" cy="101345"/>
            </a:xfrm>
            <a:custGeom>
              <a:avLst/>
              <a:gdLst/>
              <a:ahLst/>
              <a:cxnLst/>
              <a:rect l="l" t="t" r="r" b="b"/>
              <a:pathLst>
                <a:path w="750" h="573" extrusionOk="0">
                  <a:moveTo>
                    <a:pt x="374" y="0"/>
                  </a:moveTo>
                  <a:cubicBezTo>
                    <a:pt x="162" y="0"/>
                    <a:pt x="0" y="243"/>
                    <a:pt x="138" y="436"/>
                  </a:cubicBezTo>
                  <a:cubicBezTo>
                    <a:pt x="179" y="518"/>
                    <a:pt x="274" y="572"/>
                    <a:pt x="369" y="572"/>
                  </a:cubicBezTo>
                  <a:cubicBezTo>
                    <a:pt x="417" y="572"/>
                    <a:pt x="464" y="559"/>
                    <a:pt x="505" y="528"/>
                  </a:cubicBezTo>
                  <a:cubicBezTo>
                    <a:pt x="749" y="406"/>
                    <a:pt x="688" y="70"/>
                    <a:pt x="444" y="9"/>
                  </a:cubicBezTo>
                  <a:cubicBezTo>
                    <a:pt x="420" y="3"/>
                    <a:pt x="397" y="0"/>
                    <a:pt x="3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1" name="Google Shape;711;p28"/>
            <p:cNvSpPr/>
            <p:nvPr/>
          </p:nvSpPr>
          <p:spPr>
            <a:xfrm>
              <a:off x="6745587" y="3765103"/>
              <a:ext cx="130351" cy="101345"/>
            </a:xfrm>
            <a:custGeom>
              <a:avLst/>
              <a:gdLst/>
              <a:ahLst/>
              <a:cxnLst/>
              <a:rect l="l" t="t" r="r" b="b"/>
              <a:pathLst>
                <a:path w="737" h="573" extrusionOk="0">
                  <a:moveTo>
                    <a:pt x="408" y="0"/>
                  </a:moveTo>
                  <a:cubicBezTo>
                    <a:pt x="364" y="0"/>
                    <a:pt x="319" y="10"/>
                    <a:pt x="279" y="31"/>
                  </a:cubicBezTo>
                  <a:cubicBezTo>
                    <a:pt x="1" y="208"/>
                    <a:pt x="162" y="572"/>
                    <a:pt x="398" y="572"/>
                  </a:cubicBezTo>
                  <a:cubicBezTo>
                    <a:pt x="448" y="572"/>
                    <a:pt x="501" y="556"/>
                    <a:pt x="554" y="519"/>
                  </a:cubicBezTo>
                  <a:cubicBezTo>
                    <a:pt x="706" y="428"/>
                    <a:pt x="737" y="275"/>
                    <a:pt x="645" y="122"/>
                  </a:cubicBezTo>
                  <a:cubicBezTo>
                    <a:pt x="584" y="41"/>
                    <a:pt x="496" y="0"/>
                    <a:pt x="4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2" name="Google Shape;712;p28"/>
            <p:cNvSpPr/>
            <p:nvPr/>
          </p:nvSpPr>
          <p:spPr>
            <a:xfrm>
              <a:off x="6540778" y="3813741"/>
              <a:ext cx="297491" cy="448536"/>
            </a:xfrm>
            <a:custGeom>
              <a:avLst/>
              <a:gdLst/>
              <a:ahLst/>
              <a:cxnLst/>
              <a:rect l="l" t="t" r="r" b="b"/>
              <a:pathLst>
                <a:path w="1682" h="2536" extrusionOk="0">
                  <a:moveTo>
                    <a:pt x="1467" y="0"/>
                  </a:moveTo>
                  <a:cubicBezTo>
                    <a:pt x="1345" y="978"/>
                    <a:pt x="826" y="1833"/>
                    <a:pt x="1" y="2352"/>
                  </a:cubicBezTo>
                  <a:lnTo>
                    <a:pt x="123" y="2536"/>
                  </a:lnTo>
                  <a:cubicBezTo>
                    <a:pt x="1009" y="1986"/>
                    <a:pt x="1589" y="1039"/>
                    <a:pt x="16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3" name="Google Shape;713;p28"/>
            <p:cNvSpPr/>
            <p:nvPr/>
          </p:nvSpPr>
          <p:spPr>
            <a:xfrm>
              <a:off x="6584110" y="4131743"/>
              <a:ext cx="513446" cy="206228"/>
            </a:xfrm>
            <a:custGeom>
              <a:avLst/>
              <a:gdLst/>
              <a:ahLst/>
              <a:cxnLst/>
              <a:rect l="l" t="t" r="r" b="b"/>
              <a:pathLst>
                <a:path w="2903" h="1166" extrusionOk="0">
                  <a:moveTo>
                    <a:pt x="2273" y="1"/>
                  </a:moveTo>
                  <a:cubicBezTo>
                    <a:pt x="1767" y="1"/>
                    <a:pt x="980" y="187"/>
                    <a:pt x="0" y="1013"/>
                  </a:cubicBezTo>
                  <a:lnTo>
                    <a:pt x="153" y="1165"/>
                  </a:lnTo>
                  <a:cubicBezTo>
                    <a:pt x="1090" y="387"/>
                    <a:pt x="1833" y="223"/>
                    <a:pt x="2293" y="223"/>
                  </a:cubicBezTo>
                  <a:cubicBezTo>
                    <a:pt x="2627" y="223"/>
                    <a:pt x="2811" y="310"/>
                    <a:pt x="2811" y="310"/>
                  </a:cubicBezTo>
                  <a:lnTo>
                    <a:pt x="2902" y="127"/>
                  </a:lnTo>
                  <a:cubicBezTo>
                    <a:pt x="2889" y="113"/>
                    <a:pt x="2665" y="1"/>
                    <a:pt x="22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4" name="Google Shape;714;p28"/>
            <p:cNvSpPr/>
            <p:nvPr/>
          </p:nvSpPr>
          <p:spPr>
            <a:xfrm>
              <a:off x="5887090" y="3981231"/>
              <a:ext cx="924133" cy="773265"/>
            </a:xfrm>
            <a:custGeom>
              <a:avLst/>
              <a:gdLst/>
              <a:ahLst/>
              <a:cxnLst/>
              <a:rect l="l" t="t" r="r" b="b"/>
              <a:pathLst>
                <a:path w="5225" h="4372" extrusionOk="0">
                  <a:moveTo>
                    <a:pt x="3422" y="0"/>
                  </a:moveTo>
                  <a:cubicBezTo>
                    <a:pt x="2658" y="428"/>
                    <a:pt x="1956" y="947"/>
                    <a:pt x="1284" y="1497"/>
                  </a:cubicBezTo>
                  <a:cubicBezTo>
                    <a:pt x="825" y="1894"/>
                    <a:pt x="459" y="2413"/>
                    <a:pt x="184" y="2933"/>
                  </a:cubicBezTo>
                  <a:cubicBezTo>
                    <a:pt x="1" y="3238"/>
                    <a:pt x="31" y="3605"/>
                    <a:pt x="275" y="3880"/>
                  </a:cubicBezTo>
                  <a:cubicBezTo>
                    <a:pt x="390" y="4166"/>
                    <a:pt x="665" y="4371"/>
                    <a:pt x="975" y="4371"/>
                  </a:cubicBezTo>
                  <a:cubicBezTo>
                    <a:pt x="996" y="4371"/>
                    <a:pt x="1018" y="4370"/>
                    <a:pt x="1039" y="4369"/>
                  </a:cubicBezTo>
                  <a:cubicBezTo>
                    <a:pt x="1681" y="4369"/>
                    <a:pt x="2292" y="4246"/>
                    <a:pt x="2872" y="4032"/>
                  </a:cubicBezTo>
                  <a:cubicBezTo>
                    <a:pt x="3636" y="3696"/>
                    <a:pt x="4369" y="3299"/>
                    <a:pt x="5072" y="2841"/>
                  </a:cubicBezTo>
                  <a:cubicBezTo>
                    <a:pt x="5224" y="2291"/>
                    <a:pt x="4705" y="2597"/>
                    <a:pt x="4491" y="2261"/>
                  </a:cubicBezTo>
                  <a:cubicBezTo>
                    <a:pt x="4308" y="1894"/>
                    <a:pt x="4216" y="1925"/>
                    <a:pt x="4002" y="1589"/>
                  </a:cubicBezTo>
                  <a:cubicBezTo>
                    <a:pt x="3789" y="1222"/>
                    <a:pt x="4155" y="1008"/>
                    <a:pt x="3941" y="672"/>
                  </a:cubicBezTo>
                  <a:cubicBezTo>
                    <a:pt x="3727" y="306"/>
                    <a:pt x="3972" y="122"/>
                    <a:pt x="34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15" name="Google Shape;715;p28"/>
          <p:cNvGrpSpPr/>
          <p:nvPr/>
        </p:nvGrpSpPr>
        <p:grpSpPr>
          <a:xfrm flipH="1">
            <a:off x="6071239" y="5081304"/>
            <a:ext cx="1768475" cy="893517"/>
            <a:chOff x="1866724" y="1193292"/>
            <a:chExt cx="6154785" cy="3109690"/>
          </a:xfrm>
        </p:grpSpPr>
        <p:sp>
          <p:nvSpPr>
            <p:cNvPr id="716" name="Google Shape;716;p2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7" name="Google Shape;717;p2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18" name="Google Shape;718;p28"/>
          <p:cNvSpPr/>
          <p:nvPr/>
        </p:nvSpPr>
        <p:spPr>
          <a:xfrm flipH="1">
            <a:off x="8983882" y="824101"/>
            <a:ext cx="3256121" cy="898593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9" name="Google Shape;719;p28"/>
          <p:cNvSpPr/>
          <p:nvPr/>
        </p:nvSpPr>
        <p:spPr>
          <a:xfrm flipH="1">
            <a:off x="11020598" y="2116148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0" name="Google Shape;720;p28"/>
          <p:cNvSpPr/>
          <p:nvPr/>
        </p:nvSpPr>
        <p:spPr>
          <a:xfrm flipH="1">
            <a:off x="410465" y="719348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1595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29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0997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4" name="Google Shape;724;p30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725" name="Google Shape;725;p30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726" name="Google Shape;726;p30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27" name="Google Shape;727;p30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28" name="Google Shape;728;p30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729" name="Google Shape;729;p30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30" name="Google Shape;730;p30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731" name="Google Shape;731;p30"/>
          <p:cNvGrpSpPr/>
          <p:nvPr/>
        </p:nvGrpSpPr>
        <p:grpSpPr>
          <a:xfrm>
            <a:off x="195169" y="4921518"/>
            <a:ext cx="1511615" cy="763740"/>
            <a:chOff x="1866724" y="1193292"/>
            <a:chExt cx="6154785" cy="3109690"/>
          </a:xfrm>
        </p:grpSpPr>
        <p:sp>
          <p:nvSpPr>
            <p:cNvPr id="732" name="Google Shape;732;p30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3" name="Google Shape;733;p30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34" name="Google Shape;734;p30"/>
          <p:cNvSpPr/>
          <p:nvPr/>
        </p:nvSpPr>
        <p:spPr>
          <a:xfrm flipH="1">
            <a:off x="10564706" y="880699"/>
            <a:ext cx="1813093" cy="50036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72118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6" name="Google Shape;736;p31"/>
          <p:cNvGrpSpPr/>
          <p:nvPr/>
        </p:nvGrpSpPr>
        <p:grpSpPr>
          <a:xfrm flipH="1">
            <a:off x="5749401" y="3531522"/>
            <a:ext cx="7748415" cy="2195639"/>
            <a:chOff x="664583" y="2178018"/>
            <a:chExt cx="7577664" cy="2147253"/>
          </a:xfrm>
        </p:grpSpPr>
        <p:sp>
          <p:nvSpPr>
            <p:cNvPr id="737" name="Google Shape;737;p31"/>
            <p:cNvSpPr/>
            <p:nvPr/>
          </p:nvSpPr>
          <p:spPr>
            <a:xfrm>
              <a:off x="5273338" y="2815889"/>
              <a:ext cx="2968910" cy="150277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8" name="Google Shape;738;p31"/>
            <p:cNvSpPr/>
            <p:nvPr/>
          </p:nvSpPr>
          <p:spPr>
            <a:xfrm>
              <a:off x="664583" y="2178018"/>
              <a:ext cx="4227389" cy="214725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9" name="Google Shape;739;p31"/>
            <p:cNvSpPr/>
            <p:nvPr/>
          </p:nvSpPr>
          <p:spPr>
            <a:xfrm>
              <a:off x="4432316" y="3407105"/>
              <a:ext cx="1802963" cy="911578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40" name="Google Shape;740;p3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5041200" cy="11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41" name="Google Shape;741;p31"/>
          <p:cNvSpPr txBox="1">
            <a:spLocks noGrp="1"/>
          </p:cNvSpPr>
          <p:nvPr>
            <p:ph type="subTitle" idx="1"/>
          </p:nvPr>
        </p:nvSpPr>
        <p:spPr>
          <a:xfrm>
            <a:off x="1317500" y="1920900"/>
            <a:ext cx="4197600" cy="14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742" name="Google Shape;742;p31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743" name="Google Shape;743;p31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744" name="Google Shape;744;p31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45" name="Google Shape;745;p31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46" name="Google Shape;746;p31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747" name="Google Shape;747;p31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48" name="Google Shape;748;p31"/>
          <p:cNvSpPr txBox="1"/>
          <p:nvPr/>
        </p:nvSpPr>
        <p:spPr>
          <a:xfrm>
            <a:off x="1172167" y="4126700"/>
            <a:ext cx="4700800" cy="10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1600" b="1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CREDITS</a:t>
            </a:r>
            <a:r>
              <a:rPr lang="en" sz="1600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: This presentation template was created by </a:t>
            </a:r>
            <a:r>
              <a:rPr lang="en" sz="1600" b="1" kern="0">
                <a:solidFill>
                  <a:srgbClr val="76512D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b="1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,</a:t>
            </a:r>
            <a:r>
              <a:rPr lang="en" sz="1600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 including icons by </a:t>
            </a:r>
            <a:r>
              <a:rPr lang="en" sz="1600" b="1" kern="0">
                <a:solidFill>
                  <a:srgbClr val="76512D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 and infographics &amp; images by </a:t>
            </a:r>
            <a:r>
              <a:rPr lang="en" sz="1600" b="1" kern="0">
                <a:solidFill>
                  <a:srgbClr val="76512D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kern="0">
              <a:solidFill>
                <a:srgbClr val="76512D"/>
              </a:solidFill>
              <a:latin typeface="Antic"/>
              <a:ea typeface="Antic"/>
              <a:cs typeface="Antic"/>
              <a:sym typeface="Antic"/>
            </a:endParaRPr>
          </a:p>
        </p:txBody>
      </p:sp>
    </p:spTree>
    <p:extLst>
      <p:ext uri="{BB962C8B-B14F-4D97-AF65-F5344CB8AC3E}">
        <p14:creationId xmlns:p14="http://schemas.microsoft.com/office/powerpoint/2010/main" val="33795798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43154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1" name="Google Shape;751;p33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752" name="Google Shape;752;p33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753" name="Google Shape;753;p33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4" name="Google Shape;754;p33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5" name="Google Shape;755;p33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756" name="Google Shape;756;p33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48572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960000" y="2023700"/>
            <a:ext cx="5755600" cy="19680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955433" y="4232300"/>
            <a:ext cx="5764800" cy="6020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00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123198" y="72001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2517082" y="562221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976415" y="101411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10274531" y="123397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5776198" y="536941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5311431" y="601161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9047431" y="59361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 rot="198691">
            <a:off x="3882145" y="5247920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rot="-4032455">
            <a:off x="2878327" y="433535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 rot="5400000">
            <a:off x="664968" y="4316939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 rot="5400000">
            <a:off x="965455" y="6468044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 rot="5400000">
            <a:off x="8431649" y="1872179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 rot="684164">
            <a:off x="4251031" y="1245959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 rot="1746969">
            <a:off x="2349328" y="1266383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2"/>
          <p:cNvSpPr/>
          <p:nvPr/>
        </p:nvSpPr>
        <p:spPr>
          <a:xfrm rot="684164">
            <a:off x="11330064" y="680426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" name="Google Shape;27;p2"/>
          <p:cNvSpPr/>
          <p:nvPr/>
        </p:nvSpPr>
        <p:spPr>
          <a:xfrm>
            <a:off x="10212463" y="5851746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" name="Google Shape;28;p2"/>
          <p:cNvSpPr/>
          <p:nvPr/>
        </p:nvSpPr>
        <p:spPr>
          <a:xfrm rot="5400000">
            <a:off x="10771401" y="5249972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 rot="198691">
            <a:off x="7363278" y="2370488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06457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2260067" y="3109367"/>
            <a:ext cx="7672000" cy="14352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2" hasCustomPrompt="1"/>
          </p:nvPr>
        </p:nvSpPr>
        <p:spPr>
          <a:xfrm>
            <a:off x="5332228" y="1682167"/>
            <a:ext cx="1508000" cy="11224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4204200" y="4481033"/>
            <a:ext cx="3783600" cy="9512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/>
          <p:nvPr/>
        </p:nvSpPr>
        <p:spPr>
          <a:xfrm flipH="1">
            <a:off x="3859562" y="450900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 flipH="1">
            <a:off x="8058547" y="46211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 rot="-5400000" flipH="1">
            <a:off x="2334329" y="873198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Google Shape;37;p3"/>
          <p:cNvSpPr/>
          <p:nvPr/>
        </p:nvSpPr>
        <p:spPr>
          <a:xfrm rot="-1747020" flipH="1">
            <a:off x="10667955" y="2796083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" name="Google Shape;38;p3"/>
          <p:cNvSpPr/>
          <p:nvPr/>
        </p:nvSpPr>
        <p:spPr>
          <a:xfrm rot="-5400000" flipH="1">
            <a:off x="11150742" y="4136442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 rot="-198679" flipH="1">
            <a:off x="8768174" y="5197458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 rot="-684224" flipH="1">
            <a:off x="4306471" y="5532426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" name="Google Shape;41;p3"/>
          <p:cNvSpPr/>
          <p:nvPr/>
        </p:nvSpPr>
        <p:spPr>
          <a:xfrm rot="-5400000" flipH="1">
            <a:off x="10908294" y="5800047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" name="Google Shape;42;p3"/>
          <p:cNvSpPr/>
          <p:nvPr/>
        </p:nvSpPr>
        <p:spPr>
          <a:xfrm rot="4032399" flipH="1">
            <a:off x="8894263" y="6363641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" name="Google Shape;43;p3"/>
          <p:cNvSpPr/>
          <p:nvPr/>
        </p:nvSpPr>
        <p:spPr>
          <a:xfrm flipH="1">
            <a:off x="1630770" y="1576223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" name="Google Shape;44;p3"/>
          <p:cNvSpPr/>
          <p:nvPr/>
        </p:nvSpPr>
        <p:spPr>
          <a:xfrm flipH="1">
            <a:off x="10107947" y="183061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" name="Google Shape;45;p3"/>
          <p:cNvSpPr/>
          <p:nvPr/>
        </p:nvSpPr>
        <p:spPr>
          <a:xfrm flipH="1">
            <a:off x="2900409" y="1893119"/>
            <a:ext cx="143457" cy="127765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" name="Google Shape;46;p3"/>
          <p:cNvSpPr/>
          <p:nvPr/>
        </p:nvSpPr>
        <p:spPr>
          <a:xfrm flipH="1">
            <a:off x="480009" y="258742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" name="Google Shape;47;p3"/>
          <p:cNvSpPr/>
          <p:nvPr/>
        </p:nvSpPr>
        <p:spPr>
          <a:xfrm flipH="1">
            <a:off x="1242657" y="374633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48" name="Google Shape;4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3614" y="3629845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8963855" y="3614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69733" y="720000"/>
            <a:ext cx="1793400" cy="12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97235" y="4669772"/>
            <a:ext cx="3069533" cy="1468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847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1"/>
          </p:nvPr>
        </p:nvSpPr>
        <p:spPr>
          <a:xfrm>
            <a:off x="2022084" y="2648892"/>
            <a:ext cx="3631200" cy="13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2"/>
          </p:nvPr>
        </p:nvSpPr>
        <p:spPr>
          <a:xfrm>
            <a:off x="7403491" y="2648892"/>
            <a:ext cx="3631200" cy="13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title" idx="3"/>
          </p:nvPr>
        </p:nvSpPr>
        <p:spPr>
          <a:xfrm>
            <a:off x="2025441" y="2113067"/>
            <a:ext cx="3631200" cy="7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title" idx="4"/>
          </p:nvPr>
        </p:nvSpPr>
        <p:spPr>
          <a:xfrm>
            <a:off x="7403507" y="2113067"/>
            <a:ext cx="3631200" cy="7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" name="Google Shape;38;p5"/>
          <p:cNvSpPr/>
          <p:nvPr/>
        </p:nvSpPr>
        <p:spPr>
          <a:xfrm>
            <a:off x="-176977" y="4463606"/>
            <a:ext cx="2791537" cy="1417929"/>
          </a:xfrm>
          <a:custGeom>
            <a:avLst/>
            <a:gdLst/>
            <a:ahLst/>
            <a:cxnLst/>
            <a:rect l="l" t="t" r="r" b="b"/>
            <a:pathLst>
              <a:path w="149841" h="76110" extrusionOk="0">
                <a:moveTo>
                  <a:pt x="72562" y="0"/>
                </a:moveTo>
                <a:cubicBezTo>
                  <a:pt x="72200" y="0"/>
                  <a:pt x="71840" y="4"/>
                  <a:pt x="71484" y="14"/>
                </a:cubicBezTo>
                <a:cubicBezTo>
                  <a:pt x="70384" y="45"/>
                  <a:pt x="69376" y="1205"/>
                  <a:pt x="68276" y="1297"/>
                </a:cubicBezTo>
                <a:cubicBezTo>
                  <a:pt x="67207" y="1389"/>
                  <a:pt x="66107" y="1328"/>
                  <a:pt x="65038" y="1480"/>
                </a:cubicBezTo>
                <a:cubicBezTo>
                  <a:pt x="63969" y="1603"/>
                  <a:pt x="62839" y="1480"/>
                  <a:pt x="61770" y="1664"/>
                </a:cubicBezTo>
                <a:cubicBezTo>
                  <a:pt x="61588" y="1696"/>
                  <a:pt x="61400" y="1708"/>
                  <a:pt x="61207" y="1708"/>
                </a:cubicBezTo>
                <a:cubicBezTo>
                  <a:pt x="60542" y="1708"/>
                  <a:pt x="59826" y="1559"/>
                  <a:pt x="59153" y="1559"/>
                </a:cubicBezTo>
                <a:cubicBezTo>
                  <a:pt x="58908" y="1559"/>
                  <a:pt x="58669" y="1579"/>
                  <a:pt x="58440" y="1633"/>
                </a:cubicBezTo>
                <a:cubicBezTo>
                  <a:pt x="57371" y="1847"/>
                  <a:pt x="56485" y="2794"/>
                  <a:pt x="55416" y="3069"/>
                </a:cubicBezTo>
                <a:cubicBezTo>
                  <a:pt x="54377" y="3374"/>
                  <a:pt x="53491" y="4138"/>
                  <a:pt x="52452" y="4444"/>
                </a:cubicBezTo>
                <a:cubicBezTo>
                  <a:pt x="51414" y="4780"/>
                  <a:pt x="50314" y="4902"/>
                  <a:pt x="49306" y="5299"/>
                </a:cubicBezTo>
                <a:cubicBezTo>
                  <a:pt x="48298" y="5665"/>
                  <a:pt x="46984" y="5299"/>
                  <a:pt x="45976" y="5727"/>
                </a:cubicBezTo>
                <a:cubicBezTo>
                  <a:pt x="44968" y="6154"/>
                  <a:pt x="43899" y="6460"/>
                  <a:pt x="42921" y="6918"/>
                </a:cubicBezTo>
                <a:cubicBezTo>
                  <a:pt x="41944" y="7376"/>
                  <a:pt x="41455" y="8904"/>
                  <a:pt x="40508" y="9392"/>
                </a:cubicBezTo>
                <a:cubicBezTo>
                  <a:pt x="39530" y="9881"/>
                  <a:pt x="38400" y="10034"/>
                  <a:pt x="37453" y="10584"/>
                </a:cubicBezTo>
                <a:cubicBezTo>
                  <a:pt x="36506" y="11134"/>
                  <a:pt x="35529" y="11653"/>
                  <a:pt x="34612" y="12233"/>
                </a:cubicBezTo>
                <a:cubicBezTo>
                  <a:pt x="33726" y="12814"/>
                  <a:pt x="32688" y="13241"/>
                  <a:pt x="31802" y="13852"/>
                </a:cubicBezTo>
                <a:cubicBezTo>
                  <a:pt x="30916" y="14494"/>
                  <a:pt x="29816" y="14861"/>
                  <a:pt x="28930" y="15502"/>
                </a:cubicBezTo>
                <a:cubicBezTo>
                  <a:pt x="28075" y="16174"/>
                  <a:pt x="27739" y="17518"/>
                  <a:pt x="26914" y="18190"/>
                </a:cubicBezTo>
                <a:cubicBezTo>
                  <a:pt x="26089" y="18862"/>
                  <a:pt x="25234" y="19565"/>
                  <a:pt x="24439" y="20298"/>
                </a:cubicBezTo>
                <a:cubicBezTo>
                  <a:pt x="23645" y="21031"/>
                  <a:pt x="22270" y="21184"/>
                  <a:pt x="21507" y="21948"/>
                </a:cubicBezTo>
                <a:cubicBezTo>
                  <a:pt x="20743" y="22711"/>
                  <a:pt x="20804" y="24269"/>
                  <a:pt x="20071" y="25094"/>
                </a:cubicBezTo>
                <a:cubicBezTo>
                  <a:pt x="19338" y="25888"/>
                  <a:pt x="18880" y="26897"/>
                  <a:pt x="18177" y="27721"/>
                </a:cubicBezTo>
                <a:cubicBezTo>
                  <a:pt x="17444" y="28546"/>
                  <a:pt x="16069" y="28791"/>
                  <a:pt x="15397" y="29646"/>
                </a:cubicBezTo>
                <a:cubicBezTo>
                  <a:pt x="14725" y="30532"/>
                  <a:pt x="13564" y="31051"/>
                  <a:pt x="12953" y="31937"/>
                </a:cubicBezTo>
                <a:cubicBezTo>
                  <a:pt x="12342" y="32853"/>
                  <a:pt x="12067" y="34014"/>
                  <a:pt x="11487" y="34931"/>
                </a:cubicBezTo>
                <a:cubicBezTo>
                  <a:pt x="10906" y="35847"/>
                  <a:pt x="9990" y="36580"/>
                  <a:pt x="9471" y="37527"/>
                </a:cubicBezTo>
                <a:cubicBezTo>
                  <a:pt x="8921" y="38474"/>
                  <a:pt x="9593" y="40093"/>
                  <a:pt x="9074" y="41040"/>
                </a:cubicBezTo>
                <a:cubicBezTo>
                  <a:pt x="8554" y="42018"/>
                  <a:pt x="6813" y="42354"/>
                  <a:pt x="6355" y="43332"/>
                </a:cubicBezTo>
                <a:cubicBezTo>
                  <a:pt x="5897" y="44309"/>
                  <a:pt x="6660" y="45837"/>
                  <a:pt x="6233" y="46845"/>
                </a:cubicBezTo>
                <a:cubicBezTo>
                  <a:pt x="5835" y="47853"/>
                  <a:pt x="5072" y="48708"/>
                  <a:pt x="4675" y="49716"/>
                </a:cubicBezTo>
                <a:cubicBezTo>
                  <a:pt x="4308" y="50755"/>
                  <a:pt x="4675" y="52007"/>
                  <a:pt x="4339" y="53046"/>
                </a:cubicBezTo>
                <a:cubicBezTo>
                  <a:pt x="4003" y="54085"/>
                  <a:pt x="2078" y="54634"/>
                  <a:pt x="1803" y="55673"/>
                </a:cubicBezTo>
                <a:cubicBezTo>
                  <a:pt x="1559" y="56742"/>
                  <a:pt x="2170" y="58025"/>
                  <a:pt x="1925" y="59064"/>
                </a:cubicBezTo>
                <a:cubicBezTo>
                  <a:pt x="1681" y="60133"/>
                  <a:pt x="887" y="61080"/>
                  <a:pt x="703" y="62149"/>
                </a:cubicBezTo>
                <a:cubicBezTo>
                  <a:pt x="489" y="63249"/>
                  <a:pt x="276" y="64318"/>
                  <a:pt x="153" y="65388"/>
                </a:cubicBezTo>
                <a:cubicBezTo>
                  <a:pt x="1" y="66487"/>
                  <a:pt x="184" y="67618"/>
                  <a:pt x="92" y="68687"/>
                </a:cubicBezTo>
                <a:cubicBezTo>
                  <a:pt x="1" y="69786"/>
                  <a:pt x="1131" y="70917"/>
                  <a:pt x="1100" y="72017"/>
                </a:cubicBezTo>
                <a:cubicBezTo>
                  <a:pt x="1039" y="73086"/>
                  <a:pt x="337" y="73574"/>
                  <a:pt x="337" y="74674"/>
                </a:cubicBezTo>
                <a:cubicBezTo>
                  <a:pt x="1864" y="75163"/>
                  <a:pt x="1742" y="75530"/>
                  <a:pt x="3392" y="75530"/>
                </a:cubicBezTo>
                <a:cubicBezTo>
                  <a:pt x="5011" y="75530"/>
                  <a:pt x="5011" y="74705"/>
                  <a:pt x="6630" y="74705"/>
                </a:cubicBezTo>
                <a:cubicBezTo>
                  <a:pt x="8249" y="74705"/>
                  <a:pt x="8249" y="74827"/>
                  <a:pt x="9868" y="74827"/>
                </a:cubicBezTo>
                <a:cubicBezTo>
                  <a:pt x="11487" y="74827"/>
                  <a:pt x="11487" y="75530"/>
                  <a:pt x="13106" y="75530"/>
                </a:cubicBezTo>
                <a:cubicBezTo>
                  <a:pt x="14725" y="75530"/>
                  <a:pt x="14725" y="74369"/>
                  <a:pt x="16344" y="74369"/>
                </a:cubicBezTo>
                <a:cubicBezTo>
                  <a:pt x="17963" y="74369"/>
                  <a:pt x="17963" y="76079"/>
                  <a:pt x="19582" y="76079"/>
                </a:cubicBezTo>
                <a:cubicBezTo>
                  <a:pt x="21201" y="76079"/>
                  <a:pt x="21201" y="75468"/>
                  <a:pt x="22820" y="75468"/>
                </a:cubicBezTo>
                <a:cubicBezTo>
                  <a:pt x="24439" y="75468"/>
                  <a:pt x="24439" y="74644"/>
                  <a:pt x="26058" y="74644"/>
                </a:cubicBezTo>
                <a:cubicBezTo>
                  <a:pt x="27678" y="74644"/>
                  <a:pt x="27678" y="75957"/>
                  <a:pt x="29297" y="75957"/>
                </a:cubicBezTo>
                <a:cubicBezTo>
                  <a:pt x="30916" y="75957"/>
                  <a:pt x="30916" y="76049"/>
                  <a:pt x="32565" y="76049"/>
                </a:cubicBezTo>
                <a:cubicBezTo>
                  <a:pt x="34184" y="76049"/>
                  <a:pt x="34184" y="75774"/>
                  <a:pt x="35803" y="75774"/>
                </a:cubicBezTo>
                <a:cubicBezTo>
                  <a:pt x="37423" y="75774"/>
                  <a:pt x="37423" y="75652"/>
                  <a:pt x="39042" y="75652"/>
                </a:cubicBezTo>
                <a:cubicBezTo>
                  <a:pt x="40661" y="75652"/>
                  <a:pt x="40661" y="74491"/>
                  <a:pt x="42280" y="74491"/>
                </a:cubicBezTo>
                <a:cubicBezTo>
                  <a:pt x="43899" y="74491"/>
                  <a:pt x="43899" y="75316"/>
                  <a:pt x="45518" y="75316"/>
                </a:cubicBezTo>
                <a:cubicBezTo>
                  <a:pt x="47137" y="75316"/>
                  <a:pt x="47137" y="74369"/>
                  <a:pt x="48756" y="74369"/>
                </a:cubicBezTo>
                <a:cubicBezTo>
                  <a:pt x="50375" y="74369"/>
                  <a:pt x="50375" y="75316"/>
                  <a:pt x="52025" y="75316"/>
                </a:cubicBezTo>
                <a:cubicBezTo>
                  <a:pt x="53644" y="75316"/>
                  <a:pt x="53644" y="76018"/>
                  <a:pt x="55232" y="76018"/>
                </a:cubicBezTo>
                <a:cubicBezTo>
                  <a:pt x="56851" y="76018"/>
                  <a:pt x="56851" y="74796"/>
                  <a:pt x="58470" y="74796"/>
                </a:cubicBezTo>
                <a:cubicBezTo>
                  <a:pt x="60089" y="74796"/>
                  <a:pt x="60120" y="75194"/>
                  <a:pt x="61739" y="75194"/>
                </a:cubicBezTo>
                <a:cubicBezTo>
                  <a:pt x="63358" y="75194"/>
                  <a:pt x="63358" y="75468"/>
                  <a:pt x="64977" y="75468"/>
                </a:cubicBezTo>
                <a:cubicBezTo>
                  <a:pt x="66596" y="75468"/>
                  <a:pt x="66596" y="75194"/>
                  <a:pt x="68215" y="75194"/>
                </a:cubicBezTo>
                <a:cubicBezTo>
                  <a:pt x="69834" y="75194"/>
                  <a:pt x="69834" y="74919"/>
                  <a:pt x="71453" y="74919"/>
                </a:cubicBezTo>
                <a:cubicBezTo>
                  <a:pt x="73073" y="74919"/>
                  <a:pt x="73073" y="76079"/>
                  <a:pt x="74722" y="76079"/>
                </a:cubicBezTo>
                <a:cubicBezTo>
                  <a:pt x="76341" y="76079"/>
                  <a:pt x="76341" y="74552"/>
                  <a:pt x="77960" y="74552"/>
                </a:cubicBezTo>
                <a:cubicBezTo>
                  <a:pt x="79579" y="74552"/>
                  <a:pt x="79579" y="74674"/>
                  <a:pt x="81198" y="74674"/>
                </a:cubicBezTo>
                <a:cubicBezTo>
                  <a:pt x="82817" y="74674"/>
                  <a:pt x="82817" y="75743"/>
                  <a:pt x="84437" y="75743"/>
                </a:cubicBezTo>
                <a:cubicBezTo>
                  <a:pt x="86056" y="75743"/>
                  <a:pt x="86056" y="75102"/>
                  <a:pt x="87675" y="75102"/>
                </a:cubicBezTo>
                <a:cubicBezTo>
                  <a:pt x="89324" y="75102"/>
                  <a:pt x="89324" y="76110"/>
                  <a:pt x="90943" y="76110"/>
                </a:cubicBezTo>
                <a:cubicBezTo>
                  <a:pt x="92562" y="76110"/>
                  <a:pt x="92562" y="75071"/>
                  <a:pt x="94181" y="75071"/>
                </a:cubicBezTo>
                <a:cubicBezTo>
                  <a:pt x="95801" y="75071"/>
                  <a:pt x="95801" y="75530"/>
                  <a:pt x="97420" y="75530"/>
                </a:cubicBezTo>
                <a:lnTo>
                  <a:pt x="100658" y="75530"/>
                </a:lnTo>
                <a:cubicBezTo>
                  <a:pt x="102277" y="75530"/>
                  <a:pt x="102277" y="74827"/>
                  <a:pt x="103926" y="74827"/>
                </a:cubicBezTo>
                <a:cubicBezTo>
                  <a:pt x="105546" y="74827"/>
                  <a:pt x="105546" y="74919"/>
                  <a:pt x="107165" y="74919"/>
                </a:cubicBezTo>
                <a:cubicBezTo>
                  <a:pt x="108784" y="74919"/>
                  <a:pt x="108784" y="74949"/>
                  <a:pt x="110403" y="74949"/>
                </a:cubicBezTo>
                <a:cubicBezTo>
                  <a:pt x="112022" y="74949"/>
                  <a:pt x="112022" y="75102"/>
                  <a:pt x="113641" y="75102"/>
                </a:cubicBezTo>
                <a:cubicBezTo>
                  <a:pt x="115260" y="75102"/>
                  <a:pt x="115260" y="76079"/>
                  <a:pt x="116879" y="76079"/>
                </a:cubicBezTo>
                <a:cubicBezTo>
                  <a:pt x="118529" y="76079"/>
                  <a:pt x="118529" y="74399"/>
                  <a:pt x="120148" y="74399"/>
                </a:cubicBezTo>
                <a:cubicBezTo>
                  <a:pt x="121767" y="74399"/>
                  <a:pt x="121767" y="74919"/>
                  <a:pt x="123386" y="74919"/>
                </a:cubicBezTo>
                <a:cubicBezTo>
                  <a:pt x="125005" y="74919"/>
                  <a:pt x="125005" y="75102"/>
                  <a:pt x="126624" y="75102"/>
                </a:cubicBezTo>
                <a:cubicBezTo>
                  <a:pt x="128243" y="75102"/>
                  <a:pt x="128274" y="74552"/>
                  <a:pt x="129893" y="74552"/>
                </a:cubicBezTo>
                <a:cubicBezTo>
                  <a:pt x="131512" y="74552"/>
                  <a:pt x="131512" y="75010"/>
                  <a:pt x="133131" y="75010"/>
                </a:cubicBezTo>
                <a:cubicBezTo>
                  <a:pt x="134750" y="75010"/>
                  <a:pt x="134750" y="75285"/>
                  <a:pt x="136369" y="75285"/>
                </a:cubicBezTo>
                <a:cubicBezTo>
                  <a:pt x="137988" y="75285"/>
                  <a:pt x="137988" y="75102"/>
                  <a:pt x="139638" y="75102"/>
                </a:cubicBezTo>
                <a:cubicBezTo>
                  <a:pt x="141257" y="75102"/>
                  <a:pt x="141257" y="75346"/>
                  <a:pt x="142876" y="75346"/>
                </a:cubicBezTo>
                <a:cubicBezTo>
                  <a:pt x="144495" y="75346"/>
                  <a:pt x="144464" y="75743"/>
                  <a:pt x="146114" y="75805"/>
                </a:cubicBezTo>
                <a:cubicBezTo>
                  <a:pt x="146218" y="75808"/>
                  <a:pt x="146315" y="75810"/>
                  <a:pt x="146406" y="75810"/>
                </a:cubicBezTo>
                <a:cubicBezTo>
                  <a:pt x="147739" y="75810"/>
                  <a:pt x="147833" y="75405"/>
                  <a:pt x="149291" y="74919"/>
                </a:cubicBezTo>
                <a:cubicBezTo>
                  <a:pt x="149291" y="73849"/>
                  <a:pt x="149841" y="73025"/>
                  <a:pt x="149780" y="71955"/>
                </a:cubicBezTo>
                <a:cubicBezTo>
                  <a:pt x="149749" y="70856"/>
                  <a:pt x="149810" y="69756"/>
                  <a:pt x="149719" y="68656"/>
                </a:cubicBezTo>
                <a:cubicBezTo>
                  <a:pt x="149627" y="67587"/>
                  <a:pt x="149535" y="66457"/>
                  <a:pt x="149383" y="65388"/>
                </a:cubicBezTo>
                <a:cubicBezTo>
                  <a:pt x="149230" y="64318"/>
                  <a:pt x="148710" y="63280"/>
                  <a:pt x="148527" y="62210"/>
                </a:cubicBezTo>
                <a:cubicBezTo>
                  <a:pt x="148344" y="61141"/>
                  <a:pt x="147000" y="60316"/>
                  <a:pt x="146786" y="59247"/>
                </a:cubicBezTo>
                <a:cubicBezTo>
                  <a:pt x="146572" y="58209"/>
                  <a:pt x="146542" y="57109"/>
                  <a:pt x="146267" y="56070"/>
                </a:cubicBezTo>
                <a:cubicBezTo>
                  <a:pt x="145961" y="55001"/>
                  <a:pt x="146939" y="53596"/>
                  <a:pt x="146603" y="52557"/>
                </a:cubicBezTo>
                <a:cubicBezTo>
                  <a:pt x="146267" y="51519"/>
                  <a:pt x="144922" y="50816"/>
                  <a:pt x="144556" y="49808"/>
                </a:cubicBezTo>
                <a:cubicBezTo>
                  <a:pt x="144189" y="48800"/>
                  <a:pt x="143487" y="47914"/>
                  <a:pt x="143059" y="46936"/>
                </a:cubicBezTo>
                <a:cubicBezTo>
                  <a:pt x="142662" y="45928"/>
                  <a:pt x="142387" y="44890"/>
                  <a:pt x="141929" y="43881"/>
                </a:cubicBezTo>
                <a:cubicBezTo>
                  <a:pt x="141470" y="42904"/>
                  <a:pt x="141868" y="41499"/>
                  <a:pt x="141379" y="40552"/>
                </a:cubicBezTo>
                <a:cubicBezTo>
                  <a:pt x="140859" y="39574"/>
                  <a:pt x="139821" y="38902"/>
                  <a:pt x="139271" y="37955"/>
                </a:cubicBezTo>
                <a:cubicBezTo>
                  <a:pt x="138721" y="37039"/>
                  <a:pt x="138691" y="35756"/>
                  <a:pt x="138110" y="34870"/>
                </a:cubicBezTo>
                <a:cubicBezTo>
                  <a:pt x="137530" y="33953"/>
                  <a:pt x="137041" y="32915"/>
                  <a:pt x="136430" y="32029"/>
                </a:cubicBezTo>
                <a:cubicBezTo>
                  <a:pt x="135788" y="31143"/>
                  <a:pt x="134353" y="30868"/>
                  <a:pt x="133681" y="29982"/>
                </a:cubicBezTo>
                <a:cubicBezTo>
                  <a:pt x="133039" y="29127"/>
                  <a:pt x="133070" y="27691"/>
                  <a:pt x="132367" y="26866"/>
                </a:cubicBezTo>
                <a:cubicBezTo>
                  <a:pt x="131695" y="26011"/>
                  <a:pt x="130840" y="25308"/>
                  <a:pt x="130076" y="24483"/>
                </a:cubicBezTo>
                <a:cubicBezTo>
                  <a:pt x="129312" y="23689"/>
                  <a:pt x="128548" y="22925"/>
                  <a:pt x="127785" y="22162"/>
                </a:cubicBezTo>
                <a:cubicBezTo>
                  <a:pt x="127021" y="21398"/>
                  <a:pt x="125952" y="20940"/>
                  <a:pt x="125158" y="20206"/>
                </a:cubicBezTo>
                <a:cubicBezTo>
                  <a:pt x="124363" y="19473"/>
                  <a:pt x="123936" y="18282"/>
                  <a:pt x="123111" y="17579"/>
                </a:cubicBezTo>
                <a:cubicBezTo>
                  <a:pt x="122286" y="16877"/>
                  <a:pt x="120698" y="17121"/>
                  <a:pt x="119842" y="16480"/>
                </a:cubicBezTo>
                <a:cubicBezTo>
                  <a:pt x="118956" y="15808"/>
                  <a:pt x="118529" y="14586"/>
                  <a:pt x="117643" y="13975"/>
                </a:cubicBezTo>
                <a:cubicBezTo>
                  <a:pt x="116726" y="13364"/>
                  <a:pt x="115932" y="12569"/>
                  <a:pt x="115016" y="11989"/>
                </a:cubicBezTo>
                <a:cubicBezTo>
                  <a:pt x="114099" y="11409"/>
                  <a:pt x="112908" y="11286"/>
                  <a:pt x="111961" y="10736"/>
                </a:cubicBezTo>
                <a:cubicBezTo>
                  <a:pt x="111014" y="10187"/>
                  <a:pt x="110250" y="9362"/>
                  <a:pt x="109303" y="8842"/>
                </a:cubicBezTo>
                <a:cubicBezTo>
                  <a:pt x="108356" y="8354"/>
                  <a:pt x="107317" y="7987"/>
                  <a:pt x="106309" y="7529"/>
                </a:cubicBezTo>
                <a:cubicBezTo>
                  <a:pt x="105332" y="7071"/>
                  <a:pt x="104446" y="6338"/>
                  <a:pt x="103438" y="5940"/>
                </a:cubicBezTo>
                <a:cubicBezTo>
                  <a:pt x="102460" y="5513"/>
                  <a:pt x="101177" y="5788"/>
                  <a:pt x="100169" y="5421"/>
                </a:cubicBezTo>
                <a:cubicBezTo>
                  <a:pt x="99130" y="5024"/>
                  <a:pt x="98000" y="5116"/>
                  <a:pt x="96961" y="4810"/>
                </a:cubicBezTo>
                <a:cubicBezTo>
                  <a:pt x="95923" y="4474"/>
                  <a:pt x="95037" y="3741"/>
                  <a:pt x="93998" y="3466"/>
                </a:cubicBezTo>
                <a:cubicBezTo>
                  <a:pt x="92929" y="3160"/>
                  <a:pt x="92043" y="2305"/>
                  <a:pt x="90974" y="2091"/>
                </a:cubicBezTo>
                <a:cubicBezTo>
                  <a:pt x="90594" y="2015"/>
                  <a:pt x="90202" y="1997"/>
                  <a:pt x="89807" y="1997"/>
                </a:cubicBezTo>
                <a:cubicBezTo>
                  <a:pt x="89448" y="1997"/>
                  <a:pt x="89085" y="2012"/>
                  <a:pt x="88727" y="2012"/>
                </a:cubicBezTo>
                <a:cubicBezTo>
                  <a:pt x="88371" y="2012"/>
                  <a:pt x="88018" y="1997"/>
                  <a:pt x="87675" y="1939"/>
                </a:cubicBezTo>
                <a:cubicBezTo>
                  <a:pt x="86605" y="1755"/>
                  <a:pt x="85506" y="1816"/>
                  <a:pt x="84437" y="1664"/>
                </a:cubicBezTo>
                <a:cubicBezTo>
                  <a:pt x="83367" y="1541"/>
                  <a:pt x="82359" y="717"/>
                  <a:pt x="81290" y="625"/>
                </a:cubicBezTo>
                <a:cubicBezTo>
                  <a:pt x="81223" y="619"/>
                  <a:pt x="81155" y="617"/>
                  <a:pt x="81088" y="617"/>
                </a:cubicBezTo>
                <a:cubicBezTo>
                  <a:pt x="80079" y="617"/>
                  <a:pt x="79070" y="1206"/>
                  <a:pt x="78061" y="1206"/>
                </a:cubicBezTo>
                <a:cubicBezTo>
                  <a:pt x="78038" y="1206"/>
                  <a:pt x="78014" y="1206"/>
                  <a:pt x="77991" y="1205"/>
                </a:cubicBezTo>
                <a:cubicBezTo>
                  <a:pt x="76891" y="1144"/>
                  <a:pt x="75852" y="14"/>
                  <a:pt x="74753" y="14"/>
                </a:cubicBezTo>
                <a:cubicBezTo>
                  <a:pt x="74020" y="14"/>
                  <a:pt x="73286" y="0"/>
                  <a:pt x="725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9" name="Google Shape;39;p5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40" name="Google Shape;40;p5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41" name="Google Shape;41;p5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2" name="Google Shape;42;p5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" name="Google Shape;43;p5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44" name="Google Shape;44;p5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5" name="Google Shape;45;p5"/>
          <p:cNvGrpSpPr/>
          <p:nvPr/>
        </p:nvGrpSpPr>
        <p:grpSpPr>
          <a:xfrm>
            <a:off x="963193" y="4625732"/>
            <a:ext cx="2680079" cy="1382920"/>
            <a:chOff x="170200" y="992400"/>
            <a:chExt cx="7153234" cy="3691066"/>
          </a:xfrm>
        </p:grpSpPr>
        <p:sp>
          <p:nvSpPr>
            <p:cNvPr id="46" name="Google Shape;46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47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9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0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51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3" name="Google Shape;63;p5"/>
          <p:cNvGrpSpPr/>
          <p:nvPr/>
        </p:nvGrpSpPr>
        <p:grpSpPr>
          <a:xfrm>
            <a:off x="3495626" y="4625732"/>
            <a:ext cx="2680079" cy="1382920"/>
            <a:chOff x="170200" y="992400"/>
            <a:chExt cx="7153234" cy="3691066"/>
          </a:xfrm>
        </p:grpSpPr>
        <p:sp>
          <p:nvSpPr>
            <p:cNvPr id="64" name="Google Shape;64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65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66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75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76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77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79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" name="Google Shape;80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1" name="Google Shape;81;p5"/>
          <p:cNvGrpSpPr/>
          <p:nvPr/>
        </p:nvGrpSpPr>
        <p:grpSpPr>
          <a:xfrm>
            <a:off x="6028089" y="4625732"/>
            <a:ext cx="2680079" cy="1382920"/>
            <a:chOff x="170200" y="992400"/>
            <a:chExt cx="7153234" cy="3691066"/>
          </a:xfrm>
        </p:grpSpPr>
        <p:sp>
          <p:nvSpPr>
            <p:cNvPr id="82" name="Google Shape;82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" name="Google Shape;83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" name="Google Shape;84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" name="Google Shape;85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" name="Google Shape;86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87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88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89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" name="Google Shape;90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91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92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93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94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" name="Google Shape;97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98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9" name="Google Shape;99;p5"/>
          <p:cNvGrpSpPr/>
          <p:nvPr/>
        </p:nvGrpSpPr>
        <p:grpSpPr>
          <a:xfrm>
            <a:off x="8560522" y="4625732"/>
            <a:ext cx="2680079" cy="1382920"/>
            <a:chOff x="170200" y="992400"/>
            <a:chExt cx="7153234" cy="3691066"/>
          </a:xfrm>
        </p:grpSpPr>
        <p:sp>
          <p:nvSpPr>
            <p:cNvPr id="100" name="Google Shape;100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" name="Google Shape;101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" name="Google Shape;102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" name="Google Shape;103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" name="Google Shape;104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" name="Google Shape;105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" name="Google Shape;106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" name="Google Shape;107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" name="Google Shape;108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109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110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" name="Google Shape;111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114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115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116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7" name="Google Shape;117;p5"/>
          <p:cNvGrpSpPr/>
          <p:nvPr/>
        </p:nvGrpSpPr>
        <p:grpSpPr>
          <a:xfrm flipH="1">
            <a:off x="10057757" y="5333553"/>
            <a:ext cx="1386057" cy="700303"/>
            <a:chOff x="1866724" y="1193292"/>
            <a:chExt cx="6154785" cy="3109690"/>
          </a:xfrm>
        </p:grpSpPr>
        <p:sp>
          <p:nvSpPr>
            <p:cNvPr id="118" name="Google Shape;118;p5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" name="Google Shape;119;p5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0" name="Google Shape;120;p5"/>
          <p:cNvSpPr/>
          <p:nvPr/>
        </p:nvSpPr>
        <p:spPr>
          <a:xfrm>
            <a:off x="9863734" y="347967"/>
            <a:ext cx="2067897" cy="57067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60929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0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121894" tIns="121894" rIns="121894" bIns="121894" anchor="ctr" anchorCtr="0">
            <a:noAutofit/>
          </a:bodyPr>
          <a:lstStyle>
            <a:lvl1pPr marL="609570" lvl="0" indent="-423312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9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" name="Google Shape;57;p4"/>
          <p:cNvSpPr/>
          <p:nvPr/>
        </p:nvSpPr>
        <p:spPr>
          <a:xfrm>
            <a:off x="11108321" y="323262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" name="Google Shape;58;p4"/>
          <p:cNvSpPr/>
          <p:nvPr/>
        </p:nvSpPr>
        <p:spPr>
          <a:xfrm>
            <a:off x="9791733" y="797455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6" y="2311156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5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99517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60" y="6363640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9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9" y="5540811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6" y="598163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400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9" y="1291923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" name="Google Shape;76;p5"/>
          <p:cNvSpPr/>
          <p:nvPr/>
        </p:nvSpPr>
        <p:spPr>
          <a:xfrm>
            <a:off x="10936282" y="2046778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7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" name="Google Shape;78;p5"/>
          <p:cNvSpPr/>
          <p:nvPr/>
        </p:nvSpPr>
        <p:spPr>
          <a:xfrm>
            <a:off x="1158715" y="295367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72888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70883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722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981759" y="-2323822"/>
            <a:ext cx="6378597" cy="11263771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11120438" y="448605"/>
            <a:ext cx="553767" cy="637433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850482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365542" y="-12030"/>
            <a:ext cx="782464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960000" y="1439761"/>
            <a:ext cx="6103600" cy="9916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7"/>
          <p:cNvSpPr txBox="1">
            <a:spLocks noGrp="1"/>
          </p:cNvSpPr>
          <p:nvPr>
            <p:ph type="body" idx="1"/>
          </p:nvPr>
        </p:nvSpPr>
        <p:spPr>
          <a:xfrm>
            <a:off x="960000" y="2431367"/>
            <a:ext cx="4194800" cy="3432000"/>
          </a:xfrm>
          <a:prstGeom prst="rect">
            <a:avLst/>
          </a:prstGeom>
        </p:spPr>
        <p:txBody>
          <a:bodyPr spcFirstLastPara="1" wrap="square" lIns="121894" tIns="121894" rIns="121894" bIns="121894" anchor="t" anchorCtr="0">
            <a:noAutofit/>
          </a:bodyPr>
          <a:lstStyle>
            <a:lvl1pPr marL="609570" lvl="0" indent="-423312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40" lvl="1" indent="-423312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1484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00"/>
            </a:lvl3pPr>
            <a:lvl4pPr marL="2438278" lvl="3" indent="-414846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00"/>
            </a:lvl4pPr>
            <a:lvl5pPr marL="3047848" lvl="4" indent="-414846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700"/>
            </a:lvl5pPr>
            <a:lvl6pPr marL="3657418" lvl="5" indent="-41484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00"/>
            </a:lvl6pPr>
            <a:lvl7pPr marL="4266987" lvl="6" indent="-414846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00"/>
            </a:lvl7pPr>
            <a:lvl8pPr marL="4876557" lvl="7" indent="-414846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700"/>
            </a:lvl8pPr>
            <a:lvl9pPr marL="5486126" lvl="8" indent="-41484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00"/>
            </a:lvl9pPr>
          </a:lstStyle>
          <a:p>
            <a:endParaRPr/>
          </a:p>
        </p:txBody>
      </p:sp>
      <p:sp>
        <p:nvSpPr>
          <p:cNvPr id="117" name="Google Shape;117;p7"/>
          <p:cNvSpPr/>
          <p:nvPr/>
        </p:nvSpPr>
        <p:spPr>
          <a:xfrm rot="198679">
            <a:off x="5521911" y="4772358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" name="Google Shape;118;p7"/>
          <p:cNvSpPr/>
          <p:nvPr/>
        </p:nvSpPr>
        <p:spPr>
          <a:xfrm rot="-4032455">
            <a:off x="2543460" y="621010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9" name="Google Shape;119;p7"/>
          <p:cNvSpPr/>
          <p:nvPr/>
        </p:nvSpPr>
        <p:spPr>
          <a:xfrm rot="5400000">
            <a:off x="548474" y="4136442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" name="Google Shape;120;p7"/>
          <p:cNvSpPr/>
          <p:nvPr/>
        </p:nvSpPr>
        <p:spPr>
          <a:xfrm rot="5400000">
            <a:off x="707555" y="5800047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1" name="Google Shape;121;p7"/>
          <p:cNvSpPr/>
          <p:nvPr/>
        </p:nvSpPr>
        <p:spPr>
          <a:xfrm rot="5400000">
            <a:off x="9352949" y="873198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" name="Google Shape;122;p7"/>
          <p:cNvSpPr/>
          <p:nvPr/>
        </p:nvSpPr>
        <p:spPr>
          <a:xfrm rot="684224">
            <a:off x="5884666" y="22429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3" name="Google Shape;123;p7"/>
          <p:cNvSpPr/>
          <p:nvPr/>
        </p:nvSpPr>
        <p:spPr>
          <a:xfrm rot="5400000">
            <a:off x="4236023" y="6138943"/>
            <a:ext cx="2572" cy="5215"/>
          </a:xfrm>
          <a:custGeom>
            <a:avLst/>
            <a:gdLst/>
            <a:ahLst/>
            <a:cxnLst/>
            <a:rect l="l" t="t" r="r" b="b"/>
            <a:pathLst>
              <a:path w="36" h="73" extrusionOk="0">
                <a:moveTo>
                  <a:pt x="0" y="1"/>
                </a:moveTo>
                <a:cubicBezTo>
                  <a:pt x="0" y="25"/>
                  <a:pt x="0" y="48"/>
                  <a:pt x="0" y="72"/>
                </a:cubicBezTo>
                <a:cubicBezTo>
                  <a:pt x="24" y="48"/>
                  <a:pt x="36" y="25"/>
                  <a:pt x="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4" name="Google Shape;124;p7"/>
          <p:cNvSpPr/>
          <p:nvPr/>
        </p:nvSpPr>
        <p:spPr>
          <a:xfrm rot="1747020">
            <a:off x="649998" y="1709751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5" name="Google Shape;125;p7"/>
          <p:cNvSpPr/>
          <p:nvPr/>
        </p:nvSpPr>
        <p:spPr>
          <a:xfrm>
            <a:off x="3579215" y="46211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126" name="Google Shape;126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92737" y="-673232"/>
            <a:ext cx="2609604" cy="1775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71577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"/>
          <p:cNvSpPr txBox="1">
            <a:spLocks noGrp="1"/>
          </p:cNvSpPr>
          <p:nvPr>
            <p:ph type="title" hasCustomPrompt="1"/>
          </p:nvPr>
        </p:nvSpPr>
        <p:spPr>
          <a:xfrm>
            <a:off x="5727804" y="3673967"/>
            <a:ext cx="1264800" cy="770400"/>
          </a:xfrm>
          <a:prstGeom prst="rect">
            <a:avLst/>
          </a:prstGeom>
          <a:noFill/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7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8" name="Google Shape;228;p13"/>
          <p:cNvSpPr txBox="1">
            <a:spLocks noGrp="1"/>
          </p:cNvSpPr>
          <p:nvPr>
            <p:ph type="title" idx="2" hasCustomPrompt="1"/>
          </p:nvPr>
        </p:nvSpPr>
        <p:spPr>
          <a:xfrm>
            <a:off x="9135383" y="3673967"/>
            <a:ext cx="1264800" cy="770400"/>
          </a:xfrm>
          <a:prstGeom prst="rect">
            <a:avLst/>
          </a:prstGeom>
          <a:noFill/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7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3" hasCustomPrompt="1"/>
          </p:nvPr>
        </p:nvSpPr>
        <p:spPr>
          <a:xfrm>
            <a:off x="2304600" y="1144100"/>
            <a:ext cx="1264800" cy="770400"/>
          </a:xfrm>
          <a:prstGeom prst="rect">
            <a:avLst/>
          </a:prstGeom>
          <a:noFill/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7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title" idx="4" hasCustomPrompt="1"/>
          </p:nvPr>
        </p:nvSpPr>
        <p:spPr>
          <a:xfrm>
            <a:off x="5727804" y="1144100"/>
            <a:ext cx="1264800" cy="770400"/>
          </a:xfrm>
          <a:prstGeom prst="rect">
            <a:avLst/>
          </a:prstGeom>
          <a:noFill/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7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1" name="Google Shape;231;p13"/>
          <p:cNvSpPr/>
          <p:nvPr/>
        </p:nvSpPr>
        <p:spPr>
          <a:xfrm>
            <a:off x="1652960" y="3601187"/>
            <a:ext cx="4059" cy="33"/>
          </a:xfrm>
          <a:custGeom>
            <a:avLst/>
            <a:gdLst/>
            <a:ahLst/>
            <a:cxnLst/>
            <a:rect l="l" t="t" r="r" b="b"/>
            <a:pathLst>
              <a:path w="101" h="1" extrusionOk="0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algn="ctr"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2" name="Google Shape;232;p13"/>
          <p:cNvSpPr txBox="1">
            <a:spLocks noGrp="1"/>
          </p:cNvSpPr>
          <p:nvPr>
            <p:ph type="ctrTitle" idx="5"/>
          </p:nvPr>
        </p:nvSpPr>
        <p:spPr>
          <a:xfrm>
            <a:off x="4896004" y="4696133"/>
            <a:ext cx="2928400" cy="4276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1"/>
          </p:nvPr>
        </p:nvSpPr>
        <p:spPr>
          <a:xfrm>
            <a:off x="4896004" y="4968592"/>
            <a:ext cx="2928400" cy="9432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ctrTitle" idx="6"/>
          </p:nvPr>
        </p:nvSpPr>
        <p:spPr>
          <a:xfrm>
            <a:off x="8303583" y="4696133"/>
            <a:ext cx="2928400" cy="4276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subTitle" idx="7"/>
          </p:nvPr>
        </p:nvSpPr>
        <p:spPr>
          <a:xfrm>
            <a:off x="8303583" y="4968595"/>
            <a:ext cx="2928400" cy="9432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3"/>
          <p:cNvSpPr txBox="1">
            <a:spLocks noGrp="1"/>
          </p:cNvSpPr>
          <p:nvPr>
            <p:ph type="ctrTitle" idx="8"/>
          </p:nvPr>
        </p:nvSpPr>
        <p:spPr>
          <a:xfrm>
            <a:off x="1472800" y="2166300"/>
            <a:ext cx="2928400" cy="4276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1473000" y="2438667"/>
            <a:ext cx="2928000" cy="9432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 idx="13"/>
          </p:nvPr>
        </p:nvSpPr>
        <p:spPr>
          <a:xfrm>
            <a:off x="4896004" y="2166300"/>
            <a:ext cx="2928400" cy="4276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4896204" y="2438667"/>
            <a:ext cx="2928000" cy="9432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15" hasCustomPrompt="1"/>
          </p:nvPr>
        </p:nvSpPr>
        <p:spPr>
          <a:xfrm>
            <a:off x="9135383" y="1144100"/>
            <a:ext cx="1264800" cy="770400"/>
          </a:xfrm>
          <a:prstGeom prst="rect">
            <a:avLst/>
          </a:prstGeom>
          <a:noFill/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7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16"/>
          </p:nvPr>
        </p:nvSpPr>
        <p:spPr>
          <a:xfrm>
            <a:off x="8303583" y="2166300"/>
            <a:ext cx="2928400" cy="4276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17"/>
          </p:nvPr>
        </p:nvSpPr>
        <p:spPr>
          <a:xfrm>
            <a:off x="8303783" y="2438667"/>
            <a:ext cx="2928000" cy="9432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3"/>
          <p:cNvSpPr/>
          <p:nvPr/>
        </p:nvSpPr>
        <p:spPr>
          <a:xfrm>
            <a:off x="707846" y="872792"/>
            <a:ext cx="124236" cy="17460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4" name="Google Shape;244;p13"/>
          <p:cNvSpPr/>
          <p:nvPr/>
        </p:nvSpPr>
        <p:spPr>
          <a:xfrm rot="4190688">
            <a:off x="7932688" y="1428397"/>
            <a:ext cx="207609" cy="9280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5" name="Google Shape;245;p13"/>
          <p:cNvSpPr/>
          <p:nvPr/>
        </p:nvSpPr>
        <p:spPr>
          <a:xfrm rot="6592150">
            <a:off x="11494923" y="2583475"/>
            <a:ext cx="126808" cy="98804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6" name="Google Shape;246;p13"/>
          <p:cNvSpPr/>
          <p:nvPr/>
        </p:nvSpPr>
        <p:spPr>
          <a:xfrm rot="3575296">
            <a:off x="1966725" y="832908"/>
            <a:ext cx="210183" cy="15052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7" name="Google Shape;247;p13"/>
          <p:cNvSpPr/>
          <p:nvPr/>
        </p:nvSpPr>
        <p:spPr>
          <a:xfrm rot="3913652">
            <a:off x="4779784" y="969668"/>
            <a:ext cx="138741" cy="104949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8" name="Google Shape;248;p13"/>
          <p:cNvSpPr/>
          <p:nvPr/>
        </p:nvSpPr>
        <p:spPr>
          <a:xfrm>
            <a:off x="7150847" y="6104976"/>
            <a:ext cx="114020" cy="22882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9" name="Google Shape;249;p13"/>
          <p:cNvSpPr/>
          <p:nvPr/>
        </p:nvSpPr>
        <p:spPr>
          <a:xfrm>
            <a:off x="8878096" y="6281844"/>
            <a:ext cx="130237" cy="187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0" name="Google Shape;250;p13"/>
          <p:cNvSpPr/>
          <p:nvPr/>
        </p:nvSpPr>
        <p:spPr>
          <a:xfrm>
            <a:off x="11232004" y="5666461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1" name="Google Shape;251;p13"/>
          <p:cNvSpPr/>
          <p:nvPr/>
        </p:nvSpPr>
        <p:spPr>
          <a:xfrm>
            <a:off x="1579482" y="5614746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2" name="Google Shape;252;p13"/>
          <p:cNvSpPr/>
          <p:nvPr/>
        </p:nvSpPr>
        <p:spPr>
          <a:xfrm>
            <a:off x="10695882" y="874246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3" name="Google Shape;253;p13"/>
          <p:cNvSpPr/>
          <p:nvPr/>
        </p:nvSpPr>
        <p:spPr>
          <a:xfrm>
            <a:off x="7717863" y="429867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68347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11" y="4437125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31" y="999541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41" y="3750742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23" y="5414347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8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6" y="5627844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8" y="626018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7" y="406325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5" name="Google Shape;265;p14"/>
          <p:cNvSpPr/>
          <p:nvPr/>
        </p:nvSpPr>
        <p:spPr>
          <a:xfrm>
            <a:off x="575801" y="1877622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6" name="Google Shape;266;p14"/>
          <p:cNvSpPr/>
          <p:nvPr/>
        </p:nvSpPr>
        <p:spPr>
          <a:xfrm>
            <a:off x="9006215" y="6137997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8" y="4022355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71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4" y="-838949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10956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603000" y="3875600"/>
            <a:ext cx="8986000" cy="6508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911100" y="2488767"/>
            <a:ext cx="8370000" cy="13212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33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5819815" y="-1033258"/>
            <a:ext cx="1347535" cy="4556540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827863" y="47585"/>
            <a:ext cx="124236" cy="17460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2" name="Google Shape;282;p15"/>
          <p:cNvSpPr/>
          <p:nvPr/>
        </p:nvSpPr>
        <p:spPr>
          <a:xfrm rot="2871884">
            <a:off x="280315" y="1975053"/>
            <a:ext cx="126808" cy="988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3" name="Google Shape;283;p15"/>
          <p:cNvSpPr/>
          <p:nvPr/>
        </p:nvSpPr>
        <p:spPr>
          <a:xfrm rot="2871790">
            <a:off x="854909" y="2665521"/>
            <a:ext cx="210179" cy="15052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4" name="Google Shape;284;p15"/>
          <p:cNvSpPr/>
          <p:nvPr/>
        </p:nvSpPr>
        <p:spPr>
          <a:xfrm rot="2871884">
            <a:off x="1193761" y="587357"/>
            <a:ext cx="138739" cy="104947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5" name="Google Shape;285;p15"/>
          <p:cNvSpPr/>
          <p:nvPr/>
        </p:nvSpPr>
        <p:spPr>
          <a:xfrm rot="2871884">
            <a:off x="2084594" y="308237"/>
            <a:ext cx="114020" cy="228825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6" name="Google Shape;286;p15"/>
          <p:cNvSpPr/>
          <p:nvPr/>
        </p:nvSpPr>
        <p:spPr>
          <a:xfrm rot="-4499962">
            <a:off x="6678923" y="5838709"/>
            <a:ext cx="163071" cy="128411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7" name="Google Shape;287;p15"/>
          <p:cNvSpPr/>
          <p:nvPr/>
        </p:nvSpPr>
        <p:spPr>
          <a:xfrm rot="-4499962">
            <a:off x="7319274" y="5006217"/>
            <a:ext cx="113913" cy="10788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8" name="Google Shape;288;p15"/>
          <p:cNvSpPr/>
          <p:nvPr/>
        </p:nvSpPr>
        <p:spPr>
          <a:xfrm rot="-4499962">
            <a:off x="4925280" y="5168421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9" name="Google Shape;289;p15"/>
          <p:cNvSpPr/>
          <p:nvPr/>
        </p:nvSpPr>
        <p:spPr>
          <a:xfrm rot="-4499962">
            <a:off x="7262339" y="5608215"/>
            <a:ext cx="134077" cy="171312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0" name="Google Shape;290;p15"/>
          <p:cNvSpPr/>
          <p:nvPr/>
        </p:nvSpPr>
        <p:spPr>
          <a:xfrm rot="-4499962">
            <a:off x="5274452" y="5696487"/>
            <a:ext cx="133193" cy="131060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10865842" y="2688323"/>
            <a:ext cx="435577" cy="939956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1085915" y="3382601"/>
            <a:ext cx="207608" cy="928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6306" y="4872806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71400" y="802838"/>
            <a:ext cx="3069533" cy="1468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9367" y="5166271"/>
            <a:ext cx="4446600" cy="30247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53429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0"/>
          <p:cNvSpPr txBox="1">
            <a:spLocks noGrp="1"/>
          </p:cNvSpPr>
          <p:nvPr>
            <p:ph type="title" idx="2"/>
          </p:nvPr>
        </p:nvSpPr>
        <p:spPr>
          <a:xfrm>
            <a:off x="960000" y="4284868"/>
            <a:ext cx="3115200" cy="7036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9pPr>
          </a:lstStyle>
          <a:p>
            <a:endParaRPr/>
          </a:p>
        </p:txBody>
      </p:sp>
      <p:sp>
        <p:nvSpPr>
          <p:cNvPr id="364" name="Google Shape;364;p20"/>
          <p:cNvSpPr txBox="1">
            <a:spLocks noGrp="1"/>
          </p:cNvSpPr>
          <p:nvPr>
            <p:ph type="subTitle" idx="1"/>
          </p:nvPr>
        </p:nvSpPr>
        <p:spPr>
          <a:xfrm>
            <a:off x="960000" y="5066901"/>
            <a:ext cx="3115200" cy="6464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0"/>
          <p:cNvSpPr txBox="1">
            <a:spLocks noGrp="1"/>
          </p:cNvSpPr>
          <p:nvPr>
            <p:ph type="title" idx="3"/>
          </p:nvPr>
        </p:nvSpPr>
        <p:spPr>
          <a:xfrm>
            <a:off x="4538400" y="3412404"/>
            <a:ext cx="3115200" cy="7036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9pPr>
          </a:lstStyle>
          <a:p>
            <a:endParaRPr/>
          </a:p>
        </p:txBody>
      </p:sp>
      <p:sp>
        <p:nvSpPr>
          <p:cNvPr id="366" name="Google Shape;366;p20"/>
          <p:cNvSpPr txBox="1">
            <a:spLocks noGrp="1"/>
          </p:cNvSpPr>
          <p:nvPr>
            <p:ph type="subTitle" idx="4"/>
          </p:nvPr>
        </p:nvSpPr>
        <p:spPr>
          <a:xfrm>
            <a:off x="4538400" y="4194437"/>
            <a:ext cx="3115200" cy="6464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20"/>
          <p:cNvSpPr txBox="1">
            <a:spLocks noGrp="1"/>
          </p:cNvSpPr>
          <p:nvPr>
            <p:ph type="title" idx="5"/>
          </p:nvPr>
        </p:nvSpPr>
        <p:spPr>
          <a:xfrm>
            <a:off x="8116800" y="4284868"/>
            <a:ext cx="3115200" cy="7036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9pPr>
          </a:lstStyle>
          <a:p>
            <a:endParaRPr/>
          </a:p>
        </p:txBody>
      </p:sp>
      <p:sp>
        <p:nvSpPr>
          <p:cNvPr id="368" name="Google Shape;368;p20"/>
          <p:cNvSpPr txBox="1">
            <a:spLocks noGrp="1"/>
          </p:cNvSpPr>
          <p:nvPr>
            <p:ph type="subTitle" idx="6"/>
          </p:nvPr>
        </p:nvSpPr>
        <p:spPr>
          <a:xfrm>
            <a:off x="8116800" y="5066901"/>
            <a:ext cx="3115200" cy="6464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9" name="Google Shape;369;p20"/>
          <p:cNvGrpSpPr/>
          <p:nvPr/>
        </p:nvGrpSpPr>
        <p:grpSpPr>
          <a:xfrm rot="-5400000" flipH="1">
            <a:off x="3289505" y="-2637994"/>
            <a:ext cx="5587488" cy="11356425"/>
            <a:chOff x="770370" y="-1137220"/>
            <a:chExt cx="3209233" cy="6522682"/>
          </a:xfrm>
        </p:grpSpPr>
        <p:sp>
          <p:nvSpPr>
            <p:cNvPr id="370" name="Google Shape;370;p20"/>
            <p:cNvSpPr/>
            <p:nvPr/>
          </p:nvSpPr>
          <p:spPr>
            <a:xfrm rot="-5201321">
              <a:off x="3774292" y="1853982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20"/>
            <p:cNvSpPr/>
            <p:nvPr/>
          </p:nvSpPr>
          <p:spPr>
            <a:xfrm rot="-9432399">
              <a:off x="1129230" y="-871147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20"/>
            <p:cNvSpPr/>
            <p:nvPr/>
          </p:nvSpPr>
          <p:spPr>
            <a:xfrm>
              <a:off x="1408100" y="5178392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20"/>
            <p:cNvSpPr/>
            <p:nvPr/>
          </p:nvSpPr>
          <p:spPr>
            <a:xfrm>
              <a:off x="3089856" y="5299012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2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20"/>
            <p:cNvSpPr/>
            <p:nvPr/>
          </p:nvSpPr>
          <p:spPr>
            <a:xfrm rot="-4715776">
              <a:off x="3875974" y="-1157842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20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377" name="Google Shape;37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5681468" y="-57267"/>
            <a:ext cx="829067" cy="131793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22829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3175192" y="-1867182"/>
            <a:ext cx="5667397" cy="1111436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11409870" y="3818561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5" name="Google Shape;665;p30"/>
          <p:cNvSpPr/>
          <p:nvPr/>
        </p:nvSpPr>
        <p:spPr>
          <a:xfrm>
            <a:off x="9970006" y="1576223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6" name="Google Shape;666;p30"/>
          <p:cNvSpPr/>
          <p:nvPr/>
        </p:nvSpPr>
        <p:spPr>
          <a:xfrm>
            <a:off x="5414447" y="72001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7" name="Google Shape;667;p30"/>
          <p:cNvSpPr/>
          <p:nvPr/>
        </p:nvSpPr>
        <p:spPr>
          <a:xfrm>
            <a:off x="1637847" y="303241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804768" y="304984"/>
            <a:ext cx="2150467" cy="1462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58238" y="5974840"/>
            <a:ext cx="2617633" cy="13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2160988" y="607595"/>
            <a:ext cx="3987101" cy="2128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15">
            <a:off x="7888488" y="5218075"/>
            <a:ext cx="6119041" cy="2889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04433" y="-208498"/>
            <a:ext cx="1199667" cy="816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7860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3614" y="3629845"/>
            <a:ext cx="3231764" cy="32245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3266356" y="-1867182"/>
            <a:ext cx="5667397" cy="1111436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451714" y="3818561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5" name="Google Shape;685;p31"/>
          <p:cNvSpPr/>
          <p:nvPr/>
        </p:nvSpPr>
        <p:spPr>
          <a:xfrm>
            <a:off x="9970006" y="1576223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6" name="Google Shape;686;p31"/>
          <p:cNvSpPr/>
          <p:nvPr/>
        </p:nvSpPr>
        <p:spPr>
          <a:xfrm>
            <a:off x="5414447" y="72001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7" name="Google Shape;687;p31"/>
          <p:cNvSpPr/>
          <p:nvPr/>
        </p:nvSpPr>
        <p:spPr>
          <a:xfrm>
            <a:off x="1034947" y="793046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20469" y="-1416310"/>
            <a:ext cx="1328267" cy="2914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96491" y="716124"/>
            <a:ext cx="1671000" cy="11367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750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" name="Google Shape;122;p6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23" name="Google Shape;123;p6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24" name="Google Shape;124;p6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5" name="Google Shape;125;p6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6" name="Google Shape;126;p6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27" name="Google Shape;127;p6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8" name="Google Shape;128;p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29" name="Google Shape;129;p6"/>
          <p:cNvGrpSpPr/>
          <p:nvPr/>
        </p:nvGrpSpPr>
        <p:grpSpPr>
          <a:xfrm>
            <a:off x="10469469" y="4956818"/>
            <a:ext cx="1511615" cy="763740"/>
            <a:chOff x="1866724" y="1193292"/>
            <a:chExt cx="6154785" cy="3109690"/>
          </a:xfrm>
        </p:grpSpPr>
        <p:sp>
          <p:nvSpPr>
            <p:cNvPr id="130" name="Google Shape;130;p6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31;p6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32" name="Google Shape;132;p6"/>
          <p:cNvSpPr/>
          <p:nvPr/>
        </p:nvSpPr>
        <p:spPr>
          <a:xfrm flipH="1">
            <a:off x="9058588" y="148596"/>
            <a:ext cx="2662981" cy="734904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38641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2369912" y="-970737"/>
            <a:ext cx="5286533" cy="8940607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2097748" y="1834094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0" name="Google Shape;700;p32"/>
          <p:cNvSpPr/>
          <p:nvPr/>
        </p:nvSpPr>
        <p:spPr>
          <a:xfrm>
            <a:off x="9970006" y="1576223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1" name="Google Shape;701;p32"/>
          <p:cNvSpPr/>
          <p:nvPr/>
        </p:nvSpPr>
        <p:spPr>
          <a:xfrm>
            <a:off x="5414447" y="72001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2" name="Google Shape;702;p32"/>
          <p:cNvSpPr/>
          <p:nvPr/>
        </p:nvSpPr>
        <p:spPr>
          <a:xfrm>
            <a:off x="10958915" y="4190346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70883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722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0472772" y="4939906"/>
            <a:ext cx="2617633" cy="1375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94937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800522"/>
      </p:ext>
    </p:extLst>
  </p:cSld>
  <p:clrMapOvr>
    <a:masterClrMapping/>
  </p:clrMapOvr>
  <p:transition spd="slow" advClick="0" advTm="2000">
    <p:randomBar dir="vert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3637110"/>
      </p:ext>
    </p:extLst>
  </p:cSld>
  <p:clrMapOvr>
    <a:masterClrMapping/>
  </p:clrMapOvr>
  <p:transition spd="slow" advClick="0" advTm="2000">
    <p:randomBar dir="vert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lIns="91438" tIns="45719" rIns="91438" bIns="45719"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fld id="{ADF8D8D1-271C-46BB-B9D3-013B96148659}" type="datetimeFigureOut">
              <a:rPr lang="zh-CN" altLang="en-US" sz="1900" smtClean="0">
                <a:solidFill>
                  <a:prstClr val="black"/>
                </a:solidFill>
              </a:rPr>
              <a:pPr defTabSz="914377"/>
              <a:t>2024/8/19</a:t>
            </a:fld>
            <a:endParaRPr lang="zh-CN" altLang="en-US" sz="19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endParaRPr lang="zh-CN" altLang="en-US" sz="19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fld id="{DF12BF3B-B18A-491F-9B1F-53B4ABD3F834}" type="slidenum">
              <a:rPr lang="zh-CN" altLang="en-US" sz="1900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9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149377"/>
      </p:ext>
    </p:extLst>
  </p:cSld>
  <p:clrMapOvr>
    <a:masterClrMapping/>
  </p:clrMapOvr>
  <p:transition spd="slow" advClick="0" advTm="2000">
    <p:randomBar dir="vert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fld id="{ADF8D8D1-271C-46BB-B9D3-013B96148659}" type="datetimeFigureOut">
              <a:rPr lang="zh-CN" altLang="en-US" sz="1900" smtClean="0">
                <a:solidFill>
                  <a:prstClr val="black"/>
                </a:solidFill>
              </a:rPr>
              <a:pPr defTabSz="914377"/>
              <a:t>2024/8/19</a:t>
            </a:fld>
            <a:endParaRPr lang="zh-CN" altLang="en-US" sz="19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endParaRPr lang="zh-CN" altLang="en-US" sz="19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fld id="{DF12BF3B-B18A-491F-9B1F-53B4ABD3F834}" type="slidenum">
              <a:rPr lang="zh-CN" altLang="en-US" sz="1900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9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839884"/>
      </p:ext>
    </p:extLst>
  </p:cSld>
  <p:clrMapOvr>
    <a:masterClrMapping/>
  </p:clrMapOvr>
  <p:transition spd="slow" advClick="0" advTm="2000">
    <p:randomBar dir="vert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lIns="91438" tIns="45719" rIns="91438" bIns="45719"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lIns="91438" tIns="45719" rIns="91438" bIns="45719"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fld id="{ADF8D8D1-271C-46BB-B9D3-013B96148659}" type="datetimeFigureOut">
              <a:rPr lang="zh-CN" altLang="en-US" sz="1900" smtClean="0">
                <a:solidFill>
                  <a:prstClr val="black"/>
                </a:solidFill>
              </a:rPr>
              <a:pPr defTabSz="914377"/>
              <a:t>2024/8/19</a:t>
            </a:fld>
            <a:endParaRPr lang="zh-CN" altLang="en-US" sz="1900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endParaRPr lang="zh-CN" altLang="en-US" sz="1900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fld id="{DF12BF3B-B18A-491F-9B1F-53B4ABD3F834}" type="slidenum">
              <a:rPr lang="zh-CN" altLang="en-US" sz="1900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9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57799"/>
      </p:ext>
    </p:extLst>
  </p:cSld>
  <p:clrMapOvr>
    <a:masterClrMapping/>
  </p:clrMapOvr>
  <p:transition spd="slow" advClick="0" advTm="2000">
    <p:randomBar dir="vert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fld id="{ADF8D8D1-271C-46BB-B9D3-013B96148659}" type="datetimeFigureOut">
              <a:rPr lang="zh-CN" altLang="en-US" sz="1900" smtClean="0">
                <a:solidFill>
                  <a:prstClr val="black"/>
                </a:solidFill>
              </a:rPr>
              <a:pPr defTabSz="914377"/>
              <a:t>2024/8/19</a:t>
            </a:fld>
            <a:endParaRPr lang="zh-CN" altLang="en-US" sz="1900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endParaRPr lang="zh-CN" altLang="en-US" sz="1900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fld id="{DF12BF3B-B18A-491F-9B1F-53B4ABD3F834}" type="slidenum">
              <a:rPr lang="zh-CN" altLang="en-US" sz="1900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9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566889"/>
      </p:ext>
    </p:extLst>
  </p:cSld>
  <p:clrMapOvr>
    <a:masterClrMapping/>
  </p:clrMapOvr>
  <p:transition spd="slow" advClick="0" advTm="2000">
    <p:randomBar dir="vert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fld id="{ADF8D8D1-271C-46BB-B9D3-013B96148659}" type="datetimeFigureOut">
              <a:rPr lang="zh-CN" altLang="en-US" sz="1900" smtClean="0">
                <a:solidFill>
                  <a:prstClr val="black"/>
                </a:solidFill>
              </a:rPr>
              <a:pPr defTabSz="914377"/>
              <a:t>2024/8/19</a:t>
            </a:fld>
            <a:endParaRPr lang="zh-CN" altLang="en-US" sz="1900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endParaRPr lang="zh-CN" altLang="en-US" sz="1900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fld id="{DF12BF3B-B18A-491F-9B1F-53B4ABD3F834}" type="slidenum">
              <a:rPr lang="zh-CN" altLang="en-US" sz="1900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9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760922"/>
      </p:ext>
    </p:extLst>
  </p:cSld>
  <p:clrMapOvr>
    <a:masterClrMapping/>
  </p:clrMapOvr>
  <p:transition spd="slow" advClick="0" advTm="2000">
    <p:randomBar dir="vert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91438" tIns="45719" rIns="91438" bIns="45719"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lIns="91438" tIns="45719" rIns="91438" bIns="45719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fld id="{ADF8D8D1-271C-46BB-B9D3-013B96148659}" type="datetimeFigureOut">
              <a:rPr lang="zh-CN" altLang="en-US" sz="1900" smtClean="0">
                <a:solidFill>
                  <a:prstClr val="black"/>
                </a:solidFill>
              </a:rPr>
              <a:pPr defTabSz="914377"/>
              <a:t>2024/8/19</a:t>
            </a:fld>
            <a:endParaRPr lang="zh-CN" altLang="en-US" sz="19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endParaRPr lang="zh-CN" altLang="en-US" sz="19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fld id="{DF12BF3B-B18A-491F-9B1F-53B4ABD3F834}" type="slidenum">
              <a:rPr lang="zh-CN" altLang="en-US" sz="1900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9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238440"/>
      </p:ext>
    </p:extLst>
  </p:cSld>
  <p:clrMapOvr>
    <a:masterClrMapping/>
  </p:clrMapOvr>
  <p:transition spd="slow" advClick="0" advTm="2000">
    <p:randomBar dir="vert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91438" tIns="45719" rIns="91438" bIns="45719"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fld id="{ADF8D8D1-271C-46BB-B9D3-013B96148659}" type="datetimeFigureOut">
              <a:rPr lang="zh-CN" altLang="en-US" sz="1900" smtClean="0">
                <a:solidFill>
                  <a:prstClr val="black"/>
                </a:solidFill>
              </a:rPr>
              <a:pPr defTabSz="914377"/>
              <a:t>2024/8/19</a:t>
            </a:fld>
            <a:endParaRPr lang="zh-CN" altLang="en-US" sz="19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endParaRPr lang="zh-CN" altLang="en-US" sz="19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fld id="{DF12BF3B-B18A-491F-9B1F-53B4ABD3F834}" type="slidenum">
              <a:rPr lang="zh-CN" altLang="en-US" sz="1900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9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726486"/>
      </p:ext>
    </p:extLst>
  </p:cSld>
  <p:clrMapOvr>
    <a:masterClrMapping/>
  </p:clrMapOvr>
  <p:transition spd="slow" advClick="0" advTm="2000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7"/>
          <p:cNvSpPr txBox="1">
            <a:spLocks noGrp="1"/>
          </p:cNvSpPr>
          <p:nvPr>
            <p:ph type="title"/>
          </p:nvPr>
        </p:nvSpPr>
        <p:spPr>
          <a:xfrm>
            <a:off x="6213033" y="719333"/>
            <a:ext cx="5028000" cy="112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35" name="Google Shape;135;p7"/>
          <p:cNvSpPr txBox="1">
            <a:spLocks noGrp="1"/>
          </p:cNvSpPr>
          <p:nvPr>
            <p:ph type="body" idx="1"/>
          </p:nvPr>
        </p:nvSpPr>
        <p:spPr>
          <a:xfrm>
            <a:off x="6213033" y="1848933"/>
            <a:ext cx="5028000" cy="37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grpSp>
        <p:nvGrpSpPr>
          <p:cNvPr id="136" name="Google Shape;136;p7"/>
          <p:cNvGrpSpPr/>
          <p:nvPr/>
        </p:nvGrpSpPr>
        <p:grpSpPr>
          <a:xfrm>
            <a:off x="130638" y="4320200"/>
            <a:ext cx="13770639" cy="1474641"/>
            <a:chOff x="803936" y="3001174"/>
            <a:chExt cx="12365875" cy="1324211"/>
          </a:xfrm>
        </p:grpSpPr>
        <p:sp>
          <p:nvSpPr>
            <p:cNvPr id="137" name="Google Shape;137;p7"/>
            <p:cNvSpPr/>
            <p:nvPr/>
          </p:nvSpPr>
          <p:spPr>
            <a:xfrm>
              <a:off x="10566743" y="3001174"/>
              <a:ext cx="2603068" cy="1317595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7"/>
            <p:cNvSpPr/>
            <p:nvPr/>
          </p:nvSpPr>
          <p:spPr>
            <a:xfrm>
              <a:off x="803936" y="3174411"/>
              <a:ext cx="2265971" cy="115097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9689141" y="3367462"/>
              <a:ext cx="1881516" cy="951294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0" name="Google Shape;140;p7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41" name="Google Shape;141;p7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42" name="Google Shape;142;p7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3" name="Google Shape;143;p7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4" name="Google Shape;144;p7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45" name="Google Shape;145;p7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258176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 lIns="91438" tIns="45719" rIns="91438" bIns="45719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fld id="{ADF8D8D1-271C-46BB-B9D3-013B96148659}" type="datetimeFigureOut">
              <a:rPr lang="zh-CN" altLang="en-US" sz="1900" smtClean="0">
                <a:solidFill>
                  <a:prstClr val="black"/>
                </a:solidFill>
              </a:rPr>
              <a:pPr defTabSz="914377"/>
              <a:t>2024/8/19</a:t>
            </a:fld>
            <a:endParaRPr lang="zh-CN" altLang="en-US" sz="19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endParaRPr lang="zh-CN" altLang="en-US" sz="19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fld id="{DF12BF3B-B18A-491F-9B1F-53B4ABD3F834}" type="slidenum">
              <a:rPr lang="zh-CN" altLang="en-US" sz="1900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9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098687"/>
      </p:ext>
    </p:extLst>
  </p:cSld>
  <p:clrMapOvr>
    <a:masterClrMapping/>
  </p:clrMapOvr>
  <p:transition spd="slow" advClick="0" advTm="2000">
    <p:randomBar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 lIns="91438" tIns="45719" rIns="91438" bIns="45719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 lIns="91438" tIns="45719" rIns="91438" bIns="45719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fld id="{ADF8D8D1-271C-46BB-B9D3-013B96148659}" type="datetimeFigureOut">
              <a:rPr lang="zh-CN" altLang="en-US" sz="1900" smtClean="0">
                <a:solidFill>
                  <a:prstClr val="black"/>
                </a:solidFill>
              </a:rPr>
              <a:pPr defTabSz="914377"/>
              <a:t>2024/8/19</a:t>
            </a:fld>
            <a:endParaRPr lang="zh-CN" altLang="en-US" sz="19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endParaRPr lang="zh-CN" altLang="en-US" sz="19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fld id="{DF12BF3B-B18A-491F-9B1F-53B4ABD3F834}" type="slidenum">
              <a:rPr lang="zh-CN" altLang="en-US" sz="1900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9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95075"/>
      </p:ext>
    </p:extLst>
  </p:cSld>
  <p:clrMapOvr>
    <a:masterClrMapping/>
  </p:clrMapOvr>
  <p:transition spd="slow" advClick="0" advTm="2000">
    <p:randomBar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9582542"/>
      </p:ext>
    </p:extLst>
  </p:cSld>
  <p:clrMapOvr>
    <a:masterClrMapping/>
  </p:clrMapOvr>
  <p:transition spd="slow" advClick="0" advTm="2000">
    <p:randomBar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121897" tIns="121897" rIns="121897" bIns="121897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9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" name="Google Shape;57;p4"/>
          <p:cNvSpPr/>
          <p:nvPr/>
        </p:nvSpPr>
        <p:spPr>
          <a:xfrm>
            <a:off x="11108320" y="3232626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" name="Google Shape;58;p4"/>
          <p:cNvSpPr/>
          <p:nvPr/>
        </p:nvSpPr>
        <p:spPr>
          <a:xfrm>
            <a:off x="9791733" y="797454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4" y="2311154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4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62970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8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7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3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8" y="1291923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" name="Google Shape;76;p5"/>
          <p:cNvSpPr/>
          <p:nvPr/>
        </p:nvSpPr>
        <p:spPr>
          <a:xfrm>
            <a:off x="10936281" y="2046777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5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" name="Google Shape;78;p5"/>
          <p:cNvSpPr/>
          <p:nvPr/>
        </p:nvSpPr>
        <p:spPr>
          <a:xfrm>
            <a:off x="1158714" y="2953678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138365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70883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721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981758" y="-2323822"/>
            <a:ext cx="6378597" cy="11263771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11120437" y="448604"/>
            <a:ext cx="553767" cy="637433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1708300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365541" y="-12031"/>
            <a:ext cx="782464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960000" y="1439761"/>
            <a:ext cx="6103600" cy="991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7"/>
          <p:cNvSpPr txBox="1">
            <a:spLocks noGrp="1"/>
          </p:cNvSpPr>
          <p:nvPr>
            <p:ph type="body" idx="1"/>
          </p:nvPr>
        </p:nvSpPr>
        <p:spPr>
          <a:xfrm>
            <a:off x="960000" y="2431367"/>
            <a:ext cx="4194800" cy="3432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1485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00"/>
            </a:lvl3pPr>
            <a:lvl4pPr marL="2438339" lvl="3" indent="-414856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00"/>
            </a:lvl4pPr>
            <a:lvl5pPr marL="3047924" lvl="4" indent="-414856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700"/>
            </a:lvl5pPr>
            <a:lvl6pPr marL="3657509" lvl="5" indent="-41485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00"/>
            </a:lvl6pPr>
            <a:lvl7pPr marL="4267093" lvl="6" indent="-414856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00"/>
            </a:lvl7pPr>
            <a:lvl8pPr marL="4876678" lvl="7" indent="-414856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700"/>
            </a:lvl8pPr>
            <a:lvl9pPr marL="5486263" lvl="8" indent="-41485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00"/>
            </a:lvl9pPr>
          </a:lstStyle>
          <a:p>
            <a:endParaRPr/>
          </a:p>
        </p:txBody>
      </p:sp>
      <p:sp>
        <p:nvSpPr>
          <p:cNvPr id="117" name="Google Shape;117;p7"/>
          <p:cNvSpPr/>
          <p:nvPr/>
        </p:nvSpPr>
        <p:spPr>
          <a:xfrm rot="198679">
            <a:off x="5521910" y="4772357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" name="Google Shape;118;p7"/>
          <p:cNvSpPr/>
          <p:nvPr/>
        </p:nvSpPr>
        <p:spPr>
          <a:xfrm rot="-4032455">
            <a:off x="2543459" y="6210105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9" name="Google Shape;119;p7"/>
          <p:cNvSpPr/>
          <p:nvPr/>
        </p:nvSpPr>
        <p:spPr>
          <a:xfrm rot="5400000">
            <a:off x="548473" y="4136441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" name="Google Shape;120;p7"/>
          <p:cNvSpPr/>
          <p:nvPr/>
        </p:nvSpPr>
        <p:spPr>
          <a:xfrm rot="5400000">
            <a:off x="707555" y="5800046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1" name="Google Shape;121;p7"/>
          <p:cNvSpPr/>
          <p:nvPr/>
        </p:nvSpPr>
        <p:spPr>
          <a:xfrm rot="5400000">
            <a:off x="9352949" y="873197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" name="Google Shape;122;p7"/>
          <p:cNvSpPr/>
          <p:nvPr/>
        </p:nvSpPr>
        <p:spPr>
          <a:xfrm rot="684224">
            <a:off x="5884665" y="224289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3" name="Google Shape;123;p7"/>
          <p:cNvSpPr/>
          <p:nvPr/>
        </p:nvSpPr>
        <p:spPr>
          <a:xfrm rot="5400000">
            <a:off x="4236023" y="6138942"/>
            <a:ext cx="2572" cy="5215"/>
          </a:xfrm>
          <a:custGeom>
            <a:avLst/>
            <a:gdLst/>
            <a:ahLst/>
            <a:cxnLst/>
            <a:rect l="l" t="t" r="r" b="b"/>
            <a:pathLst>
              <a:path w="36" h="73" extrusionOk="0">
                <a:moveTo>
                  <a:pt x="0" y="1"/>
                </a:moveTo>
                <a:cubicBezTo>
                  <a:pt x="0" y="25"/>
                  <a:pt x="0" y="48"/>
                  <a:pt x="0" y="72"/>
                </a:cubicBezTo>
                <a:cubicBezTo>
                  <a:pt x="24" y="48"/>
                  <a:pt x="36" y="25"/>
                  <a:pt x="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4" name="Google Shape;124;p7"/>
          <p:cNvSpPr/>
          <p:nvPr/>
        </p:nvSpPr>
        <p:spPr>
          <a:xfrm rot="1747020">
            <a:off x="649997" y="1709750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5" name="Google Shape;125;p7"/>
          <p:cNvSpPr/>
          <p:nvPr/>
        </p:nvSpPr>
        <p:spPr>
          <a:xfrm>
            <a:off x="3579214" y="462111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126" name="Google Shape;126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92737" y="-673232"/>
            <a:ext cx="2609604" cy="1775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56359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268311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"/>
          <p:cNvSpPr txBox="1">
            <a:spLocks noGrp="1"/>
          </p:cNvSpPr>
          <p:nvPr>
            <p:ph type="title" hasCustomPrompt="1"/>
          </p:nvPr>
        </p:nvSpPr>
        <p:spPr>
          <a:xfrm>
            <a:off x="5727804" y="3673967"/>
            <a:ext cx="1264800" cy="770400"/>
          </a:xfrm>
          <a:prstGeom prst="rect">
            <a:avLst/>
          </a:prstGeom>
          <a:noFill/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7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8" name="Google Shape;228;p13"/>
          <p:cNvSpPr txBox="1">
            <a:spLocks noGrp="1"/>
          </p:cNvSpPr>
          <p:nvPr>
            <p:ph type="title" idx="2" hasCustomPrompt="1"/>
          </p:nvPr>
        </p:nvSpPr>
        <p:spPr>
          <a:xfrm>
            <a:off x="9135383" y="3673967"/>
            <a:ext cx="1264800" cy="770400"/>
          </a:xfrm>
          <a:prstGeom prst="rect">
            <a:avLst/>
          </a:prstGeom>
          <a:noFill/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7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3" hasCustomPrompt="1"/>
          </p:nvPr>
        </p:nvSpPr>
        <p:spPr>
          <a:xfrm>
            <a:off x="2304600" y="1144100"/>
            <a:ext cx="1264800" cy="770400"/>
          </a:xfrm>
          <a:prstGeom prst="rect">
            <a:avLst/>
          </a:prstGeom>
          <a:noFill/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7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title" idx="4" hasCustomPrompt="1"/>
          </p:nvPr>
        </p:nvSpPr>
        <p:spPr>
          <a:xfrm>
            <a:off x="5727804" y="1144100"/>
            <a:ext cx="1264800" cy="770400"/>
          </a:xfrm>
          <a:prstGeom prst="rect">
            <a:avLst/>
          </a:prstGeom>
          <a:noFill/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7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1" name="Google Shape;231;p13"/>
          <p:cNvSpPr/>
          <p:nvPr/>
        </p:nvSpPr>
        <p:spPr>
          <a:xfrm>
            <a:off x="1652959" y="3601187"/>
            <a:ext cx="4059" cy="33"/>
          </a:xfrm>
          <a:custGeom>
            <a:avLst/>
            <a:gdLst/>
            <a:ahLst/>
            <a:cxnLst/>
            <a:rect l="l" t="t" r="r" b="b"/>
            <a:pathLst>
              <a:path w="101" h="1" extrusionOk="0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2" name="Google Shape;232;p13"/>
          <p:cNvSpPr txBox="1">
            <a:spLocks noGrp="1"/>
          </p:cNvSpPr>
          <p:nvPr>
            <p:ph type="ctrTitle" idx="5"/>
          </p:nvPr>
        </p:nvSpPr>
        <p:spPr>
          <a:xfrm>
            <a:off x="4896004" y="4696133"/>
            <a:ext cx="2928400" cy="427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1"/>
          </p:nvPr>
        </p:nvSpPr>
        <p:spPr>
          <a:xfrm>
            <a:off x="4896004" y="4968592"/>
            <a:ext cx="2928400" cy="943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ctrTitle" idx="6"/>
          </p:nvPr>
        </p:nvSpPr>
        <p:spPr>
          <a:xfrm>
            <a:off x="8303583" y="4696133"/>
            <a:ext cx="2928400" cy="427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subTitle" idx="7"/>
          </p:nvPr>
        </p:nvSpPr>
        <p:spPr>
          <a:xfrm>
            <a:off x="8303583" y="4968595"/>
            <a:ext cx="2928400" cy="943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3"/>
          <p:cNvSpPr txBox="1">
            <a:spLocks noGrp="1"/>
          </p:cNvSpPr>
          <p:nvPr>
            <p:ph type="ctrTitle" idx="8"/>
          </p:nvPr>
        </p:nvSpPr>
        <p:spPr>
          <a:xfrm>
            <a:off x="1472800" y="2166300"/>
            <a:ext cx="2928400" cy="427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1473000" y="2438667"/>
            <a:ext cx="2928000" cy="943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 idx="13"/>
          </p:nvPr>
        </p:nvSpPr>
        <p:spPr>
          <a:xfrm>
            <a:off x="4896004" y="2166300"/>
            <a:ext cx="2928400" cy="427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4896204" y="2438667"/>
            <a:ext cx="2928000" cy="943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15" hasCustomPrompt="1"/>
          </p:nvPr>
        </p:nvSpPr>
        <p:spPr>
          <a:xfrm>
            <a:off x="9135383" y="1144100"/>
            <a:ext cx="1264800" cy="770400"/>
          </a:xfrm>
          <a:prstGeom prst="rect">
            <a:avLst/>
          </a:prstGeom>
          <a:noFill/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7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16"/>
          </p:nvPr>
        </p:nvSpPr>
        <p:spPr>
          <a:xfrm>
            <a:off x="8303583" y="2166300"/>
            <a:ext cx="2928400" cy="427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17"/>
          </p:nvPr>
        </p:nvSpPr>
        <p:spPr>
          <a:xfrm>
            <a:off x="8303783" y="2438667"/>
            <a:ext cx="2928000" cy="943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3"/>
          <p:cNvSpPr/>
          <p:nvPr/>
        </p:nvSpPr>
        <p:spPr>
          <a:xfrm>
            <a:off x="707845" y="872791"/>
            <a:ext cx="124236" cy="17460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4" name="Google Shape;244;p13"/>
          <p:cNvSpPr/>
          <p:nvPr/>
        </p:nvSpPr>
        <p:spPr>
          <a:xfrm rot="4190688">
            <a:off x="7932686" y="1428396"/>
            <a:ext cx="207609" cy="9280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5" name="Google Shape;245;p13"/>
          <p:cNvSpPr/>
          <p:nvPr/>
        </p:nvSpPr>
        <p:spPr>
          <a:xfrm rot="6592150">
            <a:off x="11494923" y="2583474"/>
            <a:ext cx="126808" cy="98804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6" name="Google Shape;246;p13"/>
          <p:cNvSpPr/>
          <p:nvPr/>
        </p:nvSpPr>
        <p:spPr>
          <a:xfrm rot="3575296">
            <a:off x="1966723" y="832908"/>
            <a:ext cx="210183" cy="15052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7" name="Google Shape;247;p13"/>
          <p:cNvSpPr/>
          <p:nvPr/>
        </p:nvSpPr>
        <p:spPr>
          <a:xfrm rot="3913652">
            <a:off x="4779784" y="969667"/>
            <a:ext cx="138741" cy="104949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8" name="Google Shape;248;p13"/>
          <p:cNvSpPr/>
          <p:nvPr/>
        </p:nvSpPr>
        <p:spPr>
          <a:xfrm>
            <a:off x="7150846" y="6104975"/>
            <a:ext cx="114020" cy="22882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9" name="Google Shape;249;p13"/>
          <p:cNvSpPr/>
          <p:nvPr/>
        </p:nvSpPr>
        <p:spPr>
          <a:xfrm>
            <a:off x="8878096" y="6281843"/>
            <a:ext cx="130237" cy="187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0" name="Google Shape;250;p13"/>
          <p:cNvSpPr/>
          <p:nvPr/>
        </p:nvSpPr>
        <p:spPr>
          <a:xfrm>
            <a:off x="11232002" y="5666459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1" name="Google Shape;251;p13"/>
          <p:cNvSpPr/>
          <p:nvPr/>
        </p:nvSpPr>
        <p:spPr>
          <a:xfrm>
            <a:off x="1579481" y="561474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2" name="Google Shape;252;p13"/>
          <p:cNvSpPr/>
          <p:nvPr/>
        </p:nvSpPr>
        <p:spPr>
          <a:xfrm>
            <a:off x="10695881" y="87424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3" name="Google Shape;253;p13"/>
          <p:cNvSpPr/>
          <p:nvPr/>
        </p:nvSpPr>
        <p:spPr>
          <a:xfrm>
            <a:off x="7717862" y="429867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1630721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10" y="4437124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30" y="999540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9" y="3750741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22" y="5414346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7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5" y="5627842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7" y="626017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4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2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6" name="Google Shape;266;p14"/>
          <p:cNvSpPr/>
          <p:nvPr/>
        </p:nvSpPr>
        <p:spPr>
          <a:xfrm>
            <a:off x="9006214" y="613799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7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70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2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7883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8"/>
          <p:cNvSpPr txBox="1">
            <a:spLocks noGrp="1"/>
          </p:cNvSpPr>
          <p:nvPr>
            <p:ph type="title"/>
          </p:nvPr>
        </p:nvSpPr>
        <p:spPr>
          <a:xfrm>
            <a:off x="3201967" y="719333"/>
            <a:ext cx="5989600" cy="28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48" name="Google Shape;148;p8"/>
          <p:cNvSpPr/>
          <p:nvPr/>
        </p:nvSpPr>
        <p:spPr>
          <a:xfrm>
            <a:off x="9723858" y="4803301"/>
            <a:ext cx="1735159" cy="881353"/>
          </a:xfrm>
          <a:custGeom>
            <a:avLst/>
            <a:gdLst/>
            <a:ahLst/>
            <a:cxnLst/>
            <a:rect l="l" t="t" r="r" b="b"/>
            <a:pathLst>
              <a:path w="149841" h="76110" extrusionOk="0">
                <a:moveTo>
                  <a:pt x="72562" y="0"/>
                </a:moveTo>
                <a:cubicBezTo>
                  <a:pt x="72200" y="0"/>
                  <a:pt x="71840" y="4"/>
                  <a:pt x="71484" y="14"/>
                </a:cubicBezTo>
                <a:cubicBezTo>
                  <a:pt x="70384" y="45"/>
                  <a:pt x="69376" y="1205"/>
                  <a:pt x="68276" y="1297"/>
                </a:cubicBezTo>
                <a:cubicBezTo>
                  <a:pt x="67207" y="1389"/>
                  <a:pt x="66107" y="1328"/>
                  <a:pt x="65038" y="1480"/>
                </a:cubicBezTo>
                <a:cubicBezTo>
                  <a:pt x="63969" y="1603"/>
                  <a:pt x="62839" y="1480"/>
                  <a:pt x="61770" y="1664"/>
                </a:cubicBezTo>
                <a:cubicBezTo>
                  <a:pt x="61588" y="1696"/>
                  <a:pt x="61400" y="1708"/>
                  <a:pt x="61207" y="1708"/>
                </a:cubicBezTo>
                <a:cubicBezTo>
                  <a:pt x="60542" y="1708"/>
                  <a:pt x="59826" y="1559"/>
                  <a:pt x="59153" y="1559"/>
                </a:cubicBezTo>
                <a:cubicBezTo>
                  <a:pt x="58908" y="1559"/>
                  <a:pt x="58669" y="1579"/>
                  <a:pt x="58440" y="1633"/>
                </a:cubicBezTo>
                <a:cubicBezTo>
                  <a:pt x="57371" y="1847"/>
                  <a:pt x="56485" y="2794"/>
                  <a:pt x="55416" y="3069"/>
                </a:cubicBezTo>
                <a:cubicBezTo>
                  <a:pt x="54377" y="3374"/>
                  <a:pt x="53491" y="4138"/>
                  <a:pt x="52452" y="4444"/>
                </a:cubicBezTo>
                <a:cubicBezTo>
                  <a:pt x="51414" y="4780"/>
                  <a:pt x="50314" y="4902"/>
                  <a:pt x="49306" y="5299"/>
                </a:cubicBezTo>
                <a:cubicBezTo>
                  <a:pt x="48298" y="5665"/>
                  <a:pt x="46984" y="5299"/>
                  <a:pt x="45976" y="5727"/>
                </a:cubicBezTo>
                <a:cubicBezTo>
                  <a:pt x="44968" y="6154"/>
                  <a:pt x="43899" y="6460"/>
                  <a:pt x="42921" y="6918"/>
                </a:cubicBezTo>
                <a:cubicBezTo>
                  <a:pt x="41944" y="7376"/>
                  <a:pt x="41455" y="8904"/>
                  <a:pt x="40508" y="9392"/>
                </a:cubicBezTo>
                <a:cubicBezTo>
                  <a:pt x="39530" y="9881"/>
                  <a:pt x="38400" y="10034"/>
                  <a:pt x="37453" y="10584"/>
                </a:cubicBezTo>
                <a:cubicBezTo>
                  <a:pt x="36506" y="11134"/>
                  <a:pt x="35529" y="11653"/>
                  <a:pt x="34612" y="12233"/>
                </a:cubicBezTo>
                <a:cubicBezTo>
                  <a:pt x="33726" y="12814"/>
                  <a:pt x="32688" y="13241"/>
                  <a:pt x="31802" y="13852"/>
                </a:cubicBezTo>
                <a:cubicBezTo>
                  <a:pt x="30916" y="14494"/>
                  <a:pt x="29816" y="14861"/>
                  <a:pt x="28930" y="15502"/>
                </a:cubicBezTo>
                <a:cubicBezTo>
                  <a:pt x="28075" y="16174"/>
                  <a:pt x="27739" y="17518"/>
                  <a:pt x="26914" y="18190"/>
                </a:cubicBezTo>
                <a:cubicBezTo>
                  <a:pt x="26089" y="18862"/>
                  <a:pt x="25234" y="19565"/>
                  <a:pt x="24439" y="20298"/>
                </a:cubicBezTo>
                <a:cubicBezTo>
                  <a:pt x="23645" y="21031"/>
                  <a:pt x="22270" y="21184"/>
                  <a:pt x="21507" y="21948"/>
                </a:cubicBezTo>
                <a:cubicBezTo>
                  <a:pt x="20743" y="22711"/>
                  <a:pt x="20804" y="24269"/>
                  <a:pt x="20071" y="25094"/>
                </a:cubicBezTo>
                <a:cubicBezTo>
                  <a:pt x="19338" y="25888"/>
                  <a:pt x="18880" y="26897"/>
                  <a:pt x="18177" y="27721"/>
                </a:cubicBezTo>
                <a:cubicBezTo>
                  <a:pt x="17444" y="28546"/>
                  <a:pt x="16069" y="28791"/>
                  <a:pt x="15397" y="29646"/>
                </a:cubicBezTo>
                <a:cubicBezTo>
                  <a:pt x="14725" y="30532"/>
                  <a:pt x="13564" y="31051"/>
                  <a:pt x="12953" y="31937"/>
                </a:cubicBezTo>
                <a:cubicBezTo>
                  <a:pt x="12342" y="32853"/>
                  <a:pt x="12067" y="34014"/>
                  <a:pt x="11487" y="34931"/>
                </a:cubicBezTo>
                <a:cubicBezTo>
                  <a:pt x="10906" y="35847"/>
                  <a:pt x="9990" y="36580"/>
                  <a:pt x="9471" y="37527"/>
                </a:cubicBezTo>
                <a:cubicBezTo>
                  <a:pt x="8921" y="38474"/>
                  <a:pt x="9593" y="40093"/>
                  <a:pt x="9074" y="41040"/>
                </a:cubicBezTo>
                <a:cubicBezTo>
                  <a:pt x="8554" y="42018"/>
                  <a:pt x="6813" y="42354"/>
                  <a:pt x="6355" y="43332"/>
                </a:cubicBezTo>
                <a:cubicBezTo>
                  <a:pt x="5897" y="44309"/>
                  <a:pt x="6660" y="45837"/>
                  <a:pt x="6233" y="46845"/>
                </a:cubicBezTo>
                <a:cubicBezTo>
                  <a:pt x="5835" y="47853"/>
                  <a:pt x="5072" y="48708"/>
                  <a:pt x="4675" y="49716"/>
                </a:cubicBezTo>
                <a:cubicBezTo>
                  <a:pt x="4308" y="50755"/>
                  <a:pt x="4675" y="52007"/>
                  <a:pt x="4339" y="53046"/>
                </a:cubicBezTo>
                <a:cubicBezTo>
                  <a:pt x="4003" y="54085"/>
                  <a:pt x="2078" y="54634"/>
                  <a:pt x="1803" y="55673"/>
                </a:cubicBezTo>
                <a:cubicBezTo>
                  <a:pt x="1559" y="56742"/>
                  <a:pt x="2170" y="58025"/>
                  <a:pt x="1925" y="59064"/>
                </a:cubicBezTo>
                <a:cubicBezTo>
                  <a:pt x="1681" y="60133"/>
                  <a:pt x="887" y="61080"/>
                  <a:pt x="703" y="62149"/>
                </a:cubicBezTo>
                <a:cubicBezTo>
                  <a:pt x="489" y="63249"/>
                  <a:pt x="276" y="64318"/>
                  <a:pt x="153" y="65388"/>
                </a:cubicBezTo>
                <a:cubicBezTo>
                  <a:pt x="1" y="66487"/>
                  <a:pt x="184" y="67618"/>
                  <a:pt x="92" y="68687"/>
                </a:cubicBezTo>
                <a:cubicBezTo>
                  <a:pt x="1" y="69786"/>
                  <a:pt x="1131" y="70917"/>
                  <a:pt x="1100" y="72017"/>
                </a:cubicBezTo>
                <a:cubicBezTo>
                  <a:pt x="1039" y="73086"/>
                  <a:pt x="337" y="73574"/>
                  <a:pt x="337" y="74674"/>
                </a:cubicBezTo>
                <a:cubicBezTo>
                  <a:pt x="1864" y="75163"/>
                  <a:pt x="1742" y="75530"/>
                  <a:pt x="3392" y="75530"/>
                </a:cubicBezTo>
                <a:cubicBezTo>
                  <a:pt x="5011" y="75530"/>
                  <a:pt x="5011" y="74705"/>
                  <a:pt x="6630" y="74705"/>
                </a:cubicBezTo>
                <a:cubicBezTo>
                  <a:pt x="8249" y="74705"/>
                  <a:pt x="8249" y="74827"/>
                  <a:pt x="9868" y="74827"/>
                </a:cubicBezTo>
                <a:cubicBezTo>
                  <a:pt x="11487" y="74827"/>
                  <a:pt x="11487" y="75530"/>
                  <a:pt x="13106" y="75530"/>
                </a:cubicBezTo>
                <a:cubicBezTo>
                  <a:pt x="14725" y="75530"/>
                  <a:pt x="14725" y="74369"/>
                  <a:pt x="16344" y="74369"/>
                </a:cubicBezTo>
                <a:cubicBezTo>
                  <a:pt x="17963" y="74369"/>
                  <a:pt x="17963" y="76079"/>
                  <a:pt x="19582" y="76079"/>
                </a:cubicBezTo>
                <a:cubicBezTo>
                  <a:pt x="21201" y="76079"/>
                  <a:pt x="21201" y="75468"/>
                  <a:pt x="22820" y="75468"/>
                </a:cubicBezTo>
                <a:cubicBezTo>
                  <a:pt x="24439" y="75468"/>
                  <a:pt x="24439" y="74644"/>
                  <a:pt x="26058" y="74644"/>
                </a:cubicBezTo>
                <a:cubicBezTo>
                  <a:pt x="27678" y="74644"/>
                  <a:pt x="27678" y="75957"/>
                  <a:pt x="29297" y="75957"/>
                </a:cubicBezTo>
                <a:cubicBezTo>
                  <a:pt x="30916" y="75957"/>
                  <a:pt x="30916" y="76049"/>
                  <a:pt x="32565" y="76049"/>
                </a:cubicBezTo>
                <a:cubicBezTo>
                  <a:pt x="34184" y="76049"/>
                  <a:pt x="34184" y="75774"/>
                  <a:pt x="35803" y="75774"/>
                </a:cubicBezTo>
                <a:cubicBezTo>
                  <a:pt x="37423" y="75774"/>
                  <a:pt x="37423" y="75652"/>
                  <a:pt x="39042" y="75652"/>
                </a:cubicBezTo>
                <a:cubicBezTo>
                  <a:pt x="40661" y="75652"/>
                  <a:pt x="40661" y="74491"/>
                  <a:pt x="42280" y="74491"/>
                </a:cubicBezTo>
                <a:cubicBezTo>
                  <a:pt x="43899" y="74491"/>
                  <a:pt x="43899" y="75316"/>
                  <a:pt x="45518" y="75316"/>
                </a:cubicBezTo>
                <a:cubicBezTo>
                  <a:pt x="47137" y="75316"/>
                  <a:pt x="47137" y="74369"/>
                  <a:pt x="48756" y="74369"/>
                </a:cubicBezTo>
                <a:cubicBezTo>
                  <a:pt x="50375" y="74369"/>
                  <a:pt x="50375" y="75316"/>
                  <a:pt x="52025" y="75316"/>
                </a:cubicBezTo>
                <a:cubicBezTo>
                  <a:pt x="53644" y="75316"/>
                  <a:pt x="53644" y="76018"/>
                  <a:pt x="55232" y="76018"/>
                </a:cubicBezTo>
                <a:cubicBezTo>
                  <a:pt x="56851" y="76018"/>
                  <a:pt x="56851" y="74796"/>
                  <a:pt x="58470" y="74796"/>
                </a:cubicBezTo>
                <a:cubicBezTo>
                  <a:pt x="60089" y="74796"/>
                  <a:pt x="60120" y="75194"/>
                  <a:pt x="61739" y="75194"/>
                </a:cubicBezTo>
                <a:cubicBezTo>
                  <a:pt x="63358" y="75194"/>
                  <a:pt x="63358" y="75468"/>
                  <a:pt x="64977" y="75468"/>
                </a:cubicBezTo>
                <a:cubicBezTo>
                  <a:pt x="66596" y="75468"/>
                  <a:pt x="66596" y="75194"/>
                  <a:pt x="68215" y="75194"/>
                </a:cubicBezTo>
                <a:cubicBezTo>
                  <a:pt x="69834" y="75194"/>
                  <a:pt x="69834" y="74919"/>
                  <a:pt x="71453" y="74919"/>
                </a:cubicBezTo>
                <a:cubicBezTo>
                  <a:pt x="73073" y="74919"/>
                  <a:pt x="73073" y="76079"/>
                  <a:pt x="74722" y="76079"/>
                </a:cubicBezTo>
                <a:cubicBezTo>
                  <a:pt x="76341" y="76079"/>
                  <a:pt x="76341" y="74552"/>
                  <a:pt x="77960" y="74552"/>
                </a:cubicBezTo>
                <a:cubicBezTo>
                  <a:pt x="79579" y="74552"/>
                  <a:pt x="79579" y="74674"/>
                  <a:pt x="81198" y="74674"/>
                </a:cubicBezTo>
                <a:cubicBezTo>
                  <a:pt x="82817" y="74674"/>
                  <a:pt x="82817" y="75743"/>
                  <a:pt x="84437" y="75743"/>
                </a:cubicBezTo>
                <a:cubicBezTo>
                  <a:pt x="86056" y="75743"/>
                  <a:pt x="86056" y="75102"/>
                  <a:pt x="87675" y="75102"/>
                </a:cubicBezTo>
                <a:cubicBezTo>
                  <a:pt x="89324" y="75102"/>
                  <a:pt x="89324" y="76110"/>
                  <a:pt x="90943" y="76110"/>
                </a:cubicBezTo>
                <a:cubicBezTo>
                  <a:pt x="92562" y="76110"/>
                  <a:pt x="92562" y="75071"/>
                  <a:pt x="94181" y="75071"/>
                </a:cubicBezTo>
                <a:cubicBezTo>
                  <a:pt x="95801" y="75071"/>
                  <a:pt x="95801" y="75530"/>
                  <a:pt x="97420" y="75530"/>
                </a:cubicBezTo>
                <a:lnTo>
                  <a:pt x="100658" y="75530"/>
                </a:lnTo>
                <a:cubicBezTo>
                  <a:pt x="102277" y="75530"/>
                  <a:pt x="102277" y="74827"/>
                  <a:pt x="103926" y="74827"/>
                </a:cubicBezTo>
                <a:cubicBezTo>
                  <a:pt x="105546" y="74827"/>
                  <a:pt x="105546" y="74919"/>
                  <a:pt x="107165" y="74919"/>
                </a:cubicBezTo>
                <a:cubicBezTo>
                  <a:pt x="108784" y="74919"/>
                  <a:pt x="108784" y="74949"/>
                  <a:pt x="110403" y="74949"/>
                </a:cubicBezTo>
                <a:cubicBezTo>
                  <a:pt x="112022" y="74949"/>
                  <a:pt x="112022" y="75102"/>
                  <a:pt x="113641" y="75102"/>
                </a:cubicBezTo>
                <a:cubicBezTo>
                  <a:pt x="115260" y="75102"/>
                  <a:pt x="115260" y="76079"/>
                  <a:pt x="116879" y="76079"/>
                </a:cubicBezTo>
                <a:cubicBezTo>
                  <a:pt x="118529" y="76079"/>
                  <a:pt x="118529" y="74399"/>
                  <a:pt x="120148" y="74399"/>
                </a:cubicBezTo>
                <a:cubicBezTo>
                  <a:pt x="121767" y="74399"/>
                  <a:pt x="121767" y="74919"/>
                  <a:pt x="123386" y="74919"/>
                </a:cubicBezTo>
                <a:cubicBezTo>
                  <a:pt x="125005" y="74919"/>
                  <a:pt x="125005" y="75102"/>
                  <a:pt x="126624" y="75102"/>
                </a:cubicBezTo>
                <a:cubicBezTo>
                  <a:pt x="128243" y="75102"/>
                  <a:pt x="128274" y="74552"/>
                  <a:pt x="129893" y="74552"/>
                </a:cubicBezTo>
                <a:cubicBezTo>
                  <a:pt x="131512" y="74552"/>
                  <a:pt x="131512" y="75010"/>
                  <a:pt x="133131" y="75010"/>
                </a:cubicBezTo>
                <a:cubicBezTo>
                  <a:pt x="134750" y="75010"/>
                  <a:pt x="134750" y="75285"/>
                  <a:pt x="136369" y="75285"/>
                </a:cubicBezTo>
                <a:cubicBezTo>
                  <a:pt x="137988" y="75285"/>
                  <a:pt x="137988" y="75102"/>
                  <a:pt x="139638" y="75102"/>
                </a:cubicBezTo>
                <a:cubicBezTo>
                  <a:pt x="141257" y="75102"/>
                  <a:pt x="141257" y="75346"/>
                  <a:pt x="142876" y="75346"/>
                </a:cubicBezTo>
                <a:cubicBezTo>
                  <a:pt x="144495" y="75346"/>
                  <a:pt x="144464" y="75743"/>
                  <a:pt x="146114" y="75805"/>
                </a:cubicBezTo>
                <a:cubicBezTo>
                  <a:pt x="146218" y="75808"/>
                  <a:pt x="146315" y="75810"/>
                  <a:pt x="146406" y="75810"/>
                </a:cubicBezTo>
                <a:cubicBezTo>
                  <a:pt x="147739" y="75810"/>
                  <a:pt x="147833" y="75405"/>
                  <a:pt x="149291" y="74919"/>
                </a:cubicBezTo>
                <a:cubicBezTo>
                  <a:pt x="149291" y="73849"/>
                  <a:pt x="149841" y="73025"/>
                  <a:pt x="149780" y="71955"/>
                </a:cubicBezTo>
                <a:cubicBezTo>
                  <a:pt x="149749" y="70856"/>
                  <a:pt x="149810" y="69756"/>
                  <a:pt x="149719" y="68656"/>
                </a:cubicBezTo>
                <a:cubicBezTo>
                  <a:pt x="149627" y="67587"/>
                  <a:pt x="149535" y="66457"/>
                  <a:pt x="149383" y="65388"/>
                </a:cubicBezTo>
                <a:cubicBezTo>
                  <a:pt x="149230" y="64318"/>
                  <a:pt x="148710" y="63280"/>
                  <a:pt x="148527" y="62210"/>
                </a:cubicBezTo>
                <a:cubicBezTo>
                  <a:pt x="148344" y="61141"/>
                  <a:pt x="147000" y="60316"/>
                  <a:pt x="146786" y="59247"/>
                </a:cubicBezTo>
                <a:cubicBezTo>
                  <a:pt x="146572" y="58209"/>
                  <a:pt x="146542" y="57109"/>
                  <a:pt x="146267" y="56070"/>
                </a:cubicBezTo>
                <a:cubicBezTo>
                  <a:pt x="145961" y="55001"/>
                  <a:pt x="146939" y="53596"/>
                  <a:pt x="146603" y="52557"/>
                </a:cubicBezTo>
                <a:cubicBezTo>
                  <a:pt x="146267" y="51519"/>
                  <a:pt x="144922" y="50816"/>
                  <a:pt x="144556" y="49808"/>
                </a:cubicBezTo>
                <a:cubicBezTo>
                  <a:pt x="144189" y="48800"/>
                  <a:pt x="143487" y="47914"/>
                  <a:pt x="143059" y="46936"/>
                </a:cubicBezTo>
                <a:cubicBezTo>
                  <a:pt x="142662" y="45928"/>
                  <a:pt x="142387" y="44890"/>
                  <a:pt x="141929" y="43881"/>
                </a:cubicBezTo>
                <a:cubicBezTo>
                  <a:pt x="141470" y="42904"/>
                  <a:pt x="141868" y="41499"/>
                  <a:pt x="141379" y="40552"/>
                </a:cubicBezTo>
                <a:cubicBezTo>
                  <a:pt x="140859" y="39574"/>
                  <a:pt x="139821" y="38902"/>
                  <a:pt x="139271" y="37955"/>
                </a:cubicBezTo>
                <a:cubicBezTo>
                  <a:pt x="138721" y="37039"/>
                  <a:pt x="138691" y="35756"/>
                  <a:pt x="138110" y="34870"/>
                </a:cubicBezTo>
                <a:cubicBezTo>
                  <a:pt x="137530" y="33953"/>
                  <a:pt x="137041" y="32915"/>
                  <a:pt x="136430" y="32029"/>
                </a:cubicBezTo>
                <a:cubicBezTo>
                  <a:pt x="135788" y="31143"/>
                  <a:pt x="134353" y="30868"/>
                  <a:pt x="133681" y="29982"/>
                </a:cubicBezTo>
                <a:cubicBezTo>
                  <a:pt x="133039" y="29127"/>
                  <a:pt x="133070" y="27691"/>
                  <a:pt x="132367" y="26866"/>
                </a:cubicBezTo>
                <a:cubicBezTo>
                  <a:pt x="131695" y="26011"/>
                  <a:pt x="130840" y="25308"/>
                  <a:pt x="130076" y="24483"/>
                </a:cubicBezTo>
                <a:cubicBezTo>
                  <a:pt x="129312" y="23689"/>
                  <a:pt x="128548" y="22925"/>
                  <a:pt x="127785" y="22162"/>
                </a:cubicBezTo>
                <a:cubicBezTo>
                  <a:pt x="127021" y="21398"/>
                  <a:pt x="125952" y="20940"/>
                  <a:pt x="125158" y="20206"/>
                </a:cubicBezTo>
                <a:cubicBezTo>
                  <a:pt x="124363" y="19473"/>
                  <a:pt x="123936" y="18282"/>
                  <a:pt x="123111" y="17579"/>
                </a:cubicBezTo>
                <a:cubicBezTo>
                  <a:pt x="122286" y="16877"/>
                  <a:pt x="120698" y="17121"/>
                  <a:pt x="119842" y="16480"/>
                </a:cubicBezTo>
                <a:cubicBezTo>
                  <a:pt x="118956" y="15808"/>
                  <a:pt x="118529" y="14586"/>
                  <a:pt x="117643" y="13975"/>
                </a:cubicBezTo>
                <a:cubicBezTo>
                  <a:pt x="116726" y="13364"/>
                  <a:pt x="115932" y="12569"/>
                  <a:pt x="115016" y="11989"/>
                </a:cubicBezTo>
                <a:cubicBezTo>
                  <a:pt x="114099" y="11409"/>
                  <a:pt x="112908" y="11286"/>
                  <a:pt x="111961" y="10736"/>
                </a:cubicBezTo>
                <a:cubicBezTo>
                  <a:pt x="111014" y="10187"/>
                  <a:pt x="110250" y="9362"/>
                  <a:pt x="109303" y="8842"/>
                </a:cubicBezTo>
                <a:cubicBezTo>
                  <a:pt x="108356" y="8354"/>
                  <a:pt x="107317" y="7987"/>
                  <a:pt x="106309" y="7529"/>
                </a:cubicBezTo>
                <a:cubicBezTo>
                  <a:pt x="105332" y="7071"/>
                  <a:pt x="104446" y="6338"/>
                  <a:pt x="103438" y="5940"/>
                </a:cubicBezTo>
                <a:cubicBezTo>
                  <a:pt x="102460" y="5513"/>
                  <a:pt x="101177" y="5788"/>
                  <a:pt x="100169" y="5421"/>
                </a:cubicBezTo>
                <a:cubicBezTo>
                  <a:pt x="99130" y="5024"/>
                  <a:pt x="98000" y="5116"/>
                  <a:pt x="96961" y="4810"/>
                </a:cubicBezTo>
                <a:cubicBezTo>
                  <a:pt x="95923" y="4474"/>
                  <a:pt x="95037" y="3741"/>
                  <a:pt x="93998" y="3466"/>
                </a:cubicBezTo>
                <a:cubicBezTo>
                  <a:pt x="92929" y="3160"/>
                  <a:pt x="92043" y="2305"/>
                  <a:pt x="90974" y="2091"/>
                </a:cubicBezTo>
                <a:cubicBezTo>
                  <a:pt x="90594" y="2015"/>
                  <a:pt x="90202" y="1997"/>
                  <a:pt x="89807" y="1997"/>
                </a:cubicBezTo>
                <a:cubicBezTo>
                  <a:pt x="89448" y="1997"/>
                  <a:pt x="89085" y="2012"/>
                  <a:pt x="88727" y="2012"/>
                </a:cubicBezTo>
                <a:cubicBezTo>
                  <a:pt x="88371" y="2012"/>
                  <a:pt x="88018" y="1997"/>
                  <a:pt x="87675" y="1939"/>
                </a:cubicBezTo>
                <a:cubicBezTo>
                  <a:pt x="86605" y="1755"/>
                  <a:pt x="85506" y="1816"/>
                  <a:pt x="84437" y="1664"/>
                </a:cubicBezTo>
                <a:cubicBezTo>
                  <a:pt x="83367" y="1541"/>
                  <a:pt x="82359" y="717"/>
                  <a:pt x="81290" y="625"/>
                </a:cubicBezTo>
                <a:cubicBezTo>
                  <a:pt x="81223" y="619"/>
                  <a:pt x="81155" y="617"/>
                  <a:pt x="81088" y="617"/>
                </a:cubicBezTo>
                <a:cubicBezTo>
                  <a:pt x="80079" y="617"/>
                  <a:pt x="79070" y="1206"/>
                  <a:pt x="78061" y="1206"/>
                </a:cubicBezTo>
                <a:cubicBezTo>
                  <a:pt x="78038" y="1206"/>
                  <a:pt x="78014" y="1206"/>
                  <a:pt x="77991" y="1205"/>
                </a:cubicBezTo>
                <a:cubicBezTo>
                  <a:pt x="76891" y="1144"/>
                  <a:pt x="75852" y="14"/>
                  <a:pt x="74753" y="14"/>
                </a:cubicBezTo>
                <a:cubicBezTo>
                  <a:pt x="74020" y="14"/>
                  <a:pt x="73286" y="0"/>
                  <a:pt x="725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49" name="Google Shape;149;p8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50" name="Google Shape;150;p8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51" name="Google Shape;151;p8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2" name="Google Shape;152;p8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3" name="Google Shape;153;p8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54" name="Google Shape;154;p8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5" name="Google Shape;155;p8"/>
          <p:cNvSpPr/>
          <p:nvPr/>
        </p:nvSpPr>
        <p:spPr>
          <a:xfrm flipH="1">
            <a:off x="10186883" y="3238199"/>
            <a:ext cx="2594019" cy="71587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56" name="Google Shape;156;p8"/>
          <p:cNvGrpSpPr/>
          <p:nvPr/>
        </p:nvGrpSpPr>
        <p:grpSpPr>
          <a:xfrm>
            <a:off x="9373144" y="4871122"/>
            <a:ext cx="1807865" cy="913420"/>
            <a:chOff x="1866724" y="1193292"/>
            <a:chExt cx="6154785" cy="3109690"/>
          </a:xfrm>
        </p:grpSpPr>
        <p:sp>
          <p:nvSpPr>
            <p:cNvPr id="157" name="Google Shape;157;p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58;p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9" name="Google Shape;159;p8"/>
          <p:cNvSpPr/>
          <p:nvPr/>
        </p:nvSpPr>
        <p:spPr>
          <a:xfrm flipH="1">
            <a:off x="8258398" y="500115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387850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603000" y="3875600"/>
            <a:ext cx="8986000" cy="650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911100" y="2488767"/>
            <a:ext cx="8370000" cy="1321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33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5819814" y="-1033259"/>
            <a:ext cx="1347535" cy="4556540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827863" y="47584"/>
            <a:ext cx="124236" cy="17460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2" name="Google Shape;282;p15"/>
          <p:cNvSpPr/>
          <p:nvPr/>
        </p:nvSpPr>
        <p:spPr>
          <a:xfrm rot="2871884">
            <a:off x="280315" y="1975053"/>
            <a:ext cx="126808" cy="988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3" name="Google Shape;283;p15"/>
          <p:cNvSpPr/>
          <p:nvPr/>
        </p:nvSpPr>
        <p:spPr>
          <a:xfrm rot="2871790">
            <a:off x="854908" y="2665519"/>
            <a:ext cx="210179" cy="15052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4" name="Google Shape;284;p15"/>
          <p:cNvSpPr/>
          <p:nvPr/>
        </p:nvSpPr>
        <p:spPr>
          <a:xfrm rot="2871884">
            <a:off x="1193761" y="587357"/>
            <a:ext cx="138739" cy="104947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5" name="Google Shape;285;p15"/>
          <p:cNvSpPr/>
          <p:nvPr/>
        </p:nvSpPr>
        <p:spPr>
          <a:xfrm rot="2871884">
            <a:off x="2084593" y="308236"/>
            <a:ext cx="114020" cy="228825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6" name="Google Shape;286;p15"/>
          <p:cNvSpPr/>
          <p:nvPr/>
        </p:nvSpPr>
        <p:spPr>
          <a:xfrm rot="-4499962">
            <a:off x="6678922" y="5838708"/>
            <a:ext cx="163071" cy="128411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7" name="Google Shape;287;p15"/>
          <p:cNvSpPr/>
          <p:nvPr/>
        </p:nvSpPr>
        <p:spPr>
          <a:xfrm rot="-4499962">
            <a:off x="7319273" y="5006217"/>
            <a:ext cx="113913" cy="10788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8" name="Google Shape;288;p15"/>
          <p:cNvSpPr/>
          <p:nvPr/>
        </p:nvSpPr>
        <p:spPr>
          <a:xfrm rot="-4499962">
            <a:off x="4925278" y="5168420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9" name="Google Shape;289;p15"/>
          <p:cNvSpPr/>
          <p:nvPr/>
        </p:nvSpPr>
        <p:spPr>
          <a:xfrm rot="-4499962">
            <a:off x="7262339" y="5608215"/>
            <a:ext cx="134077" cy="171312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0" name="Google Shape;290;p15"/>
          <p:cNvSpPr/>
          <p:nvPr/>
        </p:nvSpPr>
        <p:spPr>
          <a:xfrm rot="-4499962">
            <a:off x="5274450" y="5696486"/>
            <a:ext cx="133193" cy="131060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10865841" y="2688323"/>
            <a:ext cx="435577" cy="939956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1085915" y="3382600"/>
            <a:ext cx="207608" cy="928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6305" y="4872805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71400" y="802837"/>
            <a:ext cx="3069533" cy="1468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9367" y="5166270"/>
            <a:ext cx="4446600" cy="30247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417095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0"/>
          <p:cNvSpPr txBox="1">
            <a:spLocks noGrp="1"/>
          </p:cNvSpPr>
          <p:nvPr>
            <p:ph type="title" idx="2"/>
          </p:nvPr>
        </p:nvSpPr>
        <p:spPr>
          <a:xfrm>
            <a:off x="960000" y="4284868"/>
            <a:ext cx="3115200" cy="703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9pPr>
          </a:lstStyle>
          <a:p>
            <a:endParaRPr/>
          </a:p>
        </p:txBody>
      </p:sp>
      <p:sp>
        <p:nvSpPr>
          <p:cNvPr id="364" name="Google Shape;364;p20"/>
          <p:cNvSpPr txBox="1">
            <a:spLocks noGrp="1"/>
          </p:cNvSpPr>
          <p:nvPr>
            <p:ph type="subTitle" idx="1"/>
          </p:nvPr>
        </p:nvSpPr>
        <p:spPr>
          <a:xfrm>
            <a:off x="960000" y="5066901"/>
            <a:ext cx="3115200" cy="646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0"/>
          <p:cNvSpPr txBox="1">
            <a:spLocks noGrp="1"/>
          </p:cNvSpPr>
          <p:nvPr>
            <p:ph type="title" idx="3"/>
          </p:nvPr>
        </p:nvSpPr>
        <p:spPr>
          <a:xfrm>
            <a:off x="4538400" y="3412404"/>
            <a:ext cx="3115200" cy="703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9pPr>
          </a:lstStyle>
          <a:p>
            <a:endParaRPr/>
          </a:p>
        </p:txBody>
      </p:sp>
      <p:sp>
        <p:nvSpPr>
          <p:cNvPr id="366" name="Google Shape;366;p20"/>
          <p:cNvSpPr txBox="1">
            <a:spLocks noGrp="1"/>
          </p:cNvSpPr>
          <p:nvPr>
            <p:ph type="subTitle" idx="4"/>
          </p:nvPr>
        </p:nvSpPr>
        <p:spPr>
          <a:xfrm>
            <a:off x="4538400" y="4194437"/>
            <a:ext cx="3115200" cy="646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20"/>
          <p:cNvSpPr txBox="1">
            <a:spLocks noGrp="1"/>
          </p:cNvSpPr>
          <p:nvPr>
            <p:ph type="title" idx="5"/>
          </p:nvPr>
        </p:nvSpPr>
        <p:spPr>
          <a:xfrm>
            <a:off x="8116800" y="4284868"/>
            <a:ext cx="3115200" cy="703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9pPr>
          </a:lstStyle>
          <a:p>
            <a:endParaRPr/>
          </a:p>
        </p:txBody>
      </p:sp>
      <p:sp>
        <p:nvSpPr>
          <p:cNvPr id="368" name="Google Shape;368;p20"/>
          <p:cNvSpPr txBox="1">
            <a:spLocks noGrp="1"/>
          </p:cNvSpPr>
          <p:nvPr>
            <p:ph type="subTitle" idx="6"/>
          </p:nvPr>
        </p:nvSpPr>
        <p:spPr>
          <a:xfrm>
            <a:off x="8116800" y="5066901"/>
            <a:ext cx="3115200" cy="646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9" name="Google Shape;369;p20"/>
          <p:cNvGrpSpPr/>
          <p:nvPr/>
        </p:nvGrpSpPr>
        <p:grpSpPr>
          <a:xfrm rot="-5400000" flipH="1">
            <a:off x="3289505" y="-2637995"/>
            <a:ext cx="5587488" cy="11356425"/>
            <a:chOff x="770370" y="-1137220"/>
            <a:chExt cx="3209233" cy="6522682"/>
          </a:xfrm>
        </p:grpSpPr>
        <p:sp>
          <p:nvSpPr>
            <p:cNvPr id="370" name="Google Shape;370;p20"/>
            <p:cNvSpPr/>
            <p:nvPr/>
          </p:nvSpPr>
          <p:spPr>
            <a:xfrm rot="-5201321">
              <a:off x="3774292" y="1853982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20"/>
            <p:cNvSpPr/>
            <p:nvPr/>
          </p:nvSpPr>
          <p:spPr>
            <a:xfrm rot="-9432399">
              <a:off x="1129230" y="-871147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20"/>
            <p:cNvSpPr/>
            <p:nvPr/>
          </p:nvSpPr>
          <p:spPr>
            <a:xfrm>
              <a:off x="1408100" y="5178392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20"/>
            <p:cNvSpPr/>
            <p:nvPr/>
          </p:nvSpPr>
          <p:spPr>
            <a:xfrm>
              <a:off x="3089856" y="5299012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2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20"/>
            <p:cNvSpPr/>
            <p:nvPr/>
          </p:nvSpPr>
          <p:spPr>
            <a:xfrm rot="-4715776">
              <a:off x="3875974" y="-1157842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20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377" name="Google Shape;37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5681467" y="-57267"/>
            <a:ext cx="829067" cy="131793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682396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3175192" y="-1867183"/>
            <a:ext cx="5667397" cy="1111436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11409869" y="3818559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5" name="Google Shape;665;p30"/>
          <p:cNvSpPr/>
          <p:nvPr/>
        </p:nvSpPr>
        <p:spPr>
          <a:xfrm>
            <a:off x="9970005" y="1576223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6" name="Google Shape;666;p30"/>
          <p:cNvSpPr/>
          <p:nvPr/>
        </p:nvSpPr>
        <p:spPr>
          <a:xfrm>
            <a:off x="5414447" y="720011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7" name="Google Shape;667;p30"/>
          <p:cNvSpPr/>
          <p:nvPr/>
        </p:nvSpPr>
        <p:spPr>
          <a:xfrm>
            <a:off x="1637847" y="3032411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804767" y="304983"/>
            <a:ext cx="2150467" cy="1462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58237" y="5974838"/>
            <a:ext cx="2617633" cy="13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2160988" y="607595"/>
            <a:ext cx="3987101" cy="2128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15">
            <a:off x="7888486" y="5218075"/>
            <a:ext cx="6119041" cy="2889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04433" y="-208499"/>
            <a:ext cx="1199667" cy="816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104057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3615" y="3629843"/>
            <a:ext cx="3231764" cy="32245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3266356" y="-1867183"/>
            <a:ext cx="5667397" cy="1111436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451713" y="3818559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5" name="Google Shape;685;p31"/>
          <p:cNvSpPr/>
          <p:nvPr/>
        </p:nvSpPr>
        <p:spPr>
          <a:xfrm>
            <a:off x="9970005" y="1576223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6" name="Google Shape;686;p31"/>
          <p:cNvSpPr/>
          <p:nvPr/>
        </p:nvSpPr>
        <p:spPr>
          <a:xfrm>
            <a:off x="5414447" y="720011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7" name="Google Shape;687;p31"/>
          <p:cNvSpPr/>
          <p:nvPr/>
        </p:nvSpPr>
        <p:spPr>
          <a:xfrm>
            <a:off x="1034947" y="79304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20469" y="-1416311"/>
            <a:ext cx="1328267" cy="2914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96491" y="716124"/>
            <a:ext cx="1671000" cy="11367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961011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2369911" y="-970738"/>
            <a:ext cx="5286533" cy="8940607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2097746" y="183409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0" name="Google Shape;700;p32"/>
          <p:cNvSpPr/>
          <p:nvPr/>
        </p:nvSpPr>
        <p:spPr>
          <a:xfrm>
            <a:off x="9970005" y="1576223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1" name="Google Shape;701;p32"/>
          <p:cNvSpPr/>
          <p:nvPr/>
        </p:nvSpPr>
        <p:spPr>
          <a:xfrm>
            <a:off x="5414447" y="720011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2" name="Google Shape;702;p32"/>
          <p:cNvSpPr/>
          <p:nvPr/>
        </p:nvSpPr>
        <p:spPr>
          <a:xfrm>
            <a:off x="10958914" y="419034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70883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721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0472770" y="4939905"/>
            <a:ext cx="2617633" cy="1375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858476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57021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title"/>
          </p:nvPr>
        </p:nvSpPr>
        <p:spPr>
          <a:xfrm>
            <a:off x="2374200" y="1773000"/>
            <a:ext cx="7443600" cy="31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 sz="8666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096000" y="4956967"/>
            <a:ext cx="6000000" cy="5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2406118" y="907774"/>
            <a:ext cx="1224895" cy="889668"/>
            <a:chOff x="5211663" y="1358969"/>
            <a:chExt cx="483893" cy="351481"/>
          </a:xfrm>
        </p:grpSpPr>
        <p:sp>
          <p:nvSpPr>
            <p:cNvPr id="12" name="Google Shape;12;p2"/>
            <p:cNvSpPr/>
            <p:nvPr/>
          </p:nvSpPr>
          <p:spPr>
            <a:xfrm>
              <a:off x="5519159" y="1395927"/>
              <a:ext cx="71050" cy="66812"/>
            </a:xfrm>
            <a:custGeom>
              <a:avLst/>
              <a:gdLst/>
              <a:ahLst/>
              <a:cxnLst/>
              <a:rect l="l" t="t" r="r" b="b"/>
              <a:pathLst>
                <a:path w="1040" h="978" extrusionOk="0">
                  <a:moveTo>
                    <a:pt x="914" y="1"/>
                  </a:moveTo>
                  <a:cubicBezTo>
                    <a:pt x="801" y="1"/>
                    <a:pt x="571" y="36"/>
                    <a:pt x="67" y="176"/>
                  </a:cubicBezTo>
                  <a:cubicBezTo>
                    <a:pt x="0" y="198"/>
                    <a:pt x="16" y="324"/>
                    <a:pt x="95" y="324"/>
                  </a:cubicBezTo>
                  <a:cubicBezTo>
                    <a:pt x="102" y="324"/>
                    <a:pt x="109" y="323"/>
                    <a:pt x="116" y="322"/>
                  </a:cubicBezTo>
                  <a:cubicBezTo>
                    <a:pt x="359" y="249"/>
                    <a:pt x="626" y="200"/>
                    <a:pt x="869" y="152"/>
                  </a:cubicBezTo>
                  <a:lnTo>
                    <a:pt x="869" y="152"/>
                  </a:lnTo>
                  <a:cubicBezTo>
                    <a:pt x="796" y="322"/>
                    <a:pt x="626" y="662"/>
                    <a:pt x="505" y="880"/>
                  </a:cubicBezTo>
                  <a:cubicBezTo>
                    <a:pt x="480" y="905"/>
                    <a:pt x="480" y="953"/>
                    <a:pt x="529" y="977"/>
                  </a:cubicBezTo>
                  <a:lnTo>
                    <a:pt x="553" y="977"/>
                  </a:lnTo>
                  <a:cubicBezTo>
                    <a:pt x="577" y="977"/>
                    <a:pt x="602" y="977"/>
                    <a:pt x="602" y="953"/>
                  </a:cubicBezTo>
                  <a:cubicBezTo>
                    <a:pt x="650" y="880"/>
                    <a:pt x="990" y="249"/>
                    <a:pt x="1039" y="127"/>
                  </a:cubicBezTo>
                  <a:cubicBezTo>
                    <a:pt x="1039" y="103"/>
                    <a:pt x="1039" y="79"/>
                    <a:pt x="1039" y="30"/>
                  </a:cubicBezTo>
                  <a:cubicBezTo>
                    <a:pt x="1018" y="20"/>
                    <a:pt x="998" y="1"/>
                    <a:pt x="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5211663" y="1358969"/>
              <a:ext cx="483893" cy="351481"/>
            </a:xfrm>
            <a:custGeom>
              <a:avLst/>
              <a:gdLst/>
              <a:ahLst/>
              <a:cxnLst/>
              <a:rect l="l" t="t" r="r" b="b"/>
              <a:pathLst>
                <a:path w="7083" h="5145" extrusionOk="0">
                  <a:moveTo>
                    <a:pt x="3768" y="0"/>
                  </a:moveTo>
                  <a:cubicBezTo>
                    <a:pt x="3734" y="0"/>
                    <a:pt x="3701" y="4"/>
                    <a:pt x="3670" y="12"/>
                  </a:cubicBezTo>
                  <a:cubicBezTo>
                    <a:pt x="3014" y="207"/>
                    <a:pt x="3232" y="1713"/>
                    <a:pt x="3232" y="1713"/>
                  </a:cubicBezTo>
                  <a:cubicBezTo>
                    <a:pt x="3232" y="1713"/>
                    <a:pt x="1357" y="535"/>
                    <a:pt x="891" y="535"/>
                  </a:cubicBezTo>
                  <a:cubicBezTo>
                    <a:pt x="865" y="535"/>
                    <a:pt x="844" y="539"/>
                    <a:pt x="827" y="547"/>
                  </a:cubicBezTo>
                  <a:cubicBezTo>
                    <a:pt x="366" y="814"/>
                    <a:pt x="1483" y="1664"/>
                    <a:pt x="1483" y="1664"/>
                  </a:cubicBezTo>
                  <a:cubicBezTo>
                    <a:pt x="1483" y="1664"/>
                    <a:pt x="832" y="1473"/>
                    <a:pt x="445" y="1473"/>
                  </a:cubicBezTo>
                  <a:cubicBezTo>
                    <a:pt x="263" y="1473"/>
                    <a:pt x="140" y="1516"/>
                    <a:pt x="171" y="1640"/>
                  </a:cubicBezTo>
                  <a:cubicBezTo>
                    <a:pt x="269" y="2029"/>
                    <a:pt x="1022" y="2490"/>
                    <a:pt x="1022" y="2490"/>
                  </a:cubicBezTo>
                  <a:cubicBezTo>
                    <a:pt x="730" y="2490"/>
                    <a:pt x="439" y="2539"/>
                    <a:pt x="147" y="2587"/>
                  </a:cubicBezTo>
                  <a:cubicBezTo>
                    <a:pt x="1" y="2650"/>
                    <a:pt x="594" y="3616"/>
                    <a:pt x="1664" y="3616"/>
                  </a:cubicBezTo>
                  <a:cubicBezTo>
                    <a:pt x="1835" y="3616"/>
                    <a:pt x="2018" y="3592"/>
                    <a:pt x="2212" y="3535"/>
                  </a:cubicBezTo>
                  <a:lnTo>
                    <a:pt x="2212" y="3535"/>
                  </a:lnTo>
                  <a:lnTo>
                    <a:pt x="1095" y="4506"/>
                  </a:lnTo>
                  <a:cubicBezTo>
                    <a:pt x="1095" y="4506"/>
                    <a:pt x="2102" y="5144"/>
                    <a:pt x="3258" y="5144"/>
                  </a:cubicBezTo>
                  <a:cubicBezTo>
                    <a:pt x="3697" y="5144"/>
                    <a:pt x="4158" y="5052"/>
                    <a:pt x="4593" y="4798"/>
                  </a:cubicBezTo>
                  <a:cubicBezTo>
                    <a:pt x="7083" y="3365"/>
                    <a:pt x="4779" y="0"/>
                    <a:pt x="3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467307" y="1398045"/>
              <a:ext cx="48164" cy="44746"/>
            </a:xfrm>
            <a:custGeom>
              <a:avLst/>
              <a:gdLst/>
              <a:ahLst/>
              <a:cxnLst/>
              <a:rect l="l" t="t" r="r" b="b"/>
              <a:pathLst>
                <a:path w="705" h="655" extrusionOk="0">
                  <a:moveTo>
                    <a:pt x="443" y="1"/>
                  </a:moveTo>
                  <a:cubicBezTo>
                    <a:pt x="395" y="1"/>
                    <a:pt x="349" y="49"/>
                    <a:pt x="365" y="96"/>
                  </a:cubicBezTo>
                  <a:cubicBezTo>
                    <a:pt x="413" y="218"/>
                    <a:pt x="462" y="363"/>
                    <a:pt x="486" y="485"/>
                  </a:cubicBezTo>
                  <a:cubicBezTo>
                    <a:pt x="365" y="388"/>
                    <a:pt x="243" y="291"/>
                    <a:pt x="122" y="169"/>
                  </a:cubicBezTo>
                  <a:cubicBezTo>
                    <a:pt x="110" y="157"/>
                    <a:pt x="92" y="151"/>
                    <a:pt x="73" y="151"/>
                  </a:cubicBezTo>
                  <a:cubicBezTo>
                    <a:pt x="55" y="151"/>
                    <a:pt x="37" y="157"/>
                    <a:pt x="25" y="169"/>
                  </a:cubicBezTo>
                  <a:cubicBezTo>
                    <a:pt x="0" y="218"/>
                    <a:pt x="0" y="266"/>
                    <a:pt x="25" y="291"/>
                  </a:cubicBezTo>
                  <a:cubicBezTo>
                    <a:pt x="340" y="606"/>
                    <a:pt x="462" y="655"/>
                    <a:pt x="535" y="655"/>
                  </a:cubicBezTo>
                  <a:lnTo>
                    <a:pt x="559" y="655"/>
                  </a:lnTo>
                  <a:cubicBezTo>
                    <a:pt x="608" y="631"/>
                    <a:pt x="705" y="582"/>
                    <a:pt x="511" y="48"/>
                  </a:cubicBezTo>
                  <a:cubicBezTo>
                    <a:pt x="494" y="14"/>
                    <a:pt x="468" y="1"/>
                    <a:pt x="4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309630" y="1479885"/>
              <a:ext cx="102954" cy="109167"/>
            </a:xfrm>
            <a:custGeom>
              <a:avLst/>
              <a:gdLst/>
              <a:ahLst/>
              <a:cxnLst/>
              <a:rect l="l" t="t" r="r" b="b"/>
              <a:pathLst>
                <a:path w="1507" h="1598" extrusionOk="0">
                  <a:moveTo>
                    <a:pt x="479" y="1"/>
                  </a:moveTo>
                  <a:cubicBezTo>
                    <a:pt x="444" y="1"/>
                    <a:pt x="427" y="9"/>
                    <a:pt x="414" y="16"/>
                  </a:cubicBezTo>
                  <a:cubicBezTo>
                    <a:pt x="389" y="40"/>
                    <a:pt x="389" y="64"/>
                    <a:pt x="389" y="113"/>
                  </a:cubicBezTo>
                  <a:cubicBezTo>
                    <a:pt x="389" y="210"/>
                    <a:pt x="535" y="380"/>
                    <a:pt x="657" y="477"/>
                  </a:cubicBezTo>
                  <a:cubicBezTo>
                    <a:pt x="1" y="526"/>
                    <a:pt x="1" y="599"/>
                    <a:pt x="1" y="672"/>
                  </a:cubicBezTo>
                  <a:cubicBezTo>
                    <a:pt x="1" y="744"/>
                    <a:pt x="74" y="793"/>
                    <a:pt x="98" y="817"/>
                  </a:cubicBezTo>
                  <a:cubicBezTo>
                    <a:pt x="219" y="890"/>
                    <a:pt x="316" y="963"/>
                    <a:pt x="438" y="1012"/>
                  </a:cubicBezTo>
                  <a:cubicBezTo>
                    <a:pt x="316" y="1036"/>
                    <a:pt x="195" y="1085"/>
                    <a:pt x="98" y="1157"/>
                  </a:cubicBezTo>
                  <a:cubicBezTo>
                    <a:pt x="49" y="1182"/>
                    <a:pt x="49" y="1255"/>
                    <a:pt x="74" y="1303"/>
                  </a:cubicBezTo>
                  <a:cubicBezTo>
                    <a:pt x="185" y="1481"/>
                    <a:pt x="397" y="1598"/>
                    <a:pt x="619" y="1598"/>
                  </a:cubicBezTo>
                  <a:cubicBezTo>
                    <a:pt x="639" y="1598"/>
                    <a:pt x="660" y="1597"/>
                    <a:pt x="681" y="1595"/>
                  </a:cubicBezTo>
                  <a:cubicBezTo>
                    <a:pt x="778" y="1595"/>
                    <a:pt x="875" y="1570"/>
                    <a:pt x="948" y="1546"/>
                  </a:cubicBezTo>
                  <a:cubicBezTo>
                    <a:pt x="997" y="1546"/>
                    <a:pt x="1021" y="1498"/>
                    <a:pt x="997" y="1473"/>
                  </a:cubicBezTo>
                  <a:cubicBezTo>
                    <a:pt x="997" y="1438"/>
                    <a:pt x="971" y="1415"/>
                    <a:pt x="938" y="1415"/>
                  </a:cubicBezTo>
                  <a:cubicBezTo>
                    <a:pt x="925" y="1415"/>
                    <a:pt x="912" y="1418"/>
                    <a:pt x="899" y="1425"/>
                  </a:cubicBezTo>
                  <a:cubicBezTo>
                    <a:pt x="829" y="1446"/>
                    <a:pt x="756" y="1457"/>
                    <a:pt x="683" y="1457"/>
                  </a:cubicBezTo>
                  <a:cubicBezTo>
                    <a:pt x="507" y="1457"/>
                    <a:pt x="333" y="1392"/>
                    <a:pt x="195" y="1255"/>
                  </a:cubicBezTo>
                  <a:cubicBezTo>
                    <a:pt x="365" y="1157"/>
                    <a:pt x="535" y="1109"/>
                    <a:pt x="705" y="1085"/>
                  </a:cubicBezTo>
                  <a:lnTo>
                    <a:pt x="729" y="1085"/>
                  </a:lnTo>
                  <a:cubicBezTo>
                    <a:pt x="754" y="1060"/>
                    <a:pt x="778" y="1036"/>
                    <a:pt x="778" y="1012"/>
                  </a:cubicBezTo>
                  <a:cubicBezTo>
                    <a:pt x="778" y="987"/>
                    <a:pt x="754" y="963"/>
                    <a:pt x="729" y="939"/>
                  </a:cubicBezTo>
                  <a:lnTo>
                    <a:pt x="705" y="939"/>
                  </a:lnTo>
                  <a:cubicBezTo>
                    <a:pt x="511" y="890"/>
                    <a:pt x="341" y="793"/>
                    <a:pt x="171" y="696"/>
                  </a:cubicBezTo>
                  <a:cubicBezTo>
                    <a:pt x="389" y="647"/>
                    <a:pt x="608" y="623"/>
                    <a:pt x="827" y="623"/>
                  </a:cubicBezTo>
                  <a:cubicBezTo>
                    <a:pt x="851" y="623"/>
                    <a:pt x="875" y="599"/>
                    <a:pt x="899" y="574"/>
                  </a:cubicBezTo>
                  <a:cubicBezTo>
                    <a:pt x="899" y="550"/>
                    <a:pt x="899" y="526"/>
                    <a:pt x="875" y="502"/>
                  </a:cubicBezTo>
                  <a:cubicBezTo>
                    <a:pt x="754" y="404"/>
                    <a:pt x="657" y="283"/>
                    <a:pt x="559" y="161"/>
                  </a:cubicBezTo>
                  <a:lnTo>
                    <a:pt x="559" y="161"/>
                  </a:lnTo>
                  <a:cubicBezTo>
                    <a:pt x="851" y="259"/>
                    <a:pt x="1118" y="380"/>
                    <a:pt x="1385" y="526"/>
                  </a:cubicBezTo>
                  <a:cubicBezTo>
                    <a:pt x="1434" y="526"/>
                    <a:pt x="1482" y="526"/>
                    <a:pt x="1482" y="477"/>
                  </a:cubicBezTo>
                  <a:cubicBezTo>
                    <a:pt x="1507" y="429"/>
                    <a:pt x="1482" y="404"/>
                    <a:pt x="1458" y="380"/>
                  </a:cubicBezTo>
                  <a:cubicBezTo>
                    <a:pt x="803" y="61"/>
                    <a:pt x="574" y="1"/>
                    <a:pt x="4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442439" y="1508440"/>
              <a:ext cx="151050" cy="201598"/>
            </a:xfrm>
            <a:custGeom>
              <a:avLst/>
              <a:gdLst/>
              <a:ahLst/>
              <a:cxnLst/>
              <a:rect l="l" t="t" r="r" b="b"/>
              <a:pathLst>
                <a:path w="2211" h="2951" extrusionOk="0">
                  <a:moveTo>
                    <a:pt x="2131" y="1"/>
                  </a:moveTo>
                  <a:cubicBezTo>
                    <a:pt x="2118" y="1"/>
                    <a:pt x="2103" y="4"/>
                    <a:pt x="2089" y="11"/>
                  </a:cubicBezTo>
                  <a:cubicBezTo>
                    <a:pt x="2089" y="11"/>
                    <a:pt x="0" y="982"/>
                    <a:pt x="49" y="2877"/>
                  </a:cubicBezTo>
                  <a:cubicBezTo>
                    <a:pt x="49" y="2901"/>
                    <a:pt x="73" y="2950"/>
                    <a:pt x="121" y="2950"/>
                  </a:cubicBezTo>
                  <a:cubicBezTo>
                    <a:pt x="170" y="2950"/>
                    <a:pt x="194" y="2901"/>
                    <a:pt x="194" y="2877"/>
                  </a:cubicBezTo>
                  <a:cubicBezTo>
                    <a:pt x="170" y="1080"/>
                    <a:pt x="2138" y="132"/>
                    <a:pt x="2162" y="132"/>
                  </a:cubicBezTo>
                  <a:cubicBezTo>
                    <a:pt x="2186" y="108"/>
                    <a:pt x="2211" y="84"/>
                    <a:pt x="2186" y="35"/>
                  </a:cubicBezTo>
                  <a:cubicBezTo>
                    <a:pt x="2186" y="18"/>
                    <a:pt x="2162" y="1"/>
                    <a:pt x="213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384917" y="2882605"/>
            <a:ext cx="1623311" cy="1283228"/>
            <a:chOff x="855987" y="2204128"/>
            <a:chExt cx="1217483" cy="962421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" name="Google Shape;25;p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5199638" y="569431"/>
            <a:ext cx="2202244" cy="959963"/>
            <a:chOff x="3965010" y="571479"/>
            <a:chExt cx="1651683" cy="719972"/>
          </a:xfrm>
        </p:grpSpPr>
        <p:grpSp>
          <p:nvGrpSpPr>
            <p:cNvPr id="27" name="Google Shape;27;p2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28" name="Google Shape;28;p2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29" name="Google Shape;29;p2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0" name="Google Shape;30;p2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" name="Google Shape;31;p2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" name="Google Shape;32;p2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33" name="Google Shape;33;p2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" name="Google Shape;34;p2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" name="Google Shape;35;p2"/>
          <p:cNvGrpSpPr/>
          <p:nvPr/>
        </p:nvGrpSpPr>
        <p:grpSpPr>
          <a:xfrm>
            <a:off x="9668549" y="4956980"/>
            <a:ext cx="1354408" cy="1926185"/>
            <a:chOff x="-1047799" y="3300294"/>
            <a:chExt cx="413467" cy="588041"/>
          </a:xfrm>
        </p:grpSpPr>
        <p:sp>
          <p:nvSpPr>
            <p:cNvPr id="36" name="Google Shape;36;p2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" name="Google Shape;48;p2"/>
          <p:cNvGrpSpPr/>
          <p:nvPr/>
        </p:nvGrpSpPr>
        <p:grpSpPr>
          <a:xfrm rot="1386123">
            <a:off x="1173388" y="4865247"/>
            <a:ext cx="1430945" cy="2411160"/>
            <a:chOff x="-653265" y="1899986"/>
            <a:chExt cx="171302" cy="288619"/>
          </a:xfrm>
        </p:grpSpPr>
        <p:sp>
          <p:nvSpPr>
            <p:cNvPr id="49" name="Google Shape;49;p2"/>
            <p:cNvSpPr/>
            <p:nvPr/>
          </p:nvSpPr>
          <p:spPr>
            <a:xfrm>
              <a:off x="-651356" y="1997166"/>
              <a:ext cx="32212" cy="26798"/>
            </a:xfrm>
            <a:custGeom>
              <a:avLst/>
              <a:gdLst/>
              <a:ahLst/>
              <a:cxnLst/>
              <a:rect l="l" t="t" r="r" b="b"/>
              <a:pathLst>
                <a:path w="827" h="688" extrusionOk="0">
                  <a:moveTo>
                    <a:pt x="462" y="80"/>
                  </a:moveTo>
                  <a:cubicBezTo>
                    <a:pt x="802" y="80"/>
                    <a:pt x="802" y="591"/>
                    <a:pt x="462" y="591"/>
                  </a:cubicBezTo>
                  <a:cubicBezTo>
                    <a:pt x="122" y="591"/>
                    <a:pt x="122" y="80"/>
                    <a:pt x="462" y="80"/>
                  </a:cubicBezTo>
                  <a:close/>
                  <a:moveTo>
                    <a:pt x="470" y="0"/>
                  </a:moveTo>
                  <a:cubicBezTo>
                    <a:pt x="381" y="0"/>
                    <a:pt x="291" y="33"/>
                    <a:pt x="219" y="105"/>
                  </a:cubicBezTo>
                  <a:cubicBezTo>
                    <a:pt x="0" y="323"/>
                    <a:pt x="146" y="688"/>
                    <a:pt x="462" y="688"/>
                  </a:cubicBezTo>
                  <a:cubicBezTo>
                    <a:pt x="656" y="688"/>
                    <a:pt x="826" y="542"/>
                    <a:pt x="826" y="348"/>
                  </a:cubicBezTo>
                  <a:cubicBezTo>
                    <a:pt x="826" y="136"/>
                    <a:pt x="651" y="0"/>
                    <a:pt x="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-527106" y="1913930"/>
              <a:ext cx="45143" cy="47052"/>
            </a:xfrm>
            <a:custGeom>
              <a:avLst/>
              <a:gdLst/>
              <a:ahLst/>
              <a:cxnLst/>
              <a:rect l="l" t="t" r="r" b="b"/>
              <a:pathLst>
                <a:path w="1159" h="1208" extrusionOk="0">
                  <a:moveTo>
                    <a:pt x="626" y="1"/>
                  </a:moveTo>
                  <a:cubicBezTo>
                    <a:pt x="368" y="1"/>
                    <a:pt x="163" y="396"/>
                    <a:pt x="163" y="396"/>
                  </a:cubicBezTo>
                  <a:cubicBezTo>
                    <a:pt x="0" y="997"/>
                    <a:pt x="317" y="1207"/>
                    <a:pt x="551" y="1207"/>
                  </a:cubicBezTo>
                  <a:cubicBezTo>
                    <a:pt x="666" y="1207"/>
                    <a:pt x="762" y="1156"/>
                    <a:pt x="770" y="1076"/>
                  </a:cubicBezTo>
                  <a:cubicBezTo>
                    <a:pt x="794" y="833"/>
                    <a:pt x="479" y="736"/>
                    <a:pt x="479" y="736"/>
                  </a:cubicBezTo>
                  <a:cubicBezTo>
                    <a:pt x="479" y="736"/>
                    <a:pt x="1159" y="396"/>
                    <a:pt x="819" y="80"/>
                  </a:cubicBezTo>
                  <a:cubicBezTo>
                    <a:pt x="753" y="23"/>
                    <a:pt x="688" y="1"/>
                    <a:pt x="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-564303" y="1911944"/>
              <a:ext cx="42728" cy="46273"/>
            </a:xfrm>
            <a:custGeom>
              <a:avLst/>
              <a:gdLst/>
              <a:ahLst/>
              <a:cxnLst/>
              <a:rect l="l" t="t" r="r" b="b"/>
              <a:pathLst>
                <a:path w="1097" h="1188" extrusionOk="0">
                  <a:moveTo>
                    <a:pt x="548" y="1"/>
                  </a:moveTo>
                  <a:cubicBezTo>
                    <a:pt x="491" y="1"/>
                    <a:pt x="429" y="17"/>
                    <a:pt x="365" y="58"/>
                  </a:cubicBezTo>
                  <a:cubicBezTo>
                    <a:pt x="0" y="301"/>
                    <a:pt x="680" y="738"/>
                    <a:pt x="680" y="738"/>
                  </a:cubicBezTo>
                  <a:cubicBezTo>
                    <a:pt x="680" y="738"/>
                    <a:pt x="340" y="811"/>
                    <a:pt x="340" y="1030"/>
                  </a:cubicBezTo>
                  <a:cubicBezTo>
                    <a:pt x="349" y="1120"/>
                    <a:pt x="464" y="1188"/>
                    <a:pt x="597" y="1188"/>
                  </a:cubicBezTo>
                  <a:cubicBezTo>
                    <a:pt x="821" y="1188"/>
                    <a:pt x="1097" y="1000"/>
                    <a:pt x="1021" y="422"/>
                  </a:cubicBezTo>
                  <a:cubicBezTo>
                    <a:pt x="1021" y="422"/>
                    <a:pt x="835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525509" y="1900921"/>
              <a:ext cx="20838" cy="20877"/>
            </a:xfrm>
            <a:custGeom>
              <a:avLst/>
              <a:gdLst/>
              <a:ahLst/>
              <a:cxnLst/>
              <a:rect l="l" t="t" r="r" b="b"/>
              <a:pathLst>
                <a:path w="535" h="536" extrusionOk="0">
                  <a:moveTo>
                    <a:pt x="462" y="1"/>
                  </a:moveTo>
                  <a:cubicBezTo>
                    <a:pt x="292" y="25"/>
                    <a:pt x="0" y="195"/>
                    <a:pt x="49" y="487"/>
                  </a:cubicBezTo>
                  <a:cubicBezTo>
                    <a:pt x="49" y="511"/>
                    <a:pt x="73" y="535"/>
                    <a:pt x="97" y="535"/>
                  </a:cubicBezTo>
                  <a:lnTo>
                    <a:pt x="122" y="535"/>
                  </a:lnTo>
                  <a:cubicBezTo>
                    <a:pt x="146" y="535"/>
                    <a:pt x="146" y="511"/>
                    <a:pt x="146" y="487"/>
                  </a:cubicBezTo>
                  <a:cubicBezTo>
                    <a:pt x="97" y="171"/>
                    <a:pt x="462" y="98"/>
                    <a:pt x="486" y="98"/>
                  </a:cubicBezTo>
                  <a:cubicBezTo>
                    <a:pt x="510" y="74"/>
                    <a:pt x="535" y="49"/>
                    <a:pt x="510" y="25"/>
                  </a:cubicBezTo>
                  <a:cubicBezTo>
                    <a:pt x="510" y="1"/>
                    <a:pt x="486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540660" y="1899986"/>
              <a:ext cx="17060" cy="20838"/>
            </a:xfrm>
            <a:custGeom>
              <a:avLst/>
              <a:gdLst/>
              <a:ahLst/>
              <a:cxnLst/>
              <a:rect l="l" t="t" r="r" b="b"/>
              <a:pathLst>
                <a:path w="438" h="535" extrusionOk="0">
                  <a:moveTo>
                    <a:pt x="49" y="1"/>
                  </a:moveTo>
                  <a:cubicBezTo>
                    <a:pt x="1" y="1"/>
                    <a:pt x="1" y="25"/>
                    <a:pt x="1" y="49"/>
                  </a:cubicBezTo>
                  <a:cubicBezTo>
                    <a:pt x="1" y="98"/>
                    <a:pt x="25" y="98"/>
                    <a:pt x="49" y="98"/>
                  </a:cubicBezTo>
                  <a:cubicBezTo>
                    <a:pt x="98" y="98"/>
                    <a:pt x="146" y="122"/>
                    <a:pt x="195" y="146"/>
                  </a:cubicBezTo>
                  <a:cubicBezTo>
                    <a:pt x="292" y="243"/>
                    <a:pt x="341" y="365"/>
                    <a:pt x="341" y="511"/>
                  </a:cubicBezTo>
                  <a:cubicBezTo>
                    <a:pt x="341" y="535"/>
                    <a:pt x="365" y="535"/>
                    <a:pt x="389" y="535"/>
                  </a:cubicBezTo>
                  <a:cubicBezTo>
                    <a:pt x="414" y="535"/>
                    <a:pt x="438" y="511"/>
                    <a:pt x="438" y="486"/>
                  </a:cubicBezTo>
                  <a:cubicBezTo>
                    <a:pt x="438" y="341"/>
                    <a:pt x="365" y="171"/>
                    <a:pt x="243" y="73"/>
                  </a:cubicBezTo>
                  <a:cubicBezTo>
                    <a:pt x="195" y="25"/>
                    <a:pt x="122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-653265" y="1974731"/>
              <a:ext cx="137260" cy="213874"/>
            </a:xfrm>
            <a:custGeom>
              <a:avLst/>
              <a:gdLst/>
              <a:ahLst/>
              <a:cxnLst/>
              <a:rect l="l" t="t" r="r" b="b"/>
              <a:pathLst>
                <a:path w="3524" h="5491" extrusionOk="0">
                  <a:moveTo>
                    <a:pt x="3353" y="1"/>
                  </a:moveTo>
                  <a:cubicBezTo>
                    <a:pt x="3329" y="25"/>
                    <a:pt x="3329" y="49"/>
                    <a:pt x="3329" y="73"/>
                  </a:cubicBezTo>
                  <a:cubicBezTo>
                    <a:pt x="3353" y="122"/>
                    <a:pt x="3377" y="171"/>
                    <a:pt x="3377" y="244"/>
                  </a:cubicBezTo>
                  <a:cubicBezTo>
                    <a:pt x="3377" y="268"/>
                    <a:pt x="3402" y="268"/>
                    <a:pt x="3426" y="268"/>
                  </a:cubicBezTo>
                  <a:cubicBezTo>
                    <a:pt x="3450" y="268"/>
                    <a:pt x="3475" y="244"/>
                    <a:pt x="3475" y="219"/>
                  </a:cubicBezTo>
                  <a:cubicBezTo>
                    <a:pt x="3450" y="98"/>
                    <a:pt x="3426" y="25"/>
                    <a:pt x="3426" y="25"/>
                  </a:cubicBezTo>
                  <a:cubicBezTo>
                    <a:pt x="3402" y="1"/>
                    <a:pt x="3377" y="1"/>
                    <a:pt x="3353" y="1"/>
                  </a:cubicBezTo>
                  <a:close/>
                  <a:moveTo>
                    <a:pt x="3465" y="377"/>
                  </a:moveTo>
                  <a:cubicBezTo>
                    <a:pt x="3438" y="377"/>
                    <a:pt x="3414" y="389"/>
                    <a:pt x="3426" y="414"/>
                  </a:cubicBezTo>
                  <a:cubicBezTo>
                    <a:pt x="3426" y="462"/>
                    <a:pt x="3426" y="535"/>
                    <a:pt x="3426" y="584"/>
                  </a:cubicBezTo>
                  <a:lnTo>
                    <a:pt x="3426" y="608"/>
                  </a:lnTo>
                  <a:cubicBezTo>
                    <a:pt x="3426" y="632"/>
                    <a:pt x="3450" y="656"/>
                    <a:pt x="3475" y="656"/>
                  </a:cubicBezTo>
                  <a:cubicBezTo>
                    <a:pt x="3499" y="656"/>
                    <a:pt x="3499" y="632"/>
                    <a:pt x="3523" y="632"/>
                  </a:cubicBezTo>
                  <a:lnTo>
                    <a:pt x="3523" y="584"/>
                  </a:lnTo>
                  <a:cubicBezTo>
                    <a:pt x="3523" y="535"/>
                    <a:pt x="3523" y="486"/>
                    <a:pt x="3523" y="414"/>
                  </a:cubicBezTo>
                  <a:cubicBezTo>
                    <a:pt x="3523" y="389"/>
                    <a:pt x="3493" y="377"/>
                    <a:pt x="3465" y="377"/>
                  </a:cubicBezTo>
                  <a:close/>
                  <a:moveTo>
                    <a:pt x="3450" y="754"/>
                  </a:moveTo>
                  <a:cubicBezTo>
                    <a:pt x="3426" y="754"/>
                    <a:pt x="3402" y="754"/>
                    <a:pt x="3402" y="778"/>
                  </a:cubicBezTo>
                  <a:cubicBezTo>
                    <a:pt x="3402" y="851"/>
                    <a:pt x="3377" y="899"/>
                    <a:pt x="3353" y="948"/>
                  </a:cubicBezTo>
                  <a:cubicBezTo>
                    <a:pt x="3329" y="972"/>
                    <a:pt x="3353" y="997"/>
                    <a:pt x="3377" y="1021"/>
                  </a:cubicBezTo>
                  <a:lnTo>
                    <a:pt x="3402" y="1021"/>
                  </a:lnTo>
                  <a:cubicBezTo>
                    <a:pt x="3426" y="1021"/>
                    <a:pt x="3426" y="997"/>
                    <a:pt x="3426" y="997"/>
                  </a:cubicBezTo>
                  <a:cubicBezTo>
                    <a:pt x="3450" y="924"/>
                    <a:pt x="3475" y="875"/>
                    <a:pt x="3499" y="802"/>
                  </a:cubicBezTo>
                  <a:cubicBezTo>
                    <a:pt x="3499" y="778"/>
                    <a:pt x="3475" y="754"/>
                    <a:pt x="3450" y="754"/>
                  </a:cubicBezTo>
                  <a:close/>
                  <a:moveTo>
                    <a:pt x="2576" y="899"/>
                  </a:moveTo>
                  <a:cubicBezTo>
                    <a:pt x="2503" y="924"/>
                    <a:pt x="2430" y="997"/>
                    <a:pt x="2406" y="1045"/>
                  </a:cubicBezTo>
                  <a:cubicBezTo>
                    <a:pt x="2406" y="1069"/>
                    <a:pt x="2406" y="1118"/>
                    <a:pt x="2430" y="1118"/>
                  </a:cubicBezTo>
                  <a:lnTo>
                    <a:pt x="2454" y="1118"/>
                  </a:lnTo>
                  <a:cubicBezTo>
                    <a:pt x="2479" y="1118"/>
                    <a:pt x="2479" y="1118"/>
                    <a:pt x="2503" y="1094"/>
                  </a:cubicBezTo>
                  <a:cubicBezTo>
                    <a:pt x="2503" y="1045"/>
                    <a:pt x="2551" y="1021"/>
                    <a:pt x="2600" y="997"/>
                  </a:cubicBezTo>
                  <a:cubicBezTo>
                    <a:pt x="2649" y="972"/>
                    <a:pt x="2624" y="899"/>
                    <a:pt x="2576" y="899"/>
                  </a:cubicBezTo>
                  <a:close/>
                  <a:moveTo>
                    <a:pt x="2722" y="948"/>
                  </a:moveTo>
                  <a:cubicBezTo>
                    <a:pt x="2697" y="972"/>
                    <a:pt x="2697" y="997"/>
                    <a:pt x="2722" y="1021"/>
                  </a:cubicBezTo>
                  <a:cubicBezTo>
                    <a:pt x="2770" y="1045"/>
                    <a:pt x="2794" y="1094"/>
                    <a:pt x="2819" y="1142"/>
                  </a:cubicBezTo>
                  <a:cubicBezTo>
                    <a:pt x="2843" y="1167"/>
                    <a:pt x="2843" y="1167"/>
                    <a:pt x="2867" y="1167"/>
                  </a:cubicBezTo>
                  <a:lnTo>
                    <a:pt x="2916" y="1191"/>
                  </a:lnTo>
                  <a:cubicBezTo>
                    <a:pt x="2916" y="1167"/>
                    <a:pt x="2940" y="1142"/>
                    <a:pt x="2916" y="1118"/>
                  </a:cubicBezTo>
                  <a:cubicBezTo>
                    <a:pt x="2892" y="1045"/>
                    <a:pt x="2843" y="997"/>
                    <a:pt x="2794" y="948"/>
                  </a:cubicBezTo>
                  <a:close/>
                  <a:moveTo>
                    <a:pt x="3268" y="1078"/>
                  </a:moveTo>
                  <a:cubicBezTo>
                    <a:pt x="3256" y="1078"/>
                    <a:pt x="3243" y="1082"/>
                    <a:pt x="3232" y="1094"/>
                  </a:cubicBezTo>
                  <a:cubicBezTo>
                    <a:pt x="3207" y="1142"/>
                    <a:pt x="3159" y="1167"/>
                    <a:pt x="3110" y="1215"/>
                  </a:cubicBezTo>
                  <a:cubicBezTo>
                    <a:pt x="3086" y="1215"/>
                    <a:pt x="3086" y="1239"/>
                    <a:pt x="3110" y="1264"/>
                  </a:cubicBezTo>
                  <a:cubicBezTo>
                    <a:pt x="3110" y="1288"/>
                    <a:pt x="3134" y="1288"/>
                    <a:pt x="3159" y="1288"/>
                  </a:cubicBezTo>
                  <a:cubicBezTo>
                    <a:pt x="3207" y="1264"/>
                    <a:pt x="3256" y="1215"/>
                    <a:pt x="3305" y="1167"/>
                  </a:cubicBezTo>
                  <a:cubicBezTo>
                    <a:pt x="3342" y="1129"/>
                    <a:pt x="3308" y="1078"/>
                    <a:pt x="3268" y="1078"/>
                  </a:cubicBezTo>
                  <a:close/>
                  <a:moveTo>
                    <a:pt x="2469" y="1197"/>
                  </a:moveTo>
                  <a:cubicBezTo>
                    <a:pt x="2460" y="1197"/>
                    <a:pt x="2454" y="1203"/>
                    <a:pt x="2454" y="1215"/>
                  </a:cubicBezTo>
                  <a:cubicBezTo>
                    <a:pt x="2430" y="1215"/>
                    <a:pt x="2406" y="1264"/>
                    <a:pt x="2430" y="1264"/>
                  </a:cubicBezTo>
                  <a:cubicBezTo>
                    <a:pt x="2479" y="1337"/>
                    <a:pt x="2527" y="1385"/>
                    <a:pt x="2600" y="1385"/>
                  </a:cubicBezTo>
                  <a:lnTo>
                    <a:pt x="2624" y="1410"/>
                  </a:lnTo>
                  <a:cubicBezTo>
                    <a:pt x="2649" y="1410"/>
                    <a:pt x="2673" y="1385"/>
                    <a:pt x="2673" y="1361"/>
                  </a:cubicBezTo>
                  <a:cubicBezTo>
                    <a:pt x="2673" y="1337"/>
                    <a:pt x="2649" y="1288"/>
                    <a:pt x="2624" y="1288"/>
                  </a:cubicBezTo>
                  <a:cubicBezTo>
                    <a:pt x="2576" y="1288"/>
                    <a:pt x="2527" y="1264"/>
                    <a:pt x="2503" y="1215"/>
                  </a:cubicBezTo>
                  <a:cubicBezTo>
                    <a:pt x="2491" y="1203"/>
                    <a:pt x="2479" y="1197"/>
                    <a:pt x="2469" y="1197"/>
                  </a:cubicBezTo>
                  <a:close/>
                  <a:moveTo>
                    <a:pt x="2958" y="1253"/>
                  </a:moveTo>
                  <a:cubicBezTo>
                    <a:pt x="2954" y="1253"/>
                    <a:pt x="2948" y="1256"/>
                    <a:pt x="2940" y="1264"/>
                  </a:cubicBezTo>
                  <a:cubicBezTo>
                    <a:pt x="2916" y="1264"/>
                    <a:pt x="2892" y="1264"/>
                    <a:pt x="2892" y="1288"/>
                  </a:cubicBezTo>
                  <a:lnTo>
                    <a:pt x="2794" y="1312"/>
                  </a:lnTo>
                  <a:cubicBezTo>
                    <a:pt x="2790" y="1310"/>
                    <a:pt x="2786" y="1309"/>
                    <a:pt x="2782" y="1309"/>
                  </a:cubicBezTo>
                  <a:cubicBezTo>
                    <a:pt x="2746" y="1309"/>
                    <a:pt x="2750" y="1410"/>
                    <a:pt x="2794" y="1410"/>
                  </a:cubicBezTo>
                  <a:cubicBezTo>
                    <a:pt x="2843" y="1410"/>
                    <a:pt x="2867" y="1385"/>
                    <a:pt x="2916" y="1385"/>
                  </a:cubicBezTo>
                  <a:cubicBezTo>
                    <a:pt x="2916" y="1410"/>
                    <a:pt x="2916" y="1458"/>
                    <a:pt x="2916" y="1482"/>
                  </a:cubicBezTo>
                  <a:cubicBezTo>
                    <a:pt x="2916" y="1507"/>
                    <a:pt x="2940" y="1531"/>
                    <a:pt x="2964" y="1531"/>
                  </a:cubicBezTo>
                  <a:lnTo>
                    <a:pt x="2989" y="1531"/>
                  </a:lnTo>
                  <a:cubicBezTo>
                    <a:pt x="3013" y="1531"/>
                    <a:pt x="3037" y="1507"/>
                    <a:pt x="3037" y="1482"/>
                  </a:cubicBezTo>
                  <a:cubicBezTo>
                    <a:pt x="3013" y="1434"/>
                    <a:pt x="3013" y="1410"/>
                    <a:pt x="3013" y="1361"/>
                  </a:cubicBezTo>
                  <a:cubicBezTo>
                    <a:pt x="3037" y="1361"/>
                    <a:pt x="3037" y="1337"/>
                    <a:pt x="3037" y="1312"/>
                  </a:cubicBezTo>
                  <a:cubicBezTo>
                    <a:pt x="3013" y="1288"/>
                    <a:pt x="3013" y="1264"/>
                    <a:pt x="2989" y="1264"/>
                  </a:cubicBezTo>
                  <a:cubicBezTo>
                    <a:pt x="2973" y="1264"/>
                    <a:pt x="2967" y="1253"/>
                    <a:pt x="2958" y="1253"/>
                  </a:cubicBezTo>
                  <a:close/>
                  <a:moveTo>
                    <a:pt x="2989" y="1628"/>
                  </a:moveTo>
                  <a:cubicBezTo>
                    <a:pt x="2964" y="1628"/>
                    <a:pt x="2940" y="1652"/>
                    <a:pt x="2940" y="1677"/>
                  </a:cubicBezTo>
                  <a:cubicBezTo>
                    <a:pt x="2916" y="1725"/>
                    <a:pt x="2916" y="1798"/>
                    <a:pt x="2892" y="1847"/>
                  </a:cubicBezTo>
                  <a:cubicBezTo>
                    <a:pt x="2892" y="1871"/>
                    <a:pt x="2916" y="1895"/>
                    <a:pt x="2940" y="1895"/>
                  </a:cubicBezTo>
                  <a:cubicBezTo>
                    <a:pt x="2964" y="1895"/>
                    <a:pt x="2989" y="1895"/>
                    <a:pt x="2989" y="1871"/>
                  </a:cubicBezTo>
                  <a:cubicBezTo>
                    <a:pt x="3013" y="1798"/>
                    <a:pt x="3013" y="1750"/>
                    <a:pt x="3037" y="1677"/>
                  </a:cubicBezTo>
                  <a:cubicBezTo>
                    <a:pt x="3037" y="1652"/>
                    <a:pt x="3013" y="1628"/>
                    <a:pt x="2989" y="1628"/>
                  </a:cubicBezTo>
                  <a:close/>
                  <a:moveTo>
                    <a:pt x="1628" y="1993"/>
                  </a:moveTo>
                  <a:cubicBezTo>
                    <a:pt x="1604" y="1993"/>
                    <a:pt x="1580" y="2017"/>
                    <a:pt x="1580" y="2041"/>
                  </a:cubicBezTo>
                  <a:cubicBezTo>
                    <a:pt x="1580" y="2065"/>
                    <a:pt x="1604" y="2090"/>
                    <a:pt x="1628" y="2090"/>
                  </a:cubicBezTo>
                  <a:cubicBezTo>
                    <a:pt x="1677" y="2090"/>
                    <a:pt x="1726" y="2090"/>
                    <a:pt x="1750" y="2114"/>
                  </a:cubicBezTo>
                  <a:lnTo>
                    <a:pt x="1823" y="2114"/>
                  </a:lnTo>
                  <a:cubicBezTo>
                    <a:pt x="1823" y="2114"/>
                    <a:pt x="1847" y="2114"/>
                    <a:pt x="1847" y="2090"/>
                  </a:cubicBezTo>
                  <a:cubicBezTo>
                    <a:pt x="1847" y="2065"/>
                    <a:pt x="1847" y="2041"/>
                    <a:pt x="1823" y="2017"/>
                  </a:cubicBezTo>
                  <a:lnTo>
                    <a:pt x="1798" y="2017"/>
                  </a:lnTo>
                  <a:cubicBezTo>
                    <a:pt x="1750" y="1993"/>
                    <a:pt x="1677" y="1993"/>
                    <a:pt x="1628" y="1993"/>
                  </a:cubicBezTo>
                  <a:close/>
                  <a:moveTo>
                    <a:pt x="2892" y="1993"/>
                  </a:moveTo>
                  <a:cubicBezTo>
                    <a:pt x="2867" y="1993"/>
                    <a:pt x="2843" y="1993"/>
                    <a:pt x="2819" y="2017"/>
                  </a:cubicBezTo>
                  <a:cubicBezTo>
                    <a:pt x="2794" y="2065"/>
                    <a:pt x="2770" y="2114"/>
                    <a:pt x="2722" y="2163"/>
                  </a:cubicBezTo>
                  <a:cubicBezTo>
                    <a:pt x="2722" y="2187"/>
                    <a:pt x="2722" y="2211"/>
                    <a:pt x="2722" y="2235"/>
                  </a:cubicBezTo>
                  <a:lnTo>
                    <a:pt x="2794" y="2235"/>
                  </a:lnTo>
                  <a:cubicBezTo>
                    <a:pt x="2843" y="2187"/>
                    <a:pt x="2867" y="2114"/>
                    <a:pt x="2916" y="2065"/>
                  </a:cubicBezTo>
                  <a:cubicBezTo>
                    <a:pt x="2916" y="2041"/>
                    <a:pt x="2916" y="2017"/>
                    <a:pt x="2892" y="1993"/>
                  </a:cubicBezTo>
                  <a:close/>
                  <a:moveTo>
                    <a:pt x="1968" y="2144"/>
                  </a:moveTo>
                  <a:cubicBezTo>
                    <a:pt x="1956" y="2144"/>
                    <a:pt x="1944" y="2150"/>
                    <a:pt x="1944" y="2163"/>
                  </a:cubicBezTo>
                  <a:cubicBezTo>
                    <a:pt x="1920" y="2163"/>
                    <a:pt x="1920" y="2211"/>
                    <a:pt x="1944" y="2211"/>
                  </a:cubicBezTo>
                  <a:cubicBezTo>
                    <a:pt x="1993" y="2260"/>
                    <a:pt x="2017" y="2284"/>
                    <a:pt x="2066" y="2333"/>
                  </a:cubicBezTo>
                  <a:lnTo>
                    <a:pt x="2114" y="2333"/>
                  </a:lnTo>
                  <a:cubicBezTo>
                    <a:pt x="2114" y="2357"/>
                    <a:pt x="2139" y="2357"/>
                    <a:pt x="2139" y="2357"/>
                  </a:cubicBezTo>
                  <a:cubicBezTo>
                    <a:pt x="2163" y="2333"/>
                    <a:pt x="2163" y="2308"/>
                    <a:pt x="2139" y="2284"/>
                  </a:cubicBezTo>
                  <a:cubicBezTo>
                    <a:pt x="2114" y="2235"/>
                    <a:pt x="2066" y="2187"/>
                    <a:pt x="1993" y="2163"/>
                  </a:cubicBezTo>
                  <a:cubicBezTo>
                    <a:pt x="1993" y="2150"/>
                    <a:pt x="1981" y="2144"/>
                    <a:pt x="1968" y="2144"/>
                  </a:cubicBezTo>
                  <a:close/>
                  <a:moveTo>
                    <a:pt x="1531" y="2114"/>
                  </a:moveTo>
                  <a:cubicBezTo>
                    <a:pt x="1507" y="2114"/>
                    <a:pt x="1483" y="2138"/>
                    <a:pt x="1483" y="2163"/>
                  </a:cubicBezTo>
                  <a:cubicBezTo>
                    <a:pt x="1483" y="2235"/>
                    <a:pt x="1507" y="2308"/>
                    <a:pt x="1555" y="2357"/>
                  </a:cubicBezTo>
                  <a:cubicBezTo>
                    <a:pt x="1555" y="2357"/>
                    <a:pt x="1580" y="2381"/>
                    <a:pt x="1604" y="2381"/>
                  </a:cubicBezTo>
                  <a:cubicBezTo>
                    <a:pt x="1604" y="2381"/>
                    <a:pt x="1628" y="2381"/>
                    <a:pt x="1628" y="2357"/>
                  </a:cubicBezTo>
                  <a:cubicBezTo>
                    <a:pt x="1653" y="2357"/>
                    <a:pt x="1653" y="2308"/>
                    <a:pt x="1628" y="2308"/>
                  </a:cubicBezTo>
                  <a:cubicBezTo>
                    <a:pt x="1580" y="2260"/>
                    <a:pt x="1580" y="2211"/>
                    <a:pt x="1555" y="2163"/>
                  </a:cubicBezTo>
                  <a:cubicBezTo>
                    <a:pt x="1580" y="2138"/>
                    <a:pt x="1555" y="2114"/>
                    <a:pt x="1531" y="2114"/>
                  </a:cubicBezTo>
                  <a:close/>
                  <a:moveTo>
                    <a:pt x="2637" y="2266"/>
                  </a:moveTo>
                  <a:cubicBezTo>
                    <a:pt x="2624" y="2266"/>
                    <a:pt x="2612" y="2272"/>
                    <a:pt x="2600" y="2284"/>
                  </a:cubicBezTo>
                  <a:cubicBezTo>
                    <a:pt x="2551" y="2308"/>
                    <a:pt x="2503" y="2333"/>
                    <a:pt x="2454" y="2357"/>
                  </a:cubicBezTo>
                  <a:cubicBezTo>
                    <a:pt x="2406" y="2381"/>
                    <a:pt x="2406" y="2406"/>
                    <a:pt x="2430" y="2430"/>
                  </a:cubicBezTo>
                  <a:cubicBezTo>
                    <a:pt x="2430" y="2454"/>
                    <a:pt x="2430" y="2454"/>
                    <a:pt x="2454" y="2454"/>
                  </a:cubicBezTo>
                  <a:lnTo>
                    <a:pt x="2503" y="2430"/>
                  </a:lnTo>
                  <a:cubicBezTo>
                    <a:pt x="2551" y="2406"/>
                    <a:pt x="2600" y="2381"/>
                    <a:pt x="2673" y="2333"/>
                  </a:cubicBezTo>
                  <a:cubicBezTo>
                    <a:pt x="2673" y="2333"/>
                    <a:pt x="2673" y="2284"/>
                    <a:pt x="2673" y="2284"/>
                  </a:cubicBezTo>
                  <a:cubicBezTo>
                    <a:pt x="2661" y="2272"/>
                    <a:pt x="2649" y="2266"/>
                    <a:pt x="2637" y="2266"/>
                  </a:cubicBezTo>
                  <a:close/>
                  <a:moveTo>
                    <a:pt x="1748" y="2395"/>
                  </a:moveTo>
                  <a:cubicBezTo>
                    <a:pt x="1726" y="2395"/>
                    <a:pt x="1701" y="2413"/>
                    <a:pt x="1701" y="2430"/>
                  </a:cubicBezTo>
                  <a:cubicBezTo>
                    <a:pt x="1677" y="2454"/>
                    <a:pt x="1701" y="2478"/>
                    <a:pt x="1726" y="2478"/>
                  </a:cubicBezTo>
                  <a:cubicBezTo>
                    <a:pt x="1774" y="2527"/>
                    <a:pt x="1847" y="2527"/>
                    <a:pt x="1920" y="2551"/>
                  </a:cubicBezTo>
                  <a:cubicBezTo>
                    <a:pt x="1968" y="2527"/>
                    <a:pt x="1968" y="2478"/>
                    <a:pt x="1920" y="2454"/>
                  </a:cubicBezTo>
                  <a:cubicBezTo>
                    <a:pt x="1871" y="2454"/>
                    <a:pt x="1823" y="2430"/>
                    <a:pt x="1774" y="2406"/>
                  </a:cubicBezTo>
                  <a:cubicBezTo>
                    <a:pt x="1767" y="2398"/>
                    <a:pt x="1758" y="2395"/>
                    <a:pt x="1748" y="2395"/>
                  </a:cubicBezTo>
                  <a:close/>
                  <a:moveTo>
                    <a:pt x="2208" y="2395"/>
                  </a:moveTo>
                  <a:cubicBezTo>
                    <a:pt x="2201" y="2395"/>
                    <a:pt x="2194" y="2398"/>
                    <a:pt x="2187" y="2406"/>
                  </a:cubicBezTo>
                  <a:cubicBezTo>
                    <a:pt x="2163" y="2406"/>
                    <a:pt x="2139" y="2430"/>
                    <a:pt x="2139" y="2454"/>
                  </a:cubicBezTo>
                  <a:lnTo>
                    <a:pt x="2090" y="2454"/>
                  </a:lnTo>
                  <a:cubicBezTo>
                    <a:pt x="2066" y="2454"/>
                    <a:pt x="2041" y="2478"/>
                    <a:pt x="2041" y="2503"/>
                  </a:cubicBezTo>
                  <a:cubicBezTo>
                    <a:pt x="2041" y="2527"/>
                    <a:pt x="2066" y="2551"/>
                    <a:pt x="2090" y="2551"/>
                  </a:cubicBezTo>
                  <a:lnTo>
                    <a:pt x="2187" y="2551"/>
                  </a:lnTo>
                  <a:cubicBezTo>
                    <a:pt x="2187" y="2551"/>
                    <a:pt x="2187" y="2576"/>
                    <a:pt x="2187" y="2600"/>
                  </a:cubicBezTo>
                  <a:lnTo>
                    <a:pt x="2187" y="2624"/>
                  </a:lnTo>
                  <a:cubicBezTo>
                    <a:pt x="2163" y="2648"/>
                    <a:pt x="2187" y="2673"/>
                    <a:pt x="2211" y="2673"/>
                  </a:cubicBezTo>
                  <a:lnTo>
                    <a:pt x="2236" y="2673"/>
                  </a:lnTo>
                  <a:cubicBezTo>
                    <a:pt x="2260" y="2673"/>
                    <a:pt x="2260" y="2648"/>
                    <a:pt x="2260" y="2624"/>
                  </a:cubicBezTo>
                  <a:lnTo>
                    <a:pt x="2260" y="2600"/>
                  </a:lnTo>
                  <a:cubicBezTo>
                    <a:pt x="2260" y="2576"/>
                    <a:pt x="2260" y="2551"/>
                    <a:pt x="2260" y="2527"/>
                  </a:cubicBezTo>
                  <a:lnTo>
                    <a:pt x="2284" y="2527"/>
                  </a:lnTo>
                  <a:cubicBezTo>
                    <a:pt x="2333" y="2478"/>
                    <a:pt x="2309" y="2430"/>
                    <a:pt x="2260" y="2430"/>
                  </a:cubicBezTo>
                  <a:lnTo>
                    <a:pt x="2236" y="2430"/>
                  </a:lnTo>
                  <a:cubicBezTo>
                    <a:pt x="2236" y="2413"/>
                    <a:pt x="2224" y="2395"/>
                    <a:pt x="2208" y="2395"/>
                  </a:cubicBezTo>
                  <a:close/>
                  <a:moveTo>
                    <a:pt x="2158" y="2774"/>
                  </a:moveTo>
                  <a:cubicBezTo>
                    <a:pt x="2147" y="2774"/>
                    <a:pt x="2139" y="2780"/>
                    <a:pt x="2139" y="2794"/>
                  </a:cubicBezTo>
                  <a:cubicBezTo>
                    <a:pt x="2090" y="2843"/>
                    <a:pt x="2066" y="2891"/>
                    <a:pt x="2041" y="2940"/>
                  </a:cubicBezTo>
                  <a:cubicBezTo>
                    <a:pt x="2017" y="2964"/>
                    <a:pt x="2017" y="2989"/>
                    <a:pt x="2041" y="3013"/>
                  </a:cubicBezTo>
                  <a:lnTo>
                    <a:pt x="2090" y="3013"/>
                  </a:lnTo>
                  <a:cubicBezTo>
                    <a:pt x="2139" y="2964"/>
                    <a:pt x="2187" y="2916"/>
                    <a:pt x="2211" y="2843"/>
                  </a:cubicBezTo>
                  <a:cubicBezTo>
                    <a:pt x="2229" y="2808"/>
                    <a:pt x="2185" y="2774"/>
                    <a:pt x="2158" y="2774"/>
                  </a:cubicBezTo>
                  <a:close/>
                  <a:moveTo>
                    <a:pt x="1943" y="3045"/>
                  </a:moveTo>
                  <a:cubicBezTo>
                    <a:pt x="1934" y="3045"/>
                    <a:pt x="1926" y="3050"/>
                    <a:pt x="1920" y="3061"/>
                  </a:cubicBezTo>
                  <a:cubicBezTo>
                    <a:pt x="1871" y="3086"/>
                    <a:pt x="1798" y="3134"/>
                    <a:pt x="1750" y="3183"/>
                  </a:cubicBezTo>
                  <a:cubicBezTo>
                    <a:pt x="1701" y="3207"/>
                    <a:pt x="1726" y="3256"/>
                    <a:pt x="1774" y="3256"/>
                  </a:cubicBezTo>
                  <a:lnTo>
                    <a:pt x="1798" y="3256"/>
                  </a:lnTo>
                  <a:cubicBezTo>
                    <a:pt x="1798" y="3256"/>
                    <a:pt x="1823" y="3256"/>
                    <a:pt x="1823" y="3231"/>
                  </a:cubicBezTo>
                  <a:cubicBezTo>
                    <a:pt x="1871" y="3207"/>
                    <a:pt x="1920" y="3159"/>
                    <a:pt x="1968" y="3134"/>
                  </a:cubicBezTo>
                  <a:cubicBezTo>
                    <a:pt x="2006" y="3097"/>
                    <a:pt x="1971" y="3045"/>
                    <a:pt x="1943" y="3045"/>
                  </a:cubicBezTo>
                  <a:close/>
                  <a:moveTo>
                    <a:pt x="1634" y="3269"/>
                  </a:moveTo>
                  <a:cubicBezTo>
                    <a:pt x="1623" y="3269"/>
                    <a:pt x="1612" y="3272"/>
                    <a:pt x="1604" y="3280"/>
                  </a:cubicBezTo>
                  <a:lnTo>
                    <a:pt x="1580" y="3304"/>
                  </a:lnTo>
                  <a:lnTo>
                    <a:pt x="1458" y="3377"/>
                  </a:lnTo>
                  <a:cubicBezTo>
                    <a:pt x="1434" y="3377"/>
                    <a:pt x="1434" y="3402"/>
                    <a:pt x="1434" y="3426"/>
                  </a:cubicBezTo>
                  <a:cubicBezTo>
                    <a:pt x="1434" y="3450"/>
                    <a:pt x="1458" y="3450"/>
                    <a:pt x="1483" y="3450"/>
                  </a:cubicBezTo>
                  <a:lnTo>
                    <a:pt x="1507" y="3450"/>
                  </a:lnTo>
                  <a:lnTo>
                    <a:pt x="1653" y="3377"/>
                  </a:lnTo>
                  <a:lnTo>
                    <a:pt x="1677" y="3353"/>
                  </a:lnTo>
                  <a:cubicBezTo>
                    <a:pt x="1701" y="3329"/>
                    <a:pt x="1701" y="3304"/>
                    <a:pt x="1677" y="3280"/>
                  </a:cubicBezTo>
                  <a:cubicBezTo>
                    <a:pt x="1677" y="3280"/>
                    <a:pt x="1655" y="3269"/>
                    <a:pt x="1634" y="3269"/>
                  </a:cubicBezTo>
                  <a:close/>
                  <a:moveTo>
                    <a:pt x="1303" y="3461"/>
                  </a:moveTo>
                  <a:cubicBezTo>
                    <a:pt x="1292" y="3461"/>
                    <a:pt x="1278" y="3465"/>
                    <a:pt x="1264" y="3474"/>
                  </a:cubicBezTo>
                  <a:lnTo>
                    <a:pt x="1118" y="3572"/>
                  </a:lnTo>
                  <a:cubicBezTo>
                    <a:pt x="1094" y="3572"/>
                    <a:pt x="1094" y="3620"/>
                    <a:pt x="1118" y="3620"/>
                  </a:cubicBezTo>
                  <a:cubicBezTo>
                    <a:pt x="1118" y="3644"/>
                    <a:pt x="1143" y="3644"/>
                    <a:pt x="1167" y="3644"/>
                  </a:cubicBezTo>
                  <a:lnTo>
                    <a:pt x="1337" y="3547"/>
                  </a:lnTo>
                  <a:cubicBezTo>
                    <a:pt x="1376" y="3528"/>
                    <a:pt x="1352" y="3461"/>
                    <a:pt x="1303" y="3461"/>
                  </a:cubicBezTo>
                  <a:close/>
                  <a:moveTo>
                    <a:pt x="1006" y="3651"/>
                  </a:moveTo>
                  <a:cubicBezTo>
                    <a:pt x="997" y="3651"/>
                    <a:pt x="985" y="3657"/>
                    <a:pt x="972" y="3669"/>
                  </a:cubicBezTo>
                  <a:lnTo>
                    <a:pt x="802" y="3766"/>
                  </a:lnTo>
                  <a:cubicBezTo>
                    <a:pt x="778" y="3766"/>
                    <a:pt x="778" y="3814"/>
                    <a:pt x="802" y="3839"/>
                  </a:cubicBezTo>
                  <a:lnTo>
                    <a:pt x="851" y="3839"/>
                  </a:lnTo>
                  <a:cubicBezTo>
                    <a:pt x="900" y="3814"/>
                    <a:pt x="972" y="3766"/>
                    <a:pt x="1021" y="3742"/>
                  </a:cubicBezTo>
                  <a:cubicBezTo>
                    <a:pt x="1045" y="3717"/>
                    <a:pt x="1045" y="3693"/>
                    <a:pt x="1021" y="3669"/>
                  </a:cubicBezTo>
                  <a:cubicBezTo>
                    <a:pt x="1021" y="3657"/>
                    <a:pt x="1015" y="3651"/>
                    <a:pt x="1006" y="3651"/>
                  </a:cubicBezTo>
                  <a:close/>
                  <a:moveTo>
                    <a:pt x="657" y="3863"/>
                  </a:moveTo>
                  <a:lnTo>
                    <a:pt x="487" y="3985"/>
                  </a:lnTo>
                  <a:cubicBezTo>
                    <a:pt x="487" y="4009"/>
                    <a:pt x="487" y="4033"/>
                    <a:pt x="487" y="4057"/>
                  </a:cubicBezTo>
                  <a:lnTo>
                    <a:pt x="560" y="4057"/>
                  </a:lnTo>
                  <a:lnTo>
                    <a:pt x="705" y="3936"/>
                  </a:lnTo>
                  <a:cubicBezTo>
                    <a:pt x="730" y="3912"/>
                    <a:pt x="730" y="3887"/>
                    <a:pt x="705" y="3863"/>
                  </a:cubicBezTo>
                  <a:close/>
                  <a:moveTo>
                    <a:pt x="385" y="4101"/>
                  </a:moveTo>
                  <a:cubicBezTo>
                    <a:pt x="379" y="4101"/>
                    <a:pt x="372" y="4103"/>
                    <a:pt x="365" y="4106"/>
                  </a:cubicBezTo>
                  <a:cubicBezTo>
                    <a:pt x="317" y="4155"/>
                    <a:pt x="268" y="4203"/>
                    <a:pt x="219" y="4252"/>
                  </a:cubicBezTo>
                  <a:cubicBezTo>
                    <a:pt x="219" y="4276"/>
                    <a:pt x="219" y="4300"/>
                    <a:pt x="219" y="4325"/>
                  </a:cubicBezTo>
                  <a:lnTo>
                    <a:pt x="292" y="4325"/>
                  </a:lnTo>
                  <a:cubicBezTo>
                    <a:pt x="341" y="4276"/>
                    <a:pt x="389" y="4227"/>
                    <a:pt x="438" y="4179"/>
                  </a:cubicBezTo>
                  <a:cubicBezTo>
                    <a:pt x="459" y="4158"/>
                    <a:pt x="426" y="4101"/>
                    <a:pt x="385" y="4101"/>
                  </a:cubicBezTo>
                  <a:close/>
                  <a:moveTo>
                    <a:pt x="137" y="4379"/>
                  </a:moveTo>
                  <a:cubicBezTo>
                    <a:pt x="128" y="4379"/>
                    <a:pt x="122" y="4385"/>
                    <a:pt x="122" y="4397"/>
                  </a:cubicBezTo>
                  <a:cubicBezTo>
                    <a:pt x="74" y="4470"/>
                    <a:pt x="49" y="4519"/>
                    <a:pt x="25" y="4592"/>
                  </a:cubicBezTo>
                  <a:cubicBezTo>
                    <a:pt x="25" y="4616"/>
                    <a:pt x="25" y="4640"/>
                    <a:pt x="49" y="4640"/>
                  </a:cubicBezTo>
                  <a:lnTo>
                    <a:pt x="98" y="4640"/>
                  </a:lnTo>
                  <a:cubicBezTo>
                    <a:pt x="98" y="4640"/>
                    <a:pt x="122" y="4640"/>
                    <a:pt x="122" y="4616"/>
                  </a:cubicBezTo>
                  <a:cubicBezTo>
                    <a:pt x="147" y="4568"/>
                    <a:pt x="171" y="4495"/>
                    <a:pt x="195" y="4446"/>
                  </a:cubicBezTo>
                  <a:cubicBezTo>
                    <a:pt x="195" y="4422"/>
                    <a:pt x="195" y="4397"/>
                    <a:pt x="171" y="4397"/>
                  </a:cubicBezTo>
                  <a:cubicBezTo>
                    <a:pt x="159" y="4385"/>
                    <a:pt x="147" y="4379"/>
                    <a:pt x="137" y="4379"/>
                  </a:cubicBezTo>
                  <a:close/>
                  <a:moveTo>
                    <a:pt x="49" y="4738"/>
                  </a:moveTo>
                  <a:cubicBezTo>
                    <a:pt x="25" y="4738"/>
                    <a:pt x="1" y="4762"/>
                    <a:pt x="1" y="4786"/>
                  </a:cubicBezTo>
                  <a:cubicBezTo>
                    <a:pt x="1" y="4859"/>
                    <a:pt x="25" y="4908"/>
                    <a:pt x="25" y="4981"/>
                  </a:cubicBezTo>
                  <a:cubicBezTo>
                    <a:pt x="49" y="5005"/>
                    <a:pt x="49" y="5005"/>
                    <a:pt x="74" y="5005"/>
                  </a:cubicBezTo>
                  <a:lnTo>
                    <a:pt x="98" y="5005"/>
                  </a:lnTo>
                  <a:cubicBezTo>
                    <a:pt x="122" y="5005"/>
                    <a:pt x="122" y="4981"/>
                    <a:pt x="122" y="4956"/>
                  </a:cubicBezTo>
                  <a:cubicBezTo>
                    <a:pt x="98" y="4908"/>
                    <a:pt x="98" y="4835"/>
                    <a:pt x="98" y="4786"/>
                  </a:cubicBezTo>
                  <a:cubicBezTo>
                    <a:pt x="98" y="4762"/>
                    <a:pt x="74" y="4738"/>
                    <a:pt x="49" y="4738"/>
                  </a:cubicBezTo>
                  <a:close/>
                  <a:moveTo>
                    <a:pt x="144" y="5092"/>
                  </a:moveTo>
                  <a:cubicBezTo>
                    <a:pt x="136" y="5092"/>
                    <a:pt x="129" y="5095"/>
                    <a:pt x="122" y="5102"/>
                  </a:cubicBezTo>
                  <a:cubicBezTo>
                    <a:pt x="98" y="5102"/>
                    <a:pt x="98" y="5151"/>
                    <a:pt x="98" y="5175"/>
                  </a:cubicBezTo>
                  <a:cubicBezTo>
                    <a:pt x="147" y="5223"/>
                    <a:pt x="171" y="5272"/>
                    <a:pt x="219" y="5321"/>
                  </a:cubicBezTo>
                  <a:cubicBezTo>
                    <a:pt x="219" y="5345"/>
                    <a:pt x="244" y="5345"/>
                    <a:pt x="244" y="5345"/>
                  </a:cubicBezTo>
                  <a:lnTo>
                    <a:pt x="292" y="5345"/>
                  </a:lnTo>
                  <a:cubicBezTo>
                    <a:pt x="292" y="5321"/>
                    <a:pt x="292" y="5296"/>
                    <a:pt x="292" y="5272"/>
                  </a:cubicBezTo>
                  <a:cubicBezTo>
                    <a:pt x="244" y="5223"/>
                    <a:pt x="219" y="5175"/>
                    <a:pt x="195" y="5126"/>
                  </a:cubicBezTo>
                  <a:cubicBezTo>
                    <a:pt x="178" y="5109"/>
                    <a:pt x="161" y="5092"/>
                    <a:pt x="144" y="5092"/>
                  </a:cubicBezTo>
                  <a:close/>
                  <a:moveTo>
                    <a:pt x="365" y="5400"/>
                  </a:moveTo>
                  <a:cubicBezTo>
                    <a:pt x="353" y="5400"/>
                    <a:pt x="341" y="5406"/>
                    <a:pt x="341" y="5418"/>
                  </a:cubicBezTo>
                  <a:cubicBezTo>
                    <a:pt x="317" y="5442"/>
                    <a:pt x="317" y="5466"/>
                    <a:pt x="341" y="5491"/>
                  </a:cubicBezTo>
                  <a:lnTo>
                    <a:pt x="389" y="5491"/>
                  </a:lnTo>
                  <a:cubicBezTo>
                    <a:pt x="414" y="5466"/>
                    <a:pt x="414" y="5442"/>
                    <a:pt x="389" y="5418"/>
                  </a:cubicBezTo>
                  <a:cubicBezTo>
                    <a:pt x="389" y="5406"/>
                    <a:pt x="377" y="5400"/>
                    <a:pt x="365" y="54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" name="Google Shape;55;p2"/>
          <p:cNvGrpSpPr/>
          <p:nvPr/>
        </p:nvGrpSpPr>
        <p:grpSpPr>
          <a:xfrm rot="8903269">
            <a:off x="-83157" y="163265"/>
            <a:ext cx="1467960" cy="1050163"/>
            <a:chOff x="1202177" y="4613417"/>
            <a:chExt cx="528376" cy="377938"/>
          </a:xfrm>
        </p:grpSpPr>
        <p:sp>
          <p:nvSpPr>
            <p:cNvPr id="56" name="Google Shape;56;p2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419143" y="4894566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" name="Google Shape;62;p2"/>
          <p:cNvGrpSpPr/>
          <p:nvPr/>
        </p:nvGrpSpPr>
        <p:grpSpPr>
          <a:xfrm>
            <a:off x="10043124" y="1685861"/>
            <a:ext cx="3367777" cy="2147740"/>
            <a:chOff x="7239867" y="1514545"/>
            <a:chExt cx="2525833" cy="1610805"/>
          </a:xfrm>
        </p:grpSpPr>
        <p:grpSp>
          <p:nvGrpSpPr>
            <p:cNvPr id="63" name="Google Shape;63;p2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64" name="Google Shape;64;p2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65" name="Google Shape;65;p2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" name="Google Shape;66;p2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7" name="Google Shape;67;p2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8" name="Google Shape;68;p2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9" name="Google Shape;69;p2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71" name="Google Shape;71;p2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3" name="Google Shape;73;p2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4" name="Google Shape;74;p2"/>
          <p:cNvSpPr/>
          <p:nvPr/>
        </p:nvSpPr>
        <p:spPr>
          <a:xfrm>
            <a:off x="-65700" y="6431401"/>
            <a:ext cx="2138592" cy="492032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008236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8005239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10043135" y="6431401"/>
            <a:ext cx="2262260" cy="49203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4194215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6226152" y="6515214"/>
            <a:ext cx="1876864" cy="408217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3157673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8514164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3"/>
          <p:cNvSpPr txBox="1">
            <a:spLocks noGrp="1"/>
          </p:cNvSpPr>
          <p:nvPr>
            <p:ph type="title"/>
          </p:nvPr>
        </p:nvSpPr>
        <p:spPr>
          <a:xfrm>
            <a:off x="4371000" y="3376867"/>
            <a:ext cx="3450000" cy="8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83" name="Google Shape;83;p3"/>
          <p:cNvSpPr txBox="1">
            <a:spLocks noGrp="1"/>
          </p:cNvSpPr>
          <p:nvPr>
            <p:ph type="subTitle" idx="1"/>
          </p:nvPr>
        </p:nvSpPr>
        <p:spPr>
          <a:xfrm>
            <a:off x="4256600" y="4285284"/>
            <a:ext cx="3678800" cy="6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84" name="Google Shape;84;p3"/>
          <p:cNvSpPr txBox="1">
            <a:spLocks noGrp="1"/>
          </p:cNvSpPr>
          <p:nvPr>
            <p:ph type="title" idx="2" hasCustomPrompt="1"/>
          </p:nvPr>
        </p:nvSpPr>
        <p:spPr>
          <a:xfrm>
            <a:off x="4676600" y="1626951"/>
            <a:ext cx="2838800" cy="18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85" name="Google Shape;85;p3"/>
          <p:cNvGrpSpPr/>
          <p:nvPr/>
        </p:nvGrpSpPr>
        <p:grpSpPr>
          <a:xfrm>
            <a:off x="653602" y="2721609"/>
            <a:ext cx="2716935" cy="2147739"/>
            <a:chOff x="855987" y="2204128"/>
            <a:chExt cx="1217483" cy="962421"/>
          </a:xfrm>
        </p:grpSpPr>
        <p:grpSp>
          <p:nvGrpSpPr>
            <p:cNvPr id="86" name="Google Shape;86;p3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87" name="Google Shape;87;p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" name="Google Shape;88;p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" name="Google Shape;89;p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" name="Google Shape;90;p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" name="Google Shape;91;p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" name="Google Shape;92;p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3" name="Google Shape;93;p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4" name="Google Shape;94;p3"/>
          <p:cNvGrpSpPr/>
          <p:nvPr/>
        </p:nvGrpSpPr>
        <p:grpSpPr>
          <a:xfrm>
            <a:off x="8158257" y="286243"/>
            <a:ext cx="3367777" cy="2147740"/>
            <a:chOff x="7239867" y="1514545"/>
            <a:chExt cx="2525833" cy="1610805"/>
          </a:xfrm>
        </p:grpSpPr>
        <p:grpSp>
          <p:nvGrpSpPr>
            <p:cNvPr id="95" name="Google Shape;95;p3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96" name="Google Shape;96;p3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97" name="Google Shape;97;p3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8" name="Google Shape;98;p3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" name="Google Shape;99;p3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" name="Google Shape;100;p3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1" name="Google Shape;101;p3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2" name="Google Shape;102;p3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03" name="Google Shape;103;p3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" name="Google Shape;104;p3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5" name="Google Shape;105;p3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6" name="Google Shape;106;p3"/>
          <p:cNvSpPr/>
          <p:nvPr/>
        </p:nvSpPr>
        <p:spPr>
          <a:xfrm>
            <a:off x="946703" y="6039035"/>
            <a:ext cx="3678807" cy="846399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8590915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"/>
          <p:cNvSpPr txBox="1">
            <a:spLocks noGrp="1"/>
          </p:cNvSpPr>
          <p:nvPr>
            <p:ph type="body" idx="1"/>
          </p:nvPr>
        </p:nvSpPr>
        <p:spPr>
          <a:xfrm>
            <a:off x="1005100" y="1446433"/>
            <a:ext cx="10120400" cy="46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50798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AutoNum type="arabicPeriod"/>
              <a:defRPr sz="14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109" name="Google Shape;109;p4"/>
          <p:cNvSpPr txBox="1">
            <a:spLocks noGrp="1"/>
          </p:cNvSpPr>
          <p:nvPr>
            <p:ph type="title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10" name="Google Shape;110;p4"/>
          <p:cNvGrpSpPr/>
          <p:nvPr/>
        </p:nvGrpSpPr>
        <p:grpSpPr>
          <a:xfrm>
            <a:off x="10458773" y="302305"/>
            <a:ext cx="1831183" cy="1662655"/>
            <a:chOff x="7844079" y="226728"/>
            <a:chExt cx="1373387" cy="1246991"/>
          </a:xfrm>
        </p:grpSpPr>
        <p:sp>
          <p:nvSpPr>
            <p:cNvPr id="111" name="Google Shape;111;p4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4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4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4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4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4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4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4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4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4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4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4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4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4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5" name="Google Shape;125;p4"/>
          <p:cNvGrpSpPr/>
          <p:nvPr/>
        </p:nvGrpSpPr>
        <p:grpSpPr>
          <a:xfrm>
            <a:off x="122343" y="5276980"/>
            <a:ext cx="944459" cy="1638049"/>
            <a:chOff x="-1056319" y="1385262"/>
            <a:chExt cx="212940" cy="369285"/>
          </a:xfrm>
        </p:grpSpPr>
        <p:sp>
          <p:nvSpPr>
            <p:cNvPr id="126" name="Google Shape;126;p4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4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" name="Google Shape;133;p4"/>
          <p:cNvGrpSpPr/>
          <p:nvPr/>
        </p:nvGrpSpPr>
        <p:grpSpPr>
          <a:xfrm>
            <a:off x="11214428" y="5965307"/>
            <a:ext cx="717137" cy="741144"/>
            <a:chOff x="5294267" y="4624350"/>
            <a:chExt cx="383004" cy="395854"/>
          </a:xfrm>
        </p:grpSpPr>
        <p:sp>
          <p:nvSpPr>
            <p:cNvPr id="134" name="Google Shape;134;p4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4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4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4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4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4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4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3" name="Google Shape;143;p4"/>
          <p:cNvGrpSpPr/>
          <p:nvPr/>
        </p:nvGrpSpPr>
        <p:grpSpPr>
          <a:xfrm>
            <a:off x="163786" y="167089"/>
            <a:ext cx="806205" cy="770716"/>
            <a:chOff x="122839" y="125316"/>
            <a:chExt cx="604654" cy="578037"/>
          </a:xfrm>
        </p:grpSpPr>
        <p:sp>
          <p:nvSpPr>
            <p:cNvPr id="144" name="Google Shape;144;p4"/>
            <p:cNvSpPr/>
            <p:nvPr/>
          </p:nvSpPr>
          <p:spPr>
            <a:xfrm rot="10232062">
              <a:off x="183718" y="463675"/>
              <a:ext cx="246284" cy="220932"/>
            </a:xfrm>
            <a:custGeom>
              <a:avLst/>
              <a:gdLst/>
              <a:ahLst/>
              <a:cxnLst/>
              <a:rect l="l" t="t" r="r" b="b"/>
              <a:pathLst>
                <a:path w="2891" h="2593" extrusionOk="0">
                  <a:moveTo>
                    <a:pt x="2397" y="0"/>
                  </a:moveTo>
                  <a:cubicBezTo>
                    <a:pt x="2197" y="0"/>
                    <a:pt x="1879" y="238"/>
                    <a:pt x="1117" y="367"/>
                  </a:cubicBezTo>
                  <a:cubicBezTo>
                    <a:pt x="0" y="586"/>
                    <a:pt x="389" y="2213"/>
                    <a:pt x="389" y="2335"/>
                  </a:cubicBezTo>
                  <a:cubicBezTo>
                    <a:pt x="672" y="2505"/>
                    <a:pt x="988" y="2592"/>
                    <a:pt x="1309" y="2592"/>
                  </a:cubicBezTo>
                  <a:cubicBezTo>
                    <a:pt x="1538" y="2592"/>
                    <a:pt x="1769" y="2547"/>
                    <a:pt x="1992" y="2456"/>
                  </a:cubicBezTo>
                  <a:cubicBezTo>
                    <a:pt x="2891" y="2092"/>
                    <a:pt x="2891" y="683"/>
                    <a:pt x="2648" y="221"/>
                  </a:cubicBezTo>
                  <a:cubicBezTo>
                    <a:pt x="2567" y="59"/>
                    <a:pt x="2497" y="0"/>
                    <a:pt x="23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4"/>
            <p:cNvSpPr/>
            <p:nvPr/>
          </p:nvSpPr>
          <p:spPr>
            <a:xfrm rot="10232062">
              <a:off x="259551" y="505895"/>
              <a:ext cx="122162" cy="100199"/>
            </a:xfrm>
            <a:custGeom>
              <a:avLst/>
              <a:gdLst/>
              <a:ahLst/>
              <a:cxnLst/>
              <a:rect l="l" t="t" r="r" b="b"/>
              <a:pathLst>
                <a:path w="1434" h="1176" extrusionOk="0">
                  <a:moveTo>
                    <a:pt x="1347" y="0"/>
                  </a:moveTo>
                  <a:cubicBezTo>
                    <a:pt x="1312" y="0"/>
                    <a:pt x="1281" y="23"/>
                    <a:pt x="1264" y="58"/>
                  </a:cubicBezTo>
                  <a:cubicBezTo>
                    <a:pt x="1069" y="520"/>
                    <a:pt x="49" y="1030"/>
                    <a:pt x="49" y="1030"/>
                  </a:cubicBezTo>
                  <a:cubicBezTo>
                    <a:pt x="25" y="1054"/>
                    <a:pt x="0" y="1103"/>
                    <a:pt x="25" y="1151"/>
                  </a:cubicBezTo>
                  <a:cubicBezTo>
                    <a:pt x="49" y="1176"/>
                    <a:pt x="73" y="1176"/>
                    <a:pt x="98" y="1176"/>
                  </a:cubicBezTo>
                  <a:lnTo>
                    <a:pt x="122" y="1176"/>
                  </a:lnTo>
                  <a:cubicBezTo>
                    <a:pt x="171" y="1151"/>
                    <a:pt x="1166" y="641"/>
                    <a:pt x="1409" y="107"/>
                  </a:cubicBezTo>
                  <a:cubicBezTo>
                    <a:pt x="1434" y="82"/>
                    <a:pt x="1409" y="34"/>
                    <a:pt x="1385" y="10"/>
                  </a:cubicBezTo>
                  <a:cubicBezTo>
                    <a:pt x="1372" y="3"/>
                    <a:pt x="1359" y="0"/>
                    <a:pt x="134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4"/>
            <p:cNvSpPr/>
            <p:nvPr/>
          </p:nvSpPr>
          <p:spPr>
            <a:xfrm rot="10232062">
              <a:off x="138246" y="172035"/>
              <a:ext cx="254633" cy="208407"/>
            </a:xfrm>
            <a:custGeom>
              <a:avLst/>
              <a:gdLst/>
              <a:ahLst/>
              <a:cxnLst/>
              <a:rect l="l" t="t" r="r" b="b"/>
              <a:pathLst>
                <a:path w="2989" h="2446" extrusionOk="0">
                  <a:moveTo>
                    <a:pt x="1122" y="0"/>
                  </a:moveTo>
                  <a:cubicBezTo>
                    <a:pt x="708" y="0"/>
                    <a:pt x="337" y="106"/>
                    <a:pt x="292" y="117"/>
                  </a:cubicBezTo>
                  <a:cubicBezTo>
                    <a:pt x="25" y="628"/>
                    <a:pt x="0" y="1211"/>
                    <a:pt x="267" y="1721"/>
                  </a:cubicBezTo>
                  <a:cubicBezTo>
                    <a:pt x="520" y="2255"/>
                    <a:pt x="1145" y="2445"/>
                    <a:pt x="1692" y="2445"/>
                  </a:cubicBezTo>
                  <a:cubicBezTo>
                    <a:pt x="2040" y="2445"/>
                    <a:pt x="2357" y="2368"/>
                    <a:pt x="2527" y="2255"/>
                  </a:cubicBezTo>
                  <a:cubicBezTo>
                    <a:pt x="2988" y="1939"/>
                    <a:pt x="2551" y="1842"/>
                    <a:pt x="2284" y="725"/>
                  </a:cubicBezTo>
                  <a:cubicBezTo>
                    <a:pt x="2128" y="140"/>
                    <a:pt x="1597" y="0"/>
                    <a:pt x="11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4"/>
            <p:cNvSpPr/>
            <p:nvPr/>
          </p:nvSpPr>
          <p:spPr>
            <a:xfrm rot="10232062">
              <a:off x="241030" y="237329"/>
              <a:ext cx="109810" cy="114769"/>
            </a:xfrm>
            <a:custGeom>
              <a:avLst/>
              <a:gdLst/>
              <a:ahLst/>
              <a:cxnLst/>
              <a:rect l="l" t="t" r="r" b="b"/>
              <a:pathLst>
                <a:path w="1289" h="1347" extrusionOk="0">
                  <a:moveTo>
                    <a:pt x="91" y="0"/>
                  </a:moveTo>
                  <a:cubicBezTo>
                    <a:pt x="78" y="0"/>
                    <a:pt x="64" y="3"/>
                    <a:pt x="49" y="11"/>
                  </a:cubicBezTo>
                  <a:cubicBezTo>
                    <a:pt x="1" y="35"/>
                    <a:pt x="1" y="83"/>
                    <a:pt x="25" y="132"/>
                  </a:cubicBezTo>
                  <a:cubicBezTo>
                    <a:pt x="49" y="156"/>
                    <a:pt x="632" y="1128"/>
                    <a:pt x="1167" y="1347"/>
                  </a:cubicBezTo>
                  <a:lnTo>
                    <a:pt x="1191" y="1347"/>
                  </a:lnTo>
                  <a:cubicBezTo>
                    <a:pt x="1215" y="1347"/>
                    <a:pt x="1240" y="1322"/>
                    <a:pt x="1264" y="1298"/>
                  </a:cubicBezTo>
                  <a:cubicBezTo>
                    <a:pt x="1288" y="1249"/>
                    <a:pt x="1264" y="1201"/>
                    <a:pt x="1215" y="1201"/>
                  </a:cubicBezTo>
                  <a:cubicBezTo>
                    <a:pt x="754" y="1006"/>
                    <a:pt x="171" y="35"/>
                    <a:pt x="171" y="35"/>
                  </a:cubicBezTo>
                  <a:cubicBezTo>
                    <a:pt x="154" y="18"/>
                    <a:pt x="124" y="0"/>
                    <a:pt x="91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4"/>
            <p:cNvSpPr/>
            <p:nvPr/>
          </p:nvSpPr>
          <p:spPr>
            <a:xfrm rot="10232062">
              <a:off x="467454" y="143954"/>
              <a:ext cx="244239" cy="212326"/>
            </a:xfrm>
            <a:custGeom>
              <a:avLst/>
              <a:gdLst/>
              <a:ahLst/>
              <a:cxnLst/>
              <a:rect l="l" t="t" r="r" b="b"/>
              <a:pathLst>
                <a:path w="2867" h="2492" extrusionOk="0">
                  <a:moveTo>
                    <a:pt x="1588" y="0"/>
                  </a:moveTo>
                  <a:cubicBezTo>
                    <a:pt x="1396" y="0"/>
                    <a:pt x="1204" y="32"/>
                    <a:pt x="1021" y="99"/>
                  </a:cubicBezTo>
                  <a:cubicBezTo>
                    <a:pt x="122" y="391"/>
                    <a:pt x="0" y="1775"/>
                    <a:pt x="195" y="2261"/>
                  </a:cubicBezTo>
                  <a:cubicBezTo>
                    <a:pt x="272" y="2432"/>
                    <a:pt x="340" y="2492"/>
                    <a:pt x="447" y="2492"/>
                  </a:cubicBezTo>
                  <a:cubicBezTo>
                    <a:pt x="643" y="2492"/>
                    <a:pt x="970" y="2291"/>
                    <a:pt x="1725" y="2213"/>
                  </a:cubicBezTo>
                  <a:cubicBezTo>
                    <a:pt x="2867" y="2115"/>
                    <a:pt x="2624" y="439"/>
                    <a:pt x="2624" y="342"/>
                  </a:cubicBezTo>
                  <a:cubicBezTo>
                    <a:pt x="2321" y="119"/>
                    <a:pt x="1955" y="0"/>
                    <a:pt x="1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4"/>
            <p:cNvSpPr/>
            <p:nvPr/>
          </p:nvSpPr>
          <p:spPr>
            <a:xfrm rot="10232062">
              <a:off x="506806" y="218606"/>
              <a:ext cx="128381" cy="91934"/>
            </a:xfrm>
            <a:custGeom>
              <a:avLst/>
              <a:gdLst/>
              <a:ahLst/>
              <a:cxnLst/>
              <a:rect l="l" t="t" r="r" b="b"/>
              <a:pathLst>
                <a:path w="1507" h="1079" extrusionOk="0">
                  <a:moveTo>
                    <a:pt x="1423" y="0"/>
                  </a:moveTo>
                  <a:cubicBezTo>
                    <a:pt x="1411" y="0"/>
                    <a:pt x="1398" y="3"/>
                    <a:pt x="1385" y="10"/>
                  </a:cubicBezTo>
                  <a:cubicBezTo>
                    <a:pt x="1336" y="34"/>
                    <a:pt x="292" y="471"/>
                    <a:pt x="25" y="957"/>
                  </a:cubicBezTo>
                  <a:cubicBezTo>
                    <a:pt x="0" y="1006"/>
                    <a:pt x="0" y="1054"/>
                    <a:pt x="49" y="1079"/>
                  </a:cubicBezTo>
                  <a:lnTo>
                    <a:pt x="98" y="1079"/>
                  </a:lnTo>
                  <a:cubicBezTo>
                    <a:pt x="122" y="1079"/>
                    <a:pt x="146" y="1054"/>
                    <a:pt x="146" y="1054"/>
                  </a:cubicBezTo>
                  <a:cubicBezTo>
                    <a:pt x="413" y="593"/>
                    <a:pt x="1458" y="156"/>
                    <a:pt x="1458" y="156"/>
                  </a:cubicBezTo>
                  <a:cubicBezTo>
                    <a:pt x="1482" y="131"/>
                    <a:pt x="1506" y="83"/>
                    <a:pt x="1482" y="59"/>
                  </a:cubicBezTo>
                  <a:cubicBezTo>
                    <a:pt x="1482" y="23"/>
                    <a:pt x="1456" y="0"/>
                    <a:pt x="1423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4"/>
            <p:cNvSpPr/>
            <p:nvPr/>
          </p:nvSpPr>
          <p:spPr>
            <a:xfrm rot="10232062">
              <a:off x="212752" y="211973"/>
              <a:ext cx="453381" cy="339193"/>
            </a:xfrm>
            <a:custGeom>
              <a:avLst/>
              <a:gdLst/>
              <a:ahLst/>
              <a:cxnLst/>
              <a:rect l="l" t="t" r="r" b="b"/>
              <a:pathLst>
                <a:path w="5322" h="3981" extrusionOk="0">
                  <a:moveTo>
                    <a:pt x="2229" y="0"/>
                  </a:moveTo>
                  <a:cubicBezTo>
                    <a:pt x="2176" y="0"/>
                    <a:pt x="2121" y="3"/>
                    <a:pt x="2061" y="9"/>
                  </a:cubicBezTo>
                  <a:cubicBezTo>
                    <a:pt x="1523" y="53"/>
                    <a:pt x="1298" y="507"/>
                    <a:pt x="1299" y="894"/>
                  </a:cubicBezTo>
                  <a:lnTo>
                    <a:pt x="1299" y="894"/>
                  </a:lnTo>
                  <a:cubicBezTo>
                    <a:pt x="1256" y="882"/>
                    <a:pt x="1211" y="870"/>
                    <a:pt x="1163" y="859"/>
                  </a:cubicBezTo>
                  <a:cubicBezTo>
                    <a:pt x="1123" y="851"/>
                    <a:pt x="1085" y="847"/>
                    <a:pt x="1048" y="847"/>
                  </a:cubicBezTo>
                  <a:cubicBezTo>
                    <a:pt x="240" y="847"/>
                    <a:pt x="0" y="2788"/>
                    <a:pt x="604" y="2997"/>
                  </a:cubicBezTo>
                  <a:cubicBezTo>
                    <a:pt x="676" y="3025"/>
                    <a:pt x="742" y="3037"/>
                    <a:pt x="801" y="3037"/>
                  </a:cubicBezTo>
                  <a:cubicBezTo>
                    <a:pt x="824" y="3037"/>
                    <a:pt x="847" y="3035"/>
                    <a:pt x="868" y="3032"/>
                  </a:cubicBezTo>
                  <a:lnTo>
                    <a:pt x="868" y="3032"/>
                  </a:lnTo>
                  <a:cubicBezTo>
                    <a:pt x="1077" y="3454"/>
                    <a:pt x="1536" y="3921"/>
                    <a:pt x="2132" y="3921"/>
                  </a:cubicBezTo>
                  <a:cubicBezTo>
                    <a:pt x="2149" y="3921"/>
                    <a:pt x="2166" y="3921"/>
                    <a:pt x="2183" y="3920"/>
                  </a:cubicBezTo>
                  <a:cubicBezTo>
                    <a:pt x="2358" y="3908"/>
                    <a:pt x="2491" y="3882"/>
                    <a:pt x="2590" y="3846"/>
                  </a:cubicBezTo>
                  <a:lnTo>
                    <a:pt x="2590" y="3846"/>
                  </a:lnTo>
                  <a:cubicBezTo>
                    <a:pt x="2678" y="3927"/>
                    <a:pt x="2799" y="3981"/>
                    <a:pt x="2960" y="3981"/>
                  </a:cubicBezTo>
                  <a:cubicBezTo>
                    <a:pt x="3070" y="3981"/>
                    <a:pt x="3199" y="3955"/>
                    <a:pt x="3349" y="3896"/>
                  </a:cubicBezTo>
                  <a:cubicBezTo>
                    <a:pt x="3931" y="3671"/>
                    <a:pt x="4211" y="3324"/>
                    <a:pt x="4262" y="3034"/>
                  </a:cubicBezTo>
                  <a:lnTo>
                    <a:pt x="4262" y="3034"/>
                  </a:lnTo>
                  <a:cubicBezTo>
                    <a:pt x="4365" y="3023"/>
                    <a:pt x="4482" y="2989"/>
                    <a:pt x="4612" y="2924"/>
                  </a:cubicBezTo>
                  <a:cubicBezTo>
                    <a:pt x="5321" y="2580"/>
                    <a:pt x="4915" y="1660"/>
                    <a:pt x="4479" y="1295"/>
                  </a:cubicBezTo>
                  <a:lnTo>
                    <a:pt x="4479" y="1295"/>
                  </a:lnTo>
                  <a:cubicBezTo>
                    <a:pt x="4597" y="1026"/>
                    <a:pt x="4485" y="563"/>
                    <a:pt x="3835" y="179"/>
                  </a:cubicBezTo>
                  <a:cubicBezTo>
                    <a:pt x="3619" y="52"/>
                    <a:pt x="3439" y="3"/>
                    <a:pt x="3289" y="3"/>
                  </a:cubicBezTo>
                  <a:cubicBezTo>
                    <a:pt x="3074" y="3"/>
                    <a:pt x="2921" y="104"/>
                    <a:pt x="2817" y="220"/>
                  </a:cubicBezTo>
                  <a:lnTo>
                    <a:pt x="2817" y="220"/>
                  </a:lnTo>
                  <a:cubicBezTo>
                    <a:pt x="2713" y="96"/>
                    <a:pt x="2527" y="0"/>
                    <a:pt x="22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4"/>
            <p:cNvSpPr/>
            <p:nvPr/>
          </p:nvSpPr>
          <p:spPr>
            <a:xfrm rot="10232062">
              <a:off x="230506" y="204162"/>
              <a:ext cx="422201" cy="355297"/>
            </a:xfrm>
            <a:custGeom>
              <a:avLst/>
              <a:gdLst/>
              <a:ahLst/>
              <a:cxnLst/>
              <a:rect l="l" t="t" r="r" b="b"/>
              <a:pathLst>
                <a:path w="4956" h="4170" extrusionOk="0">
                  <a:moveTo>
                    <a:pt x="2673" y="452"/>
                  </a:moveTo>
                  <a:cubicBezTo>
                    <a:pt x="2697" y="501"/>
                    <a:pt x="2721" y="574"/>
                    <a:pt x="2697" y="647"/>
                  </a:cubicBezTo>
                  <a:cubicBezTo>
                    <a:pt x="2697" y="695"/>
                    <a:pt x="2697" y="744"/>
                    <a:pt x="2648" y="768"/>
                  </a:cubicBezTo>
                  <a:lnTo>
                    <a:pt x="2600" y="768"/>
                  </a:lnTo>
                  <a:cubicBezTo>
                    <a:pt x="2575" y="768"/>
                    <a:pt x="2551" y="720"/>
                    <a:pt x="2551" y="671"/>
                  </a:cubicBezTo>
                  <a:cubicBezTo>
                    <a:pt x="2575" y="598"/>
                    <a:pt x="2624" y="525"/>
                    <a:pt x="2673" y="452"/>
                  </a:cubicBezTo>
                  <a:close/>
                  <a:moveTo>
                    <a:pt x="1264" y="1108"/>
                  </a:moveTo>
                  <a:lnTo>
                    <a:pt x="1264" y="1108"/>
                  </a:lnTo>
                  <a:cubicBezTo>
                    <a:pt x="1579" y="1230"/>
                    <a:pt x="1677" y="1400"/>
                    <a:pt x="1652" y="1448"/>
                  </a:cubicBezTo>
                  <a:cubicBezTo>
                    <a:pt x="1652" y="1473"/>
                    <a:pt x="1604" y="1473"/>
                    <a:pt x="1579" y="1473"/>
                  </a:cubicBezTo>
                  <a:cubicBezTo>
                    <a:pt x="1531" y="1473"/>
                    <a:pt x="1506" y="1473"/>
                    <a:pt x="1458" y="1448"/>
                  </a:cubicBezTo>
                  <a:cubicBezTo>
                    <a:pt x="1336" y="1400"/>
                    <a:pt x="1264" y="1254"/>
                    <a:pt x="1264" y="1108"/>
                  </a:cubicBezTo>
                  <a:close/>
                  <a:moveTo>
                    <a:pt x="3984" y="1303"/>
                  </a:moveTo>
                  <a:cubicBezTo>
                    <a:pt x="4009" y="1303"/>
                    <a:pt x="4033" y="1327"/>
                    <a:pt x="4081" y="1327"/>
                  </a:cubicBezTo>
                  <a:cubicBezTo>
                    <a:pt x="4130" y="1351"/>
                    <a:pt x="4179" y="1375"/>
                    <a:pt x="4252" y="1424"/>
                  </a:cubicBezTo>
                  <a:cubicBezTo>
                    <a:pt x="4203" y="1473"/>
                    <a:pt x="4130" y="1521"/>
                    <a:pt x="4057" y="1545"/>
                  </a:cubicBezTo>
                  <a:cubicBezTo>
                    <a:pt x="4039" y="1552"/>
                    <a:pt x="4019" y="1555"/>
                    <a:pt x="3999" y="1555"/>
                  </a:cubicBezTo>
                  <a:cubicBezTo>
                    <a:pt x="3940" y="1555"/>
                    <a:pt x="3881" y="1527"/>
                    <a:pt x="3863" y="1473"/>
                  </a:cubicBezTo>
                  <a:cubicBezTo>
                    <a:pt x="3839" y="1424"/>
                    <a:pt x="3839" y="1400"/>
                    <a:pt x="3863" y="1351"/>
                  </a:cubicBezTo>
                  <a:cubicBezTo>
                    <a:pt x="3887" y="1327"/>
                    <a:pt x="3936" y="1303"/>
                    <a:pt x="3984" y="1303"/>
                  </a:cubicBezTo>
                  <a:close/>
                  <a:moveTo>
                    <a:pt x="826" y="2541"/>
                  </a:moveTo>
                  <a:cubicBezTo>
                    <a:pt x="923" y="2541"/>
                    <a:pt x="972" y="2614"/>
                    <a:pt x="972" y="2687"/>
                  </a:cubicBezTo>
                  <a:cubicBezTo>
                    <a:pt x="996" y="2833"/>
                    <a:pt x="923" y="2979"/>
                    <a:pt x="778" y="3027"/>
                  </a:cubicBezTo>
                  <a:cubicBezTo>
                    <a:pt x="705" y="2906"/>
                    <a:pt x="681" y="2736"/>
                    <a:pt x="729" y="2590"/>
                  </a:cubicBezTo>
                  <a:cubicBezTo>
                    <a:pt x="729" y="2566"/>
                    <a:pt x="753" y="2541"/>
                    <a:pt x="802" y="2541"/>
                  </a:cubicBezTo>
                  <a:close/>
                  <a:moveTo>
                    <a:pt x="3720" y="2701"/>
                  </a:moveTo>
                  <a:cubicBezTo>
                    <a:pt x="3727" y="2701"/>
                    <a:pt x="3734" y="2704"/>
                    <a:pt x="3741" y="2712"/>
                  </a:cubicBezTo>
                  <a:lnTo>
                    <a:pt x="3814" y="2712"/>
                  </a:lnTo>
                  <a:cubicBezTo>
                    <a:pt x="3960" y="2736"/>
                    <a:pt x="4081" y="2906"/>
                    <a:pt x="4057" y="3052"/>
                  </a:cubicBezTo>
                  <a:cubicBezTo>
                    <a:pt x="4038" y="3055"/>
                    <a:pt x="4020" y="3056"/>
                    <a:pt x="4001" y="3056"/>
                  </a:cubicBezTo>
                  <a:cubicBezTo>
                    <a:pt x="3875" y="3056"/>
                    <a:pt x="3756" y="2987"/>
                    <a:pt x="3693" y="2882"/>
                  </a:cubicBezTo>
                  <a:cubicBezTo>
                    <a:pt x="3669" y="2833"/>
                    <a:pt x="3644" y="2784"/>
                    <a:pt x="3669" y="2736"/>
                  </a:cubicBezTo>
                  <a:cubicBezTo>
                    <a:pt x="3686" y="2719"/>
                    <a:pt x="3703" y="2701"/>
                    <a:pt x="3720" y="2701"/>
                  </a:cubicBezTo>
                  <a:close/>
                  <a:moveTo>
                    <a:pt x="2381" y="3343"/>
                  </a:moveTo>
                  <a:cubicBezTo>
                    <a:pt x="2527" y="3392"/>
                    <a:pt x="2624" y="3537"/>
                    <a:pt x="2648" y="3683"/>
                  </a:cubicBezTo>
                  <a:cubicBezTo>
                    <a:pt x="2648" y="3756"/>
                    <a:pt x="2600" y="3805"/>
                    <a:pt x="2478" y="3853"/>
                  </a:cubicBezTo>
                  <a:cubicBezTo>
                    <a:pt x="2405" y="3756"/>
                    <a:pt x="2357" y="3610"/>
                    <a:pt x="2357" y="3465"/>
                  </a:cubicBezTo>
                  <a:cubicBezTo>
                    <a:pt x="2357" y="3367"/>
                    <a:pt x="2381" y="3343"/>
                    <a:pt x="2381" y="3343"/>
                  </a:cubicBezTo>
                  <a:close/>
                  <a:moveTo>
                    <a:pt x="3124" y="188"/>
                  </a:moveTo>
                  <a:cubicBezTo>
                    <a:pt x="3276" y="188"/>
                    <a:pt x="3445" y="243"/>
                    <a:pt x="3620" y="355"/>
                  </a:cubicBezTo>
                  <a:cubicBezTo>
                    <a:pt x="4130" y="671"/>
                    <a:pt x="4300" y="1011"/>
                    <a:pt x="4276" y="1278"/>
                  </a:cubicBezTo>
                  <a:cubicBezTo>
                    <a:pt x="4203" y="1230"/>
                    <a:pt x="4154" y="1205"/>
                    <a:pt x="4081" y="1181"/>
                  </a:cubicBezTo>
                  <a:cubicBezTo>
                    <a:pt x="4033" y="1157"/>
                    <a:pt x="3984" y="1157"/>
                    <a:pt x="3936" y="1157"/>
                  </a:cubicBezTo>
                  <a:cubicBezTo>
                    <a:pt x="3839" y="1157"/>
                    <a:pt x="3741" y="1205"/>
                    <a:pt x="3693" y="1303"/>
                  </a:cubicBezTo>
                  <a:cubicBezTo>
                    <a:pt x="3644" y="1375"/>
                    <a:pt x="3644" y="1473"/>
                    <a:pt x="3693" y="1570"/>
                  </a:cubicBezTo>
                  <a:cubicBezTo>
                    <a:pt x="3741" y="1667"/>
                    <a:pt x="3863" y="1716"/>
                    <a:pt x="3984" y="1716"/>
                  </a:cubicBezTo>
                  <a:lnTo>
                    <a:pt x="4033" y="1716"/>
                  </a:lnTo>
                  <a:cubicBezTo>
                    <a:pt x="4154" y="1716"/>
                    <a:pt x="4276" y="1643"/>
                    <a:pt x="4349" y="1545"/>
                  </a:cubicBezTo>
                  <a:cubicBezTo>
                    <a:pt x="4616" y="1788"/>
                    <a:pt x="4762" y="2153"/>
                    <a:pt x="4762" y="2541"/>
                  </a:cubicBezTo>
                  <a:cubicBezTo>
                    <a:pt x="4737" y="2736"/>
                    <a:pt x="4592" y="2906"/>
                    <a:pt x="4422" y="2979"/>
                  </a:cubicBezTo>
                  <a:cubicBezTo>
                    <a:pt x="4349" y="3027"/>
                    <a:pt x="4276" y="3052"/>
                    <a:pt x="4203" y="3052"/>
                  </a:cubicBezTo>
                  <a:cubicBezTo>
                    <a:pt x="4203" y="2833"/>
                    <a:pt x="4057" y="2614"/>
                    <a:pt x="3814" y="2566"/>
                  </a:cubicBezTo>
                  <a:cubicBezTo>
                    <a:pt x="3791" y="2560"/>
                    <a:pt x="3767" y="2557"/>
                    <a:pt x="3742" y="2557"/>
                  </a:cubicBezTo>
                  <a:cubicBezTo>
                    <a:pt x="3662" y="2557"/>
                    <a:pt x="3578" y="2589"/>
                    <a:pt x="3523" y="2663"/>
                  </a:cubicBezTo>
                  <a:cubicBezTo>
                    <a:pt x="3474" y="2760"/>
                    <a:pt x="3474" y="2882"/>
                    <a:pt x="3547" y="2979"/>
                  </a:cubicBezTo>
                  <a:cubicBezTo>
                    <a:pt x="3644" y="3124"/>
                    <a:pt x="3814" y="3222"/>
                    <a:pt x="4009" y="3246"/>
                  </a:cubicBezTo>
                  <a:cubicBezTo>
                    <a:pt x="3839" y="3562"/>
                    <a:pt x="3547" y="3805"/>
                    <a:pt x="3207" y="3926"/>
                  </a:cubicBezTo>
                  <a:cubicBezTo>
                    <a:pt x="3093" y="3983"/>
                    <a:pt x="2979" y="4007"/>
                    <a:pt x="2865" y="4007"/>
                  </a:cubicBezTo>
                  <a:cubicBezTo>
                    <a:pt x="2785" y="4007"/>
                    <a:pt x="2704" y="3995"/>
                    <a:pt x="2624" y="3975"/>
                  </a:cubicBezTo>
                  <a:cubicBezTo>
                    <a:pt x="2721" y="3902"/>
                    <a:pt x="2770" y="3805"/>
                    <a:pt x="2794" y="3707"/>
                  </a:cubicBezTo>
                  <a:cubicBezTo>
                    <a:pt x="2770" y="3489"/>
                    <a:pt x="2624" y="3295"/>
                    <a:pt x="2405" y="3222"/>
                  </a:cubicBezTo>
                  <a:cubicBezTo>
                    <a:pt x="2393" y="3209"/>
                    <a:pt x="2387" y="3203"/>
                    <a:pt x="2381" y="3203"/>
                  </a:cubicBezTo>
                  <a:cubicBezTo>
                    <a:pt x="2375" y="3203"/>
                    <a:pt x="2369" y="3209"/>
                    <a:pt x="2357" y="3222"/>
                  </a:cubicBezTo>
                  <a:cubicBezTo>
                    <a:pt x="2284" y="3222"/>
                    <a:pt x="2211" y="3270"/>
                    <a:pt x="2211" y="3343"/>
                  </a:cubicBezTo>
                  <a:cubicBezTo>
                    <a:pt x="2138" y="3537"/>
                    <a:pt x="2187" y="3756"/>
                    <a:pt x="2308" y="3950"/>
                  </a:cubicBezTo>
                  <a:cubicBezTo>
                    <a:pt x="2211" y="3950"/>
                    <a:pt x="2114" y="3975"/>
                    <a:pt x="2041" y="3975"/>
                  </a:cubicBezTo>
                  <a:cubicBezTo>
                    <a:pt x="1531" y="3975"/>
                    <a:pt x="1069" y="3683"/>
                    <a:pt x="851" y="3222"/>
                  </a:cubicBezTo>
                  <a:cubicBezTo>
                    <a:pt x="1021" y="3124"/>
                    <a:pt x="1142" y="2930"/>
                    <a:pt x="1118" y="2736"/>
                  </a:cubicBezTo>
                  <a:cubicBezTo>
                    <a:pt x="1118" y="2546"/>
                    <a:pt x="989" y="2411"/>
                    <a:pt x="828" y="2411"/>
                  </a:cubicBezTo>
                  <a:cubicBezTo>
                    <a:pt x="804" y="2411"/>
                    <a:pt x="779" y="2414"/>
                    <a:pt x="753" y="2420"/>
                  </a:cubicBezTo>
                  <a:cubicBezTo>
                    <a:pt x="681" y="2420"/>
                    <a:pt x="608" y="2493"/>
                    <a:pt x="559" y="2566"/>
                  </a:cubicBezTo>
                  <a:cubicBezTo>
                    <a:pt x="511" y="2736"/>
                    <a:pt x="511" y="2930"/>
                    <a:pt x="608" y="3100"/>
                  </a:cubicBezTo>
                  <a:cubicBezTo>
                    <a:pt x="559" y="3100"/>
                    <a:pt x="511" y="3076"/>
                    <a:pt x="486" y="3076"/>
                  </a:cubicBezTo>
                  <a:cubicBezTo>
                    <a:pt x="243" y="2979"/>
                    <a:pt x="146" y="2493"/>
                    <a:pt x="243" y="1958"/>
                  </a:cubicBezTo>
                  <a:cubicBezTo>
                    <a:pt x="316" y="1545"/>
                    <a:pt x="535" y="1060"/>
                    <a:pt x="899" y="1060"/>
                  </a:cubicBezTo>
                  <a:lnTo>
                    <a:pt x="996" y="1060"/>
                  </a:lnTo>
                  <a:lnTo>
                    <a:pt x="1069" y="1084"/>
                  </a:lnTo>
                  <a:cubicBezTo>
                    <a:pt x="1045" y="1303"/>
                    <a:pt x="1191" y="1521"/>
                    <a:pt x="1385" y="1643"/>
                  </a:cubicBezTo>
                  <a:cubicBezTo>
                    <a:pt x="1444" y="1662"/>
                    <a:pt x="1497" y="1671"/>
                    <a:pt x="1545" y="1671"/>
                  </a:cubicBezTo>
                  <a:cubicBezTo>
                    <a:pt x="1675" y="1671"/>
                    <a:pt x="1762" y="1604"/>
                    <a:pt x="1798" y="1497"/>
                  </a:cubicBezTo>
                  <a:cubicBezTo>
                    <a:pt x="1847" y="1327"/>
                    <a:pt x="1652" y="1108"/>
                    <a:pt x="1239" y="962"/>
                  </a:cubicBezTo>
                  <a:cubicBezTo>
                    <a:pt x="1239" y="574"/>
                    <a:pt x="1531" y="234"/>
                    <a:pt x="1919" y="209"/>
                  </a:cubicBezTo>
                  <a:cubicBezTo>
                    <a:pt x="1976" y="197"/>
                    <a:pt x="2032" y="191"/>
                    <a:pt x="2088" y="191"/>
                  </a:cubicBezTo>
                  <a:cubicBezTo>
                    <a:pt x="2248" y="191"/>
                    <a:pt x="2401" y="241"/>
                    <a:pt x="2527" y="331"/>
                  </a:cubicBezTo>
                  <a:cubicBezTo>
                    <a:pt x="2454" y="428"/>
                    <a:pt x="2405" y="525"/>
                    <a:pt x="2357" y="647"/>
                  </a:cubicBezTo>
                  <a:cubicBezTo>
                    <a:pt x="2357" y="647"/>
                    <a:pt x="2357" y="671"/>
                    <a:pt x="2357" y="671"/>
                  </a:cubicBezTo>
                  <a:cubicBezTo>
                    <a:pt x="2381" y="768"/>
                    <a:pt x="2430" y="962"/>
                    <a:pt x="2575" y="962"/>
                  </a:cubicBezTo>
                  <a:cubicBezTo>
                    <a:pt x="2624" y="938"/>
                    <a:pt x="2673" y="938"/>
                    <a:pt x="2721" y="914"/>
                  </a:cubicBezTo>
                  <a:cubicBezTo>
                    <a:pt x="2770" y="865"/>
                    <a:pt x="2818" y="768"/>
                    <a:pt x="2843" y="695"/>
                  </a:cubicBezTo>
                  <a:cubicBezTo>
                    <a:pt x="2867" y="574"/>
                    <a:pt x="2818" y="428"/>
                    <a:pt x="2745" y="331"/>
                  </a:cubicBezTo>
                  <a:cubicBezTo>
                    <a:pt x="2851" y="237"/>
                    <a:pt x="2980" y="188"/>
                    <a:pt x="3124" y="188"/>
                  </a:cubicBezTo>
                  <a:close/>
                  <a:moveTo>
                    <a:pt x="2083" y="0"/>
                  </a:moveTo>
                  <a:cubicBezTo>
                    <a:pt x="2029" y="0"/>
                    <a:pt x="1974" y="5"/>
                    <a:pt x="1919" y="15"/>
                  </a:cubicBezTo>
                  <a:cubicBezTo>
                    <a:pt x="1482" y="64"/>
                    <a:pt x="1118" y="428"/>
                    <a:pt x="1094" y="890"/>
                  </a:cubicBezTo>
                  <a:lnTo>
                    <a:pt x="1045" y="890"/>
                  </a:lnTo>
                  <a:cubicBezTo>
                    <a:pt x="996" y="890"/>
                    <a:pt x="948" y="865"/>
                    <a:pt x="923" y="865"/>
                  </a:cubicBezTo>
                  <a:cubicBezTo>
                    <a:pt x="438" y="865"/>
                    <a:pt x="170" y="1424"/>
                    <a:pt x="98" y="1910"/>
                  </a:cubicBezTo>
                  <a:cubicBezTo>
                    <a:pt x="0" y="2444"/>
                    <a:pt x="98" y="3052"/>
                    <a:pt x="438" y="3197"/>
                  </a:cubicBezTo>
                  <a:cubicBezTo>
                    <a:pt x="535" y="3222"/>
                    <a:pt x="608" y="3246"/>
                    <a:pt x="705" y="3246"/>
                  </a:cubicBezTo>
                  <a:cubicBezTo>
                    <a:pt x="948" y="3732"/>
                    <a:pt x="1434" y="4072"/>
                    <a:pt x="1992" y="4096"/>
                  </a:cubicBezTo>
                  <a:lnTo>
                    <a:pt x="2065" y="4096"/>
                  </a:lnTo>
                  <a:cubicBezTo>
                    <a:pt x="2187" y="4096"/>
                    <a:pt x="2308" y="4072"/>
                    <a:pt x="2430" y="4048"/>
                  </a:cubicBezTo>
                  <a:cubicBezTo>
                    <a:pt x="2551" y="4120"/>
                    <a:pt x="2697" y="4169"/>
                    <a:pt x="2843" y="4169"/>
                  </a:cubicBezTo>
                  <a:cubicBezTo>
                    <a:pt x="2988" y="4169"/>
                    <a:pt x="3134" y="4120"/>
                    <a:pt x="3280" y="4072"/>
                  </a:cubicBezTo>
                  <a:cubicBezTo>
                    <a:pt x="3693" y="3926"/>
                    <a:pt x="4033" y="3610"/>
                    <a:pt x="4203" y="3197"/>
                  </a:cubicBezTo>
                  <a:cubicBezTo>
                    <a:pt x="4300" y="3173"/>
                    <a:pt x="4397" y="3149"/>
                    <a:pt x="4494" y="3100"/>
                  </a:cubicBezTo>
                  <a:cubicBezTo>
                    <a:pt x="4737" y="3003"/>
                    <a:pt x="4907" y="2784"/>
                    <a:pt x="4932" y="2517"/>
                  </a:cubicBezTo>
                  <a:cubicBezTo>
                    <a:pt x="4956" y="2080"/>
                    <a:pt x="4762" y="1643"/>
                    <a:pt x="4446" y="1351"/>
                  </a:cubicBezTo>
                  <a:cubicBezTo>
                    <a:pt x="4543" y="1035"/>
                    <a:pt x="4349" y="574"/>
                    <a:pt x="3741" y="209"/>
                  </a:cubicBezTo>
                  <a:cubicBezTo>
                    <a:pt x="3523" y="88"/>
                    <a:pt x="3322" y="27"/>
                    <a:pt x="3143" y="27"/>
                  </a:cubicBezTo>
                  <a:cubicBezTo>
                    <a:pt x="2964" y="27"/>
                    <a:pt x="2806" y="88"/>
                    <a:pt x="2673" y="209"/>
                  </a:cubicBezTo>
                  <a:cubicBezTo>
                    <a:pt x="2499" y="74"/>
                    <a:pt x="2294" y="0"/>
                    <a:pt x="2083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4"/>
            <p:cNvSpPr/>
            <p:nvPr/>
          </p:nvSpPr>
          <p:spPr>
            <a:xfrm rot="10232062">
              <a:off x="373215" y="314255"/>
              <a:ext cx="132470" cy="134621"/>
            </a:xfrm>
            <a:custGeom>
              <a:avLst/>
              <a:gdLst/>
              <a:ahLst/>
              <a:cxnLst/>
              <a:rect l="l" t="t" r="r" b="b"/>
              <a:pathLst>
                <a:path w="1555" h="1580" extrusionOk="0">
                  <a:moveTo>
                    <a:pt x="777" y="1"/>
                  </a:moveTo>
                  <a:cubicBezTo>
                    <a:pt x="340" y="1"/>
                    <a:pt x="0" y="365"/>
                    <a:pt x="0" y="802"/>
                  </a:cubicBezTo>
                  <a:cubicBezTo>
                    <a:pt x="0" y="1239"/>
                    <a:pt x="340" y="1580"/>
                    <a:pt x="777" y="1580"/>
                  </a:cubicBezTo>
                  <a:cubicBezTo>
                    <a:pt x="1215" y="1580"/>
                    <a:pt x="1555" y="1239"/>
                    <a:pt x="1555" y="802"/>
                  </a:cubicBezTo>
                  <a:cubicBezTo>
                    <a:pt x="1555" y="365"/>
                    <a:pt x="1215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8413290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9"/>
          <p:cNvSpPr txBox="1">
            <a:spLocks noGrp="1"/>
          </p:cNvSpPr>
          <p:nvPr>
            <p:ph type="subTitle" idx="1"/>
          </p:nvPr>
        </p:nvSpPr>
        <p:spPr>
          <a:xfrm>
            <a:off x="5890133" y="2891667"/>
            <a:ext cx="4630000" cy="29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58" name="Google Shape;358;p9"/>
          <p:cNvSpPr txBox="1">
            <a:spLocks noGrp="1"/>
          </p:cNvSpPr>
          <p:nvPr>
            <p:ph type="title"/>
          </p:nvPr>
        </p:nvSpPr>
        <p:spPr>
          <a:xfrm>
            <a:off x="5890133" y="1272133"/>
            <a:ext cx="4844400" cy="14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359" name="Google Shape;359;p9"/>
          <p:cNvGrpSpPr/>
          <p:nvPr/>
        </p:nvGrpSpPr>
        <p:grpSpPr>
          <a:xfrm>
            <a:off x="-483433" y="143839"/>
            <a:ext cx="2680077" cy="1709172"/>
            <a:chOff x="7239867" y="1514545"/>
            <a:chExt cx="2525833" cy="1610805"/>
          </a:xfrm>
        </p:grpSpPr>
        <p:grpSp>
          <p:nvGrpSpPr>
            <p:cNvPr id="360" name="Google Shape;360;p9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361" name="Google Shape;361;p9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362" name="Google Shape;362;p9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3" name="Google Shape;363;p9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4" name="Google Shape;364;p9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5" name="Google Shape;365;p9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6" name="Google Shape;366;p9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7" name="Google Shape;367;p9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368" name="Google Shape;368;p9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9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0" name="Google Shape;370;p9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1" name="Google Shape;371;p9"/>
          <p:cNvGrpSpPr/>
          <p:nvPr/>
        </p:nvGrpSpPr>
        <p:grpSpPr>
          <a:xfrm rot="-2398771" flipH="1">
            <a:off x="10789205" y="5835455"/>
            <a:ext cx="1354807" cy="809632"/>
            <a:chOff x="1202177" y="4613417"/>
            <a:chExt cx="528376" cy="315757"/>
          </a:xfrm>
        </p:grpSpPr>
        <p:sp>
          <p:nvSpPr>
            <p:cNvPr id="372" name="Google Shape;372;p9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9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9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9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9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8" name="Google Shape;378;p9"/>
          <p:cNvGrpSpPr/>
          <p:nvPr/>
        </p:nvGrpSpPr>
        <p:grpSpPr>
          <a:xfrm>
            <a:off x="11246436" y="250674"/>
            <a:ext cx="660725" cy="625684"/>
            <a:chOff x="2736573" y="4286656"/>
            <a:chExt cx="316076" cy="299294"/>
          </a:xfrm>
        </p:grpSpPr>
        <p:sp>
          <p:nvSpPr>
            <p:cNvPr id="379" name="Google Shape;379;p9"/>
            <p:cNvSpPr/>
            <p:nvPr/>
          </p:nvSpPr>
          <p:spPr>
            <a:xfrm>
              <a:off x="2867907" y="4291145"/>
              <a:ext cx="173578" cy="177388"/>
            </a:xfrm>
            <a:custGeom>
              <a:avLst/>
              <a:gdLst/>
              <a:ahLst/>
              <a:cxnLst/>
              <a:rect l="l" t="t" r="r" b="b"/>
              <a:pathLst>
                <a:path w="1508" h="1541" extrusionOk="0">
                  <a:moveTo>
                    <a:pt x="900" y="132"/>
                  </a:moveTo>
                  <a:lnTo>
                    <a:pt x="900" y="132"/>
                  </a:lnTo>
                  <a:cubicBezTo>
                    <a:pt x="778" y="472"/>
                    <a:pt x="608" y="812"/>
                    <a:pt x="390" y="1103"/>
                  </a:cubicBezTo>
                  <a:cubicBezTo>
                    <a:pt x="365" y="1128"/>
                    <a:pt x="365" y="1152"/>
                    <a:pt x="390" y="1176"/>
                  </a:cubicBezTo>
                  <a:cubicBezTo>
                    <a:pt x="402" y="1188"/>
                    <a:pt x="420" y="1194"/>
                    <a:pt x="435" y="1194"/>
                  </a:cubicBezTo>
                  <a:cubicBezTo>
                    <a:pt x="450" y="1194"/>
                    <a:pt x="463" y="1188"/>
                    <a:pt x="463" y="1176"/>
                  </a:cubicBezTo>
                  <a:cubicBezTo>
                    <a:pt x="705" y="1006"/>
                    <a:pt x="973" y="885"/>
                    <a:pt x="1264" y="812"/>
                  </a:cubicBezTo>
                  <a:cubicBezTo>
                    <a:pt x="1337" y="812"/>
                    <a:pt x="1361" y="860"/>
                    <a:pt x="1361" y="860"/>
                  </a:cubicBezTo>
                  <a:cubicBezTo>
                    <a:pt x="1361" y="860"/>
                    <a:pt x="1361" y="885"/>
                    <a:pt x="1361" y="885"/>
                  </a:cubicBezTo>
                  <a:cubicBezTo>
                    <a:pt x="1313" y="1030"/>
                    <a:pt x="875" y="1273"/>
                    <a:pt x="584" y="1395"/>
                  </a:cubicBezTo>
                  <a:lnTo>
                    <a:pt x="147" y="1055"/>
                  </a:lnTo>
                  <a:cubicBezTo>
                    <a:pt x="365" y="666"/>
                    <a:pt x="730" y="156"/>
                    <a:pt x="900" y="132"/>
                  </a:cubicBezTo>
                  <a:close/>
                  <a:moveTo>
                    <a:pt x="958" y="1"/>
                  </a:moveTo>
                  <a:cubicBezTo>
                    <a:pt x="948" y="1"/>
                    <a:pt x="937" y="4"/>
                    <a:pt x="924" y="10"/>
                  </a:cubicBezTo>
                  <a:cubicBezTo>
                    <a:pt x="608" y="10"/>
                    <a:pt x="122" y="860"/>
                    <a:pt x="25" y="1055"/>
                  </a:cubicBezTo>
                  <a:cubicBezTo>
                    <a:pt x="1" y="1079"/>
                    <a:pt x="1" y="1103"/>
                    <a:pt x="25" y="1128"/>
                  </a:cubicBezTo>
                  <a:lnTo>
                    <a:pt x="511" y="1516"/>
                  </a:lnTo>
                  <a:cubicBezTo>
                    <a:pt x="535" y="1516"/>
                    <a:pt x="535" y="1516"/>
                    <a:pt x="560" y="1540"/>
                  </a:cubicBezTo>
                  <a:lnTo>
                    <a:pt x="608" y="1540"/>
                  </a:lnTo>
                  <a:cubicBezTo>
                    <a:pt x="730" y="1468"/>
                    <a:pt x="1410" y="1200"/>
                    <a:pt x="1483" y="933"/>
                  </a:cubicBezTo>
                  <a:cubicBezTo>
                    <a:pt x="1507" y="885"/>
                    <a:pt x="1507" y="836"/>
                    <a:pt x="1483" y="787"/>
                  </a:cubicBezTo>
                  <a:cubicBezTo>
                    <a:pt x="1434" y="715"/>
                    <a:pt x="1361" y="690"/>
                    <a:pt x="1264" y="690"/>
                  </a:cubicBezTo>
                  <a:cubicBezTo>
                    <a:pt x="1046" y="715"/>
                    <a:pt x="851" y="787"/>
                    <a:pt x="657" y="909"/>
                  </a:cubicBezTo>
                  <a:cubicBezTo>
                    <a:pt x="851" y="617"/>
                    <a:pt x="1094" y="204"/>
                    <a:pt x="1021" y="59"/>
                  </a:cubicBezTo>
                  <a:cubicBezTo>
                    <a:pt x="1003" y="23"/>
                    <a:pt x="986" y="1"/>
                    <a:pt x="9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9"/>
            <p:cNvSpPr/>
            <p:nvPr/>
          </p:nvSpPr>
          <p:spPr>
            <a:xfrm>
              <a:off x="2775708" y="4407871"/>
              <a:ext cx="166672" cy="178079"/>
            </a:xfrm>
            <a:custGeom>
              <a:avLst/>
              <a:gdLst/>
              <a:ahLst/>
              <a:cxnLst/>
              <a:rect l="l" t="t" r="r" b="b"/>
              <a:pathLst>
                <a:path w="1448" h="1547" extrusionOk="0">
                  <a:moveTo>
                    <a:pt x="876" y="0"/>
                  </a:moveTo>
                  <a:cubicBezTo>
                    <a:pt x="862" y="0"/>
                    <a:pt x="846" y="6"/>
                    <a:pt x="826" y="16"/>
                  </a:cubicBezTo>
                  <a:cubicBezTo>
                    <a:pt x="802" y="41"/>
                    <a:pt x="73" y="551"/>
                    <a:pt x="25" y="1061"/>
                  </a:cubicBezTo>
                  <a:cubicBezTo>
                    <a:pt x="0" y="1207"/>
                    <a:pt x="73" y="1255"/>
                    <a:pt x="97" y="1255"/>
                  </a:cubicBezTo>
                  <a:cubicBezTo>
                    <a:pt x="104" y="1256"/>
                    <a:pt x="111" y="1257"/>
                    <a:pt x="118" y="1257"/>
                  </a:cubicBezTo>
                  <a:cubicBezTo>
                    <a:pt x="292" y="1257"/>
                    <a:pt x="593" y="978"/>
                    <a:pt x="826" y="745"/>
                  </a:cubicBezTo>
                  <a:lnTo>
                    <a:pt x="826" y="745"/>
                  </a:lnTo>
                  <a:cubicBezTo>
                    <a:pt x="705" y="964"/>
                    <a:pt x="681" y="1207"/>
                    <a:pt x="681" y="1450"/>
                  </a:cubicBezTo>
                  <a:cubicBezTo>
                    <a:pt x="705" y="1498"/>
                    <a:pt x="753" y="1547"/>
                    <a:pt x="826" y="1547"/>
                  </a:cubicBezTo>
                  <a:lnTo>
                    <a:pt x="851" y="1547"/>
                  </a:lnTo>
                  <a:cubicBezTo>
                    <a:pt x="1191" y="1547"/>
                    <a:pt x="1385" y="648"/>
                    <a:pt x="1434" y="478"/>
                  </a:cubicBezTo>
                  <a:cubicBezTo>
                    <a:pt x="1447" y="423"/>
                    <a:pt x="1415" y="392"/>
                    <a:pt x="1380" y="392"/>
                  </a:cubicBezTo>
                  <a:cubicBezTo>
                    <a:pt x="1352" y="392"/>
                    <a:pt x="1323" y="411"/>
                    <a:pt x="1312" y="454"/>
                  </a:cubicBezTo>
                  <a:cubicBezTo>
                    <a:pt x="1215" y="939"/>
                    <a:pt x="996" y="1425"/>
                    <a:pt x="851" y="1425"/>
                  </a:cubicBezTo>
                  <a:lnTo>
                    <a:pt x="826" y="1425"/>
                  </a:lnTo>
                  <a:cubicBezTo>
                    <a:pt x="753" y="1255"/>
                    <a:pt x="1069" y="551"/>
                    <a:pt x="1093" y="478"/>
                  </a:cubicBezTo>
                  <a:lnTo>
                    <a:pt x="1093" y="454"/>
                  </a:lnTo>
                  <a:cubicBezTo>
                    <a:pt x="1118" y="429"/>
                    <a:pt x="1093" y="405"/>
                    <a:pt x="1069" y="381"/>
                  </a:cubicBezTo>
                  <a:cubicBezTo>
                    <a:pt x="1057" y="369"/>
                    <a:pt x="1045" y="363"/>
                    <a:pt x="1033" y="363"/>
                  </a:cubicBezTo>
                  <a:cubicBezTo>
                    <a:pt x="1021" y="363"/>
                    <a:pt x="1008" y="369"/>
                    <a:pt x="996" y="381"/>
                  </a:cubicBezTo>
                  <a:cubicBezTo>
                    <a:pt x="759" y="642"/>
                    <a:pt x="267" y="1135"/>
                    <a:pt x="153" y="1135"/>
                  </a:cubicBezTo>
                  <a:cubicBezTo>
                    <a:pt x="151" y="1135"/>
                    <a:pt x="148" y="1134"/>
                    <a:pt x="146" y="1134"/>
                  </a:cubicBezTo>
                  <a:lnTo>
                    <a:pt x="146" y="1061"/>
                  </a:lnTo>
                  <a:cubicBezTo>
                    <a:pt x="195" y="624"/>
                    <a:pt x="899" y="114"/>
                    <a:pt x="899" y="114"/>
                  </a:cubicBezTo>
                  <a:cubicBezTo>
                    <a:pt x="948" y="89"/>
                    <a:pt x="948" y="65"/>
                    <a:pt x="923" y="41"/>
                  </a:cubicBezTo>
                  <a:cubicBezTo>
                    <a:pt x="909" y="12"/>
                    <a:pt x="895" y="0"/>
                    <a:pt x="8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9"/>
            <p:cNvSpPr/>
            <p:nvPr/>
          </p:nvSpPr>
          <p:spPr>
            <a:xfrm>
              <a:off x="2736573" y="4286656"/>
              <a:ext cx="137090" cy="122480"/>
            </a:xfrm>
            <a:custGeom>
              <a:avLst/>
              <a:gdLst/>
              <a:ahLst/>
              <a:cxnLst/>
              <a:rect l="l" t="t" r="r" b="b"/>
              <a:pathLst>
                <a:path w="1191" h="1064" extrusionOk="0">
                  <a:moveTo>
                    <a:pt x="923" y="0"/>
                  </a:moveTo>
                  <a:cubicBezTo>
                    <a:pt x="875" y="0"/>
                    <a:pt x="850" y="25"/>
                    <a:pt x="826" y="49"/>
                  </a:cubicBezTo>
                  <a:cubicBezTo>
                    <a:pt x="729" y="268"/>
                    <a:pt x="729" y="511"/>
                    <a:pt x="802" y="754"/>
                  </a:cubicBezTo>
                  <a:cubicBezTo>
                    <a:pt x="691" y="743"/>
                    <a:pt x="585" y="738"/>
                    <a:pt x="481" y="738"/>
                  </a:cubicBezTo>
                  <a:cubicBezTo>
                    <a:pt x="333" y="738"/>
                    <a:pt x="191" y="749"/>
                    <a:pt x="49" y="778"/>
                  </a:cubicBezTo>
                  <a:cubicBezTo>
                    <a:pt x="25" y="778"/>
                    <a:pt x="0" y="826"/>
                    <a:pt x="0" y="851"/>
                  </a:cubicBezTo>
                  <a:cubicBezTo>
                    <a:pt x="25" y="875"/>
                    <a:pt x="49" y="899"/>
                    <a:pt x="97" y="899"/>
                  </a:cubicBezTo>
                  <a:cubicBezTo>
                    <a:pt x="219" y="863"/>
                    <a:pt x="346" y="845"/>
                    <a:pt x="477" y="845"/>
                  </a:cubicBezTo>
                  <a:cubicBezTo>
                    <a:pt x="608" y="845"/>
                    <a:pt x="741" y="863"/>
                    <a:pt x="875" y="899"/>
                  </a:cubicBezTo>
                  <a:cubicBezTo>
                    <a:pt x="923" y="972"/>
                    <a:pt x="1021" y="1021"/>
                    <a:pt x="1093" y="1045"/>
                  </a:cubicBezTo>
                  <a:cubicBezTo>
                    <a:pt x="1106" y="1057"/>
                    <a:pt x="1118" y="1063"/>
                    <a:pt x="1130" y="1063"/>
                  </a:cubicBezTo>
                  <a:cubicBezTo>
                    <a:pt x="1142" y="1063"/>
                    <a:pt x="1154" y="1057"/>
                    <a:pt x="1166" y="1045"/>
                  </a:cubicBezTo>
                  <a:cubicBezTo>
                    <a:pt x="1191" y="1021"/>
                    <a:pt x="1191" y="996"/>
                    <a:pt x="1166" y="972"/>
                  </a:cubicBezTo>
                  <a:cubicBezTo>
                    <a:pt x="1118" y="899"/>
                    <a:pt x="1045" y="851"/>
                    <a:pt x="972" y="802"/>
                  </a:cubicBezTo>
                  <a:cubicBezTo>
                    <a:pt x="948" y="802"/>
                    <a:pt x="948" y="778"/>
                    <a:pt x="923" y="754"/>
                  </a:cubicBezTo>
                  <a:cubicBezTo>
                    <a:pt x="850" y="535"/>
                    <a:pt x="850" y="292"/>
                    <a:pt x="948" y="98"/>
                  </a:cubicBezTo>
                  <a:cubicBezTo>
                    <a:pt x="972" y="49"/>
                    <a:pt x="948" y="25"/>
                    <a:pt x="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9"/>
            <p:cNvSpPr/>
            <p:nvPr/>
          </p:nvSpPr>
          <p:spPr>
            <a:xfrm>
              <a:off x="2921890" y="4453916"/>
              <a:ext cx="130759" cy="109702"/>
            </a:xfrm>
            <a:custGeom>
              <a:avLst/>
              <a:gdLst/>
              <a:ahLst/>
              <a:cxnLst/>
              <a:rect l="l" t="t" r="r" b="b"/>
              <a:pathLst>
                <a:path w="1136" h="953" extrusionOk="0">
                  <a:moveTo>
                    <a:pt x="110" y="0"/>
                  </a:moveTo>
                  <a:cubicBezTo>
                    <a:pt x="49" y="0"/>
                    <a:pt x="0" y="63"/>
                    <a:pt x="42" y="126"/>
                  </a:cubicBezTo>
                  <a:lnTo>
                    <a:pt x="1038" y="928"/>
                  </a:lnTo>
                  <a:cubicBezTo>
                    <a:pt x="1038" y="952"/>
                    <a:pt x="1062" y="952"/>
                    <a:pt x="1062" y="952"/>
                  </a:cubicBezTo>
                  <a:cubicBezTo>
                    <a:pt x="1087" y="952"/>
                    <a:pt x="1111" y="952"/>
                    <a:pt x="1111" y="928"/>
                  </a:cubicBezTo>
                  <a:cubicBezTo>
                    <a:pt x="1135" y="904"/>
                    <a:pt x="1135" y="855"/>
                    <a:pt x="1111" y="831"/>
                  </a:cubicBezTo>
                  <a:lnTo>
                    <a:pt x="139" y="5"/>
                  </a:lnTo>
                  <a:cubicBezTo>
                    <a:pt x="130" y="2"/>
                    <a:pt x="120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09561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9"/>
          <p:cNvSpPr txBox="1">
            <a:spLocks noGrp="1"/>
          </p:cNvSpPr>
          <p:nvPr>
            <p:ph type="title"/>
          </p:nvPr>
        </p:nvSpPr>
        <p:spPr>
          <a:xfrm>
            <a:off x="950967" y="2127800"/>
            <a:ext cx="4796800" cy="13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62" name="Google Shape;162;p9"/>
          <p:cNvSpPr txBox="1">
            <a:spLocks noGrp="1"/>
          </p:cNvSpPr>
          <p:nvPr>
            <p:ph type="subTitle" idx="1"/>
          </p:nvPr>
        </p:nvSpPr>
        <p:spPr>
          <a:xfrm>
            <a:off x="1624467" y="3484600"/>
            <a:ext cx="4123200" cy="12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168302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12"/>
          <p:cNvSpPr/>
          <p:nvPr/>
        </p:nvSpPr>
        <p:spPr>
          <a:xfrm rot="1356523" flipH="1">
            <a:off x="9812640" y="-138396"/>
            <a:ext cx="15520" cy="46096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5" name="Google Shape;485;p12"/>
          <p:cNvSpPr/>
          <p:nvPr/>
        </p:nvSpPr>
        <p:spPr>
          <a:xfrm>
            <a:off x="8993743" y="6938530"/>
            <a:ext cx="652357" cy="71767"/>
          </a:xfrm>
          <a:custGeom>
            <a:avLst/>
            <a:gdLst/>
            <a:ahLst/>
            <a:cxnLst/>
            <a:rect l="l" t="t" r="r" b="b"/>
            <a:pathLst>
              <a:path w="16446" h="2069" extrusionOk="0">
                <a:moveTo>
                  <a:pt x="0" y="0"/>
                </a:moveTo>
                <a:lnTo>
                  <a:pt x="0" y="2069"/>
                </a:lnTo>
                <a:lnTo>
                  <a:pt x="16445" y="2069"/>
                </a:lnTo>
                <a:lnTo>
                  <a:pt x="164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4345578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13"/>
          <p:cNvSpPr txBox="1">
            <a:spLocks noGrp="1"/>
          </p:cNvSpPr>
          <p:nvPr>
            <p:ph type="title" hasCustomPrompt="1"/>
          </p:nvPr>
        </p:nvSpPr>
        <p:spPr>
          <a:xfrm>
            <a:off x="2119733" y="4035484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488" name="Google Shape;488;p13"/>
          <p:cNvSpPr/>
          <p:nvPr/>
        </p:nvSpPr>
        <p:spPr>
          <a:xfrm rot="1356523" flipH="1">
            <a:off x="9812640" y="-138396"/>
            <a:ext cx="15520" cy="46096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9" name="Google Shape;489;p13"/>
          <p:cNvSpPr txBox="1">
            <a:spLocks noGrp="1"/>
          </p:cNvSpPr>
          <p:nvPr>
            <p:ph type="title" idx="2"/>
          </p:nvPr>
        </p:nvSpPr>
        <p:spPr>
          <a:xfrm>
            <a:off x="11328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90" name="Google Shape;490;p13"/>
          <p:cNvSpPr txBox="1">
            <a:spLocks noGrp="1"/>
          </p:cNvSpPr>
          <p:nvPr>
            <p:ph type="title" idx="3"/>
          </p:nvPr>
        </p:nvSpPr>
        <p:spPr>
          <a:xfrm>
            <a:off x="1478133" y="2659668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1" name="Google Shape;491;p13"/>
          <p:cNvSpPr txBox="1">
            <a:spLocks noGrp="1"/>
          </p:cNvSpPr>
          <p:nvPr>
            <p:ph type="subTitle" idx="1"/>
          </p:nvPr>
        </p:nvSpPr>
        <p:spPr>
          <a:xfrm>
            <a:off x="1055933" y="3010967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2" name="Google Shape;492;p13"/>
          <p:cNvSpPr txBox="1">
            <a:spLocks noGrp="1"/>
          </p:cNvSpPr>
          <p:nvPr>
            <p:ph type="title" idx="4"/>
          </p:nvPr>
        </p:nvSpPr>
        <p:spPr>
          <a:xfrm>
            <a:off x="8157067" y="2668935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3" name="Google Shape;493;p13"/>
          <p:cNvSpPr txBox="1">
            <a:spLocks noGrp="1"/>
          </p:cNvSpPr>
          <p:nvPr>
            <p:ph type="subTitle" idx="5"/>
          </p:nvPr>
        </p:nvSpPr>
        <p:spPr>
          <a:xfrm>
            <a:off x="7734867" y="3010967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4" name="Google Shape;494;p13"/>
          <p:cNvSpPr txBox="1">
            <a:spLocks noGrp="1"/>
          </p:cNvSpPr>
          <p:nvPr>
            <p:ph type="title" idx="6"/>
          </p:nvPr>
        </p:nvSpPr>
        <p:spPr>
          <a:xfrm>
            <a:off x="4868400" y="4947009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5" name="Google Shape;495;p13"/>
          <p:cNvSpPr txBox="1">
            <a:spLocks noGrp="1"/>
          </p:cNvSpPr>
          <p:nvPr>
            <p:ph type="subTitle" idx="7"/>
          </p:nvPr>
        </p:nvSpPr>
        <p:spPr>
          <a:xfrm>
            <a:off x="4446200" y="5382233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6" name="Google Shape;496;p13"/>
          <p:cNvSpPr txBox="1">
            <a:spLocks noGrp="1"/>
          </p:cNvSpPr>
          <p:nvPr>
            <p:ph type="title" idx="8"/>
          </p:nvPr>
        </p:nvSpPr>
        <p:spPr>
          <a:xfrm>
            <a:off x="4868400" y="2668935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7" name="Google Shape;497;p13"/>
          <p:cNvSpPr txBox="1">
            <a:spLocks noGrp="1"/>
          </p:cNvSpPr>
          <p:nvPr>
            <p:ph type="subTitle" idx="9"/>
          </p:nvPr>
        </p:nvSpPr>
        <p:spPr>
          <a:xfrm>
            <a:off x="4446200" y="3010967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8" name="Google Shape;498;p13"/>
          <p:cNvSpPr txBox="1">
            <a:spLocks noGrp="1"/>
          </p:cNvSpPr>
          <p:nvPr>
            <p:ph type="title" idx="13"/>
          </p:nvPr>
        </p:nvSpPr>
        <p:spPr>
          <a:xfrm>
            <a:off x="1478133" y="4947009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9" name="Google Shape;499;p13"/>
          <p:cNvSpPr txBox="1">
            <a:spLocks noGrp="1"/>
          </p:cNvSpPr>
          <p:nvPr>
            <p:ph type="subTitle" idx="14"/>
          </p:nvPr>
        </p:nvSpPr>
        <p:spPr>
          <a:xfrm>
            <a:off x="1055933" y="5382233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0" name="Google Shape;500;p13"/>
          <p:cNvSpPr txBox="1">
            <a:spLocks noGrp="1"/>
          </p:cNvSpPr>
          <p:nvPr>
            <p:ph type="title" idx="15"/>
          </p:nvPr>
        </p:nvSpPr>
        <p:spPr>
          <a:xfrm>
            <a:off x="8157067" y="4947009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50799" lvl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>
                <a:solidFill>
                  <a:srgbClr val="20212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501" name="Google Shape;501;p13"/>
          <p:cNvSpPr txBox="1">
            <a:spLocks noGrp="1"/>
          </p:cNvSpPr>
          <p:nvPr>
            <p:ph type="subTitle" idx="16"/>
          </p:nvPr>
        </p:nvSpPr>
        <p:spPr>
          <a:xfrm>
            <a:off x="7734867" y="5382233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2" name="Google Shape;502;p13"/>
          <p:cNvSpPr txBox="1">
            <a:spLocks noGrp="1"/>
          </p:cNvSpPr>
          <p:nvPr>
            <p:ph type="title" idx="17" hasCustomPrompt="1"/>
          </p:nvPr>
        </p:nvSpPr>
        <p:spPr>
          <a:xfrm>
            <a:off x="5510000" y="4035484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503" name="Google Shape;503;p13"/>
          <p:cNvSpPr txBox="1">
            <a:spLocks noGrp="1"/>
          </p:cNvSpPr>
          <p:nvPr>
            <p:ph type="title" idx="18" hasCustomPrompt="1"/>
          </p:nvPr>
        </p:nvSpPr>
        <p:spPr>
          <a:xfrm>
            <a:off x="8798667" y="4035484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504" name="Google Shape;504;p13"/>
          <p:cNvSpPr txBox="1">
            <a:spLocks noGrp="1"/>
          </p:cNvSpPr>
          <p:nvPr>
            <p:ph type="title" idx="19" hasCustomPrompt="1"/>
          </p:nvPr>
        </p:nvSpPr>
        <p:spPr>
          <a:xfrm>
            <a:off x="2119733" y="1842509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505" name="Google Shape;505;p13"/>
          <p:cNvSpPr txBox="1">
            <a:spLocks noGrp="1"/>
          </p:cNvSpPr>
          <p:nvPr>
            <p:ph type="title" idx="20" hasCustomPrompt="1"/>
          </p:nvPr>
        </p:nvSpPr>
        <p:spPr>
          <a:xfrm>
            <a:off x="5510000" y="1842509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506" name="Google Shape;506;p13"/>
          <p:cNvSpPr txBox="1">
            <a:spLocks noGrp="1"/>
          </p:cNvSpPr>
          <p:nvPr>
            <p:ph type="title" idx="21" hasCustomPrompt="1"/>
          </p:nvPr>
        </p:nvSpPr>
        <p:spPr>
          <a:xfrm>
            <a:off x="8798667" y="1842509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grpSp>
        <p:nvGrpSpPr>
          <p:cNvPr id="507" name="Google Shape;507;p13"/>
          <p:cNvGrpSpPr/>
          <p:nvPr/>
        </p:nvGrpSpPr>
        <p:grpSpPr>
          <a:xfrm>
            <a:off x="-362855" y="1551017"/>
            <a:ext cx="1367964" cy="1081376"/>
            <a:chOff x="855987" y="2204128"/>
            <a:chExt cx="1217483" cy="962421"/>
          </a:xfrm>
        </p:grpSpPr>
        <p:grpSp>
          <p:nvGrpSpPr>
            <p:cNvPr id="508" name="Google Shape;508;p13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509" name="Google Shape;509;p1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0" name="Google Shape;510;p1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" name="Google Shape;511;p1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1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" name="Google Shape;513;p1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4" name="Google Shape;514;p1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15" name="Google Shape;515;p1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16" name="Google Shape;516;p13"/>
          <p:cNvGrpSpPr/>
          <p:nvPr/>
        </p:nvGrpSpPr>
        <p:grpSpPr>
          <a:xfrm>
            <a:off x="9609021" y="205197"/>
            <a:ext cx="2202244" cy="959963"/>
            <a:chOff x="3965010" y="571479"/>
            <a:chExt cx="1651683" cy="719972"/>
          </a:xfrm>
        </p:grpSpPr>
        <p:grpSp>
          <p:nvGrpSpPr>
            <p:cNvPr id="517" name="Google Shape;517;p13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518" name="Google Shape;518;p13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519" name="Google Shape;519;p13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0" name="Google Shape;520;p13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" name="Google Shape;521;p13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" name="Google Shape;522;p13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23" name="Google Shape;523;p13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4" name="Google Shape;524;p13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5" name="Google Shape;525;p13"/>
          <p:cNvGrpSpPr/>
          <p:nvPr/>
        </p:nvGrpSpPr>
        <p:grpSpPr>
          <a:xfrm>
            <a:off x="6999109" y="141289"/>
            <a:ext cx="1941479" cy="651648"/>
            <a:chOff x="-951443" y="1326624"/>
            <a:chExt cx="441888" cy="148633"/>
          </a:xfrm>
        </p:grpSpPr>
        <p:sp>
          <p:nvSpPr>
            <p:cNvPr id="526" name="Google Shape;526;p13"/>
            <p:cNvSpPr/>
            <p:nvPr/>
          </p:nvSpPr>
          <p:spPr>
            <a:xfrm>
              <a:off x="-535145" y="1372897"/>
              <a:ext cx="25590" cy="22903"/>
            </a:xfrm>
            <a:custGeom>
              <a:avLst/>
              <a:gdLst/>
              <a:ahLst/>
              <a:cxnLst/>
              <a:rect l="l" t="t" r="r" b="b"/>
              <a:pathLst>
                <a:path w="657" h="588" extrusionOk="0">
                  <a:moveTo>
                    <a:pt x="76" y="0"/>
                  </a:moveTo>
                  <a:cubicBezTo>
                    <a:pt x="20" y="0"/>
                    <a:pt x="6" y="80"/>
                    <a:pt x="49" y="102"/>
                  </a:cubicBezTo>
                  <a:cubicBezTo>
                    <a:pt x="219" y="174"/>
                    <a:pt x="414" y="247"/>
                    <a:pt x="511" y="296"/>
                  </a:cubicBezTo>
                  <a:lnTo>
                    <a:pt x="1" y="490"/>
                  </a:lnTo>
                  <a:lnTo>
                    <a:pt x="49" y="587"/>
                  </a:lnTo>
                  <a:lnTo>
                    <a:pt x="608" y="344"/>
                  </a:lnTo>
                  <a:cubicBezTo>
                    <a:pt x="632" y="344"/>
                    <a:pt x="657" y="320"/>
                    <a:pt x="657" y="296"/>
                  </a:cubicBezTo>
                  <a:cubicBezTo>
                    <a:pt x="657" y="272"/>
                    <a:pt x="657" y="223"/>
                    <a:pt x="98" y="4"/>
                  </a:cubicBezTo>
                  <a:cubicBezTo>
                    <a:pt x="90" y="2"/>
                    <a:pt x="82" y="0"/>
                    <a:pt x="7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13"/>
            <p:cNvSpPr/>
            <p:nvPr/>
          </p:nvSpPr>
          <p:spPr>
            <a:xfrm>
              <a:off x="-636493" y="1326624"/>
              <a:ext cx="123160" cy="113656"/>
            </a:xfrm>
            <a:custGeom>
              <a:avLst/>
              <a:gdLst/>
              <a:ahLst/>
              <a:cxnLst/>
              <a:rect l="l" t="t" r="r" b="b"/>
              <a:pathLst>
                <a:path w="3162" h="2918" extrusionOk="0">
                  <a:moveTo>
                    <a:pt x="867" y="1"/>
                  </a:moveTo>
                  <a:cubicBezTo>
                    <a:pt x="678" y="1"/>
                    <a:pt x="1" y="1109"/>
                    <a:pt x="1024" y="1775"/>
                  </a:cubicBezTo>
                  <a:lnTo>
                    <a:pt x="514" y="1873"/>
                  </a:lnTo>
                  <a:cubicBezTo>
                    <a:pt x="514" y="1873"/>
                    <a:pt x="586" y="2917"/>
                    <a:pt x="1582" y="2917"/>
                  </a:cubicBezTo>
                  <a:cubicBezTo>
                    <a:pt x="2554" y="2917"/>
                    <a:pt x="3161" y="1265"/>
                    <a:pt x="2676" y="755"/>
                  </a:cubicBezTo>
                  <a:cubicBezTo>
                    <a:pt x="2577" y="662"/>
                    <a:pt x="2490" y="624"/>
                    <a:pt x="2413" y="624"/>
                  </a:cubicBezTo>
                  <a:cubicBezTo>
                    <a:pt x="2089" y="624"/>
                    <a:pt x="1947" y="1290"/>
                    <a:pt x="1947" y="1290"/>
                  </a:cubicBezTo>
                  <a:cubicBezTo>
                    <a:pt x="1947" y="1290"/>
                    <a:pt x="1048" y="51"/>
                    <a:pt x="878" y="2"/>
                  </a:cubicBezTo>
                  <a:cubicBezTo>
                    <a:pt x="874" y="1"/>
                    <a:pt x="871" y="1"/>
                    <a:pt x="8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13"/>
            <p:cNvSpPr/>
            <p:nvPr/>
          </p:nvSpPr>
          <p:spPr>
            <a:xfrm>
              <a:off x="-605139" y="1345593"/>
              <a:ext cx="35990" cy="47363"/>
            </a:xfrm>
            <a:custGeom>
              <a:avLst/>
              <a:gdLst/>
              <a:ahLst/>
              <a:cxnLst/>
              <a:rect l="l" t="t" r="r" b="b"/>
              <a:pathLst>
                <a:path w="924" h="1216" extrusionOk="0">
                  <a:moveTo>
                    <a:pt x="146" y="1"/>
                  </a:moveTo>
                  <a:cubicBezTo>
                    <a:pt x="121" y="1"/>
                    <a:pt x="121" y="25"/>
                    <a:pt x="97" y="49"/>
                  </a:cubicBezTo>
                  <a:cubicBezTo>
                    <a:pt x="49" y="122"/>
                    <a:pt x="121" y="268"/>
                    <a:pt x="219" y="438"/>
                  </a:cubicBezTo>
                  <a:cubicBezTo>
                    <a:pt x="194" y="414"/>
                    <a:pt x="146" y="390"/>
                    <a:pt x="97" y="390"/>
                  </a:cubicBezTo>
                  <a:cubicBezTo>
                    <a:pt x="73" y="390"/>
                    <a:pt x="49" y="414"/>
                    <a:pt x="49" y="438"/>
                  </a:cubicBezTo>
                  <a:cubicBezTo>
                    <a:pt x="0" y="584"/>
                    <a:pt x="24" y="730"/>
                    <a:pt x="97" y="851"/>
                  </a:cubicBezTo>
                  <a:cubicBezTo>
                    <a:pt x="219" y="1070"/>
                    <a:pt x="437" y="1215"/>
                    <a:pt x="704" y="1215"/>
                  </a:cubicBezTo>
                  <a:cubicBezTo>
                    <a:pt x="729" y="1215"/>
                    <a:pt x="753" y="1215"/>
                    <a:pt x="753" y="1191"/>
                  </a:cubicBezTo>
                  <a:cubicBezTo>
                    <a:pt x="753" y="1143"/>
                    <a:pt x="753" y="1118"/>
                    <a:pt x="704" y="1118"/>
                  </a:cubicBezTo>
                  <a:cubicBezTo>
                    <a:pt x="510" y="1118"/>
                    <a:pt x="316" y="997"/>
                    <a:pt x="219" y="827"/>
                  </a:cubicBezTo>
                  <a:cubicBezTo>
                    <a:pt x="146" y="730"/>
                    <a:pt x="121" y="632"/>
                    <a:pt x="146" y="511"/>
                  </a:cubicBezTo>
                  <a:lnTo>
                    <a:pt x="146" y="511"/>
                  </a:lnTo>
                  <a:cubicBezTo>
                    <a:pt x="267" y="608"/>
                    <a:pt x="389" y="705"/>
                    <a:pt x="486" y="827"/>
                  </a:cubicBezTo>
                  <a:cubicBezTo>
                    <a:pt x="498" y="839"/>
                    <a:pt x="510" y="845"/>
                    <a:pt x="522" y="845"/>
                  </a:cubicBezTo>
                  <a:cubicBezTo>
                    <a:pt x="534" y="845"/>
                    <a:pt x="547" y="839"/>
                    <a:pt x="559" y="827"/>
                  </a:cubicBezTo>
                  <a:cubicBezTo>
                    <a:pt x="559" y="803"/>
                    <a:pt x="559" y="778"/>
                    <a:pt x="559" y="754"/>
                  </a:cubicBezTo>
                  <a:cubicBezTo>
                    <a:pt x="413" y="560"/>
                    <a:pt x="292" y="365"/>
                    <a:pt x="194" y="122"/>
                  </a:cubicBezTo>
                  <a:lnTo>
                    <a:pt x="194" y="122"/>
                  </a:lnTo>
                  <a:cubicBezTo>
                    <a:pt x="437" y="341"/>
                    <a:pt x="632" y="560"/>
                    <a:pt x="826" y="827"/>
                  </a:cubicBezTo>
                  <a:lnTo>
                    <a:pt x="899" y="827"/>
                  </a:lnTo>
                  <a:cubicBezTo>
                    <a:pt x="923" y="803"/>
                    <a:pt x="923" y="754"/>
                    <a:pt x="899" y="754"/>
                  </a:cubicBezTo>
                  <a:cubicBezTo>
                    <a:pt x="680" y="462"/>
                    <a:pt x="292" y="1"/>
                    <a:pt x="146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13"/>
            <p:cNvSpPr/>
            <p:nvPr/>
          </p:nvSpPr>
          <p:spPr>
            <a:xfrm>
              <a:off x="-551232" y="1364133"/>
              <a:ext cx="16125" cy="15580"/>
            </a:xfrm>
            <a:custGeom>
              <a:avLst/>
              <a:gdLst/>
              <a:ahLst/>
              <a:cxnLst/>
              <a:rect l="l" t="t" r="r" b="b"/>
              <a:pathLst>
                <a:path w="414" h="400" extrusionOk="0">
                  <a:moveTo>
                    <a:pt x="75" y="1"/>
                  </a:moveTo>
                  <a:cubicBezTo>
                    <a:pt x="66" y="1"/>
                    <a:pt x="56" y="4"/>
                    <a:pt x="49" y="11"/>
                  </a:cubicBezTo>
                  <a:cubicBezTo>
                    <a:pt x="25" y="11"/>
                    <a:pt x="1" y="35"/>
                    <a:pt x="25" y="59"/>
                  </a:cubicBezTo>
                  <a:cubicBezTo>
                    <a:pt x="74" y="302"/>
                    <a:pt x="122" y="399"/>
                    <a:pt x="195" y="399"/>
                  </a:cubicBezTo>
                  <a:cubicBezTo>
                    <a:pt x="316" y="399"/>
                    <a:pt x="389" y="181"/>
                    <a:pt x="414" y="59"/>
                  </a:cubicBezTo>
                  <a:cubicBezTo>
                    <a:pt x="414" y="35"/>
                    <a:pt x="389" y="11"/>
                    <a:pt x="365" y="11"/>
                  </a:cubicBezTo>
                  <a:cubicBezTo>
                    <a:pt x="358" y="4"/>
                    <a:pt x="351" y="1"/>
                    <a:pt x="344" y="1"/>
                  </a:cubicBezTo>
                  <a:cubicBezTo>
                    <a:pt x="329" y="1"/>
                    <a:pt x="316" y="18"/>
                    <a:pt x="316" y="35"/>
                  </a:cubicBezTo>
                  <a:cubicBezTo>
                    <a:pt x="292" y="132"/>
                    <a:pt x="268" y="229"/>
                    <a:pt x="219" y="302"/>
                  </a:cubicBezTo>
                  <a:cubicBezTo>
                    <a:pt x="219" y="302"/>
                    <a:pt x="171" y="278"/>
                    <a:pt x="122" y="35"/>
                  </a:cubicBezTo>
                  <a:cubicBezTo>
                    <a:pt x="122" y="18"/>
                    <a:pt x="98" y="1"/>
                    <a:pt x="7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13"/>
            <p:cNvSpPr/>
            <p:nvPr/>
          </p:nvSpPr>
          <p:spPr>
            <a:xfrm>
              <a:off x="-584339" y="1423532"/>
              <a:ext cx="19475" cy="7284"/>
            </a:xfrm>
            <a:custGeom>
              <a:avLst/>
              <a:gdLst/>
              <a:ahLst/>
              <a:cxnLst/>
              <a:rect l="l" t="t" r="r" b="b"/>
              <a:pathLst>
                <a:path w="500" h="187" extrusionOk="0">
                  <a:moveTo>
                    <a:pt x="415" y="0"/>
                  </a:moveTo>
                  <a:cubicBezTo>
                    <a:pt x="404" y="0"/>
                    <a:pt x="395" y="5"/>
                    <a:pt x="389" y="16"/>
                  </a:cubicBezTo>
                  <a:cubicBezTo>
                    <a:pt x="316" y="71"/>
                    <a:pt x="243" y="98"/>
                    <a:pt x="160" y="98"/>
                  </a:cubicBezTo>
                  <a:cubicBezTo>
                    <a:pt x="133" y="98"/>
                    <a:pt x="104" y="95"/>
                    <a:pt x="73" y="89"/>
                  </a:cubicBezTo>
                  <a:cubicBezTo>
                    <a:pt x="25" y="89"/>
                    <a:pt x="0" y="186"/>
                    <a:pt x="49" y="186"/>
                  </a:cubicBezTo>
                  <a:lnTo>
                    <a:pt x="146" y="186"/>
                  </a:lnTo>
                  <a:cubicBezTo>
                    <a:pt x="243" y="186"/>
                    <a:pt x="365" y="162"/>
                    <a:pt x="462" y="89"/>
                  </a:cubicBezTo>
                  <a:cubicBezTo>
                    <a:pt x="499" y="52"/>
                    <a:pt x="451" y="0"/>
                    <a:pt x="415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13"/>
            <p:cNvSpPr/>
            <p:nvPr/>
          </p:nvSpPr>
          <p:spPr>
            <a:xfrm>
              <a:off x="-587183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310" y="73"/>
                    <a:pt x="228" y="100"/>
                    <a:pt x="150" y="100"/>
                  </a:cubicBezTo>
                  <a:cubicBezTo>
                    <a:pt x="124" y="100"/>
                    <a:pt x="98" y="97"/>
                    <a:pt x="73" y="91"/>
                  </a:cubicBezTo>
                  <a:cubicBezTo>
                    <a:pt x="25" y="91"/>
                    <a:pt x="1" y="116"/>
                    <a:pt x="1" y="140"/>
                  </a:cubicBezTo>
                  <a:cubicBezTo>
                    <a:pt x="1" y="164"/>
                    <a:pt x="1" y="189"/>
                    <a:pt x="49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4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13"/>
            <p:cNvSpPr/>
            <p:nvPr/>
          </p:nvSpPr>
          <p:spPr>
            <a:xfrm>
              <a:off x="-561631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292" y="73"/>
                    <a:pt x="219" y="100"/>
                    <a:pt x="136" y="100"/>
                  </a:cubicBezTo>
                  <a:cubicBezTo>
                    <a:pt x="108" y="100"/>
                    <a:pt x="79" y="97"/>
                    <a:pt x="49" y="91"/>
                  </a:cubicBezTo>
                  <a:cubicBezTo>
                    <a:pt x="25" y="91"/>
                    <a:pt x="0" y="116"/>
                    <a:pt x="0" y="140"/>
                  </a:cubicBezTo>
                  <a:cubicBezTo>
                    <a:pt x="0" y="164"/>
                    <a:pt x="0" y="189"/>
                    <a:pt x="25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3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13"/>
            <p:cNvSpPr/>
            <p:nvPr/>
          </p:nvSpPr>
          <p:spPr>
            <a:xfrm>
              <a:off x="-951443" y="1415119"/>
              <a:ext cx="303732" cy="60139"/>
            </a:xfrm>
            <a:custGeom>
              <a:avLst/>
              <a:gdLst/>
              <a:ahLst/>
              <a:cxnLst/>
              <a:rect l="l" t="t" r="r" b="b"/>
              <a:pathLst>
                <a:path w="7798" h="1544" extrusionOk="0">
                  <a:moveTo>
                    <a:pt x="292" y="111"/>
                  </a:moveTo>
                  <a:cubicBezTo>
                    <a:pt x="194" y="111"/>
                    <a:pt x="122" y="111"/>
                    <a:pt x="49" y="135"/>
                  </a:cubicBezTo>
                  <a:cubicBezTo>
                    <a:pt x="0" y="135"/>
                    <a:pt x="0" y="159"/>
                    <a:pt x="0" y="184"/>
                  </a:cubicBezTo>
                  <a:cubicBezTo>
                    <a:pt x="0" y="208"/>
                    <a:pt x="24" y="232"/>
                    <a:pt x="49" y="232"/>
                  </a:cubicBezTo>
                  <a:lnTo>
                    <a:pt x="73" y="232"/>
                  </a:lnTo>
                  <a:cubicBezTo>
                    <a:pt x="146" y="208"/>
                    <a:pt x="219" y="208"/>
                    <a:pt x="292" y="208"/>
                  </a:cubicBezTo>
                  <a:cubicBezTo>
                    <a:pt x="316" y="208"/>
                    <a:pt x="340" y="184"/>
                    <a:pt x="340" y="159"/>
                  </a:cubicBezTo>
                  <a:cubicBezTo>
                    <a:pt x="340" y="135"/>
                    <a:pt x="316" y="111"/>
                    <a:pt x="292" y="111"/>
                  </a:cubicBezTo>
                  <a:close/>
                  <a:moveTo>
                    <a:pt x="583" y="135"/>
                  </a:moveTo>
                  <a:cubicBezTo>
                    <a:pt x="559" y="135"/>
                    <a:pt x="534" y="135"/>
                    <a:pt x="534" y="184"/>
                  </a:cubicBezTo>
                  <a:cubicBezTo>
                    <a:pt x="534" y="208"/>
                    <a:pt x="534" y="232"/>
                    <a:pt x="583" y="232"/>
                  </a:cubicBezTo>
                  <a:cubicBezTo>
                    <a:pt x="656" y="256"/>
                    <a:pt x="753" y="281"/>
                    <a:pt x="850" y="329"/>
                  </a:cubicBezTo>
                  <a:lnTo>
                    <a:pt x="875" y="329"/>
                  </a:lnTo>
                  <a:cubicBezTo>
                    <a:pt x="923" y="329"/>
                    <a:pt x="947" y="256"/>
                    <a:pt x="899" y="232"/>
                  </a:cubicBezTo>
                  <a:cubicBezTo>
                    <a:pt x="802" y="184"/>
                    <a:pt x="705" y="159"/>
                    <a:pt x="583" y="135"/>
                  </a:cubicBezTo>
                  <a:close/>
                  <a:moveTo>
                    <a:pt x="4926" y="0"/>
                  </a:moveTo>
                  <a:cubicBezTo>
                    <a:pt x="4884" y="0"/>
                    <a:pt x="4848" y="67"/>
                    <a:pt x="4907" y="86"/>
                  </a:cubicBezTo>
                  <a:lnTo>
                    <a:pt x="4931" y="111"/>
                  </a:lnTo>
                  <a:cubicBezTo>
                    <a:pt x="4980" y="159"/>
                    <a:pt x="5004" y="232"/>
                    <a:pt x="5029" y="305"/>
                  </a:cubicBezTo>
                  <a:cubicBezTo>
                    <a:pt x="5029" y="354"/>
                    <a:pt x="5053" y="354"/>
                    <a:pt x="5077" y="354"/>
                  </a:cubicBezTo>
                  <a:cubicBezTo>
                    <a:pt x="5101" y="354"/>
                    <a:pt x="5126" y="329"/>
                    <a:pt x="5126" y="305"/>
                  </a:cubicBezTo>
                  <a:cubicBezTo>
                    <a:pt x="5101" y="208"/>
                    <a:pt x="5053" y="111"/>
                    <a:pt x="5004" y="38"/>
                  </a:cubicBezTo>
                  <a:cubicBezTo>
                    <a:pt x="4980" y="14"/>
                    <a:pt x="4980" y="14"/>
                    <a:pt x="4956" y="14"/>
                  </a:cubicBezTo>
                  <a:cubicBezTo>
                    <a:pt x="4946" y="4"/>
                    <a:pt x="4936" y="0"/>
                    <a:pt x="4926" y="0"/>
                  </a:cubicBezTo>
                  <a:close/>
                  <a:moveTo>
                    <a:pt x="4688" y="62"/>
                  </a:moveTo>
                  <a:cubicBezTo>
                    <a:pt x="4664" y="62"/>
                    <a:pt x="4640" y="62"/>
                    <a:pt x="4640" y="86"/>
                  </a:cubicBezTo>
                  <a:cubicBezTo>
                    <a:pt x="4591" y="159"/>
                    <a:pt x="4567" y="208"/>
                    <a:pt x="4591" y="281"/>
                  </a:cubicBezTo>
                  <a:cubicBezTo>
                    <a:pt x="4591" y="329"/>
                    <a:pt x="4591" y="378"/>
                    <a:pt x="4616" y="426"/>
                  </a:cubicBezTo>
                  <a:cubicBezTo>
                    <a:pt x="4616" y="444"/>
                    <a:pt x="4628" y="461"/>
                    <a:pt x="4643" y="461"/>
                  </a:cubicBezTo>
                  <a:cubicBezTo>
                    <a:pt x="4650" y="461"/>
                    <a:pt x="4657" y="458"/>
                    <a:pt x="4664" y="451"/>
                  </a:cubicBezTo>
                  <a:cubicBezTo>
                    <a:pt x="4688" y="451"/>
                    <a:pt x="4713" y="426"/>
                    <a:pt x="4713" y="402"/>
                  </a:cubicBezTo>
                  <a:cubicBezTo>
                    <a:pt x="4688" y="354"/>
                    <a:pt x="4688" y="329"/>
                    <a:pt x="4688" y="281"/>
                  </a:cubicBezTo>
                  <a:cubicBezTo>
                    <a:pt x="4688" y="232"/>
                    <a:pt x="4688" y="184"/>
                    <a:pt x="4713" y="135"/>
                  </a:cubicBezTo>
                  <a:cubicBezTo>
                    <a:pt x="4737" y="111"/>
                    <a:pt x="4713" y="86"/>
                    <a:pt x="4688" y="62"/>
                  </a:cubicBezTo>
                  <a:close/>
                  <a:moveTo>
                    <a:pt x="7749" y="135"/>
                  </a:moveTo>
                  <a:cubicBezTo>
                    <a:pt x="7725" y="135"/>
                    <a:pt x="7701" y="159"/>
                    <a:pt x="7701" y="184"/>
                  </a:cubicBezTo>
                  <a:cubicBezTo>
                    <a:pt x="7676" y="281"/>
                    <a:pt x="7652" y="354"/>
                    <a:pt x="7604" y="451"/>
                  </a:cubicBezTo>
                  <a:cubicBezTo>
                    <a:pt x="7579" y="451"/>
                    <a:pt x="7579" y="499"/>
                    <a:pt x="7604" y="524"/>
                  </a:cubicBezTo>
                  <a:lnTo>
                    <a:pt x="7628" y="524"/>
                  </a:lnTo>
                  <a:lnTo>
                    <a:pt x="7628" y="499"/>
                  </a:lnTo>
                  <a:lnTo>
                    <a:pt x="7676" y="499"/>
                  </a:lnTo>
                  <a:cubicBezTo>
                    <a:pt x="7749" y="402"/>
                    <a:pt x="7774" y="305"/>
                    <a:pt x="7798" y="184"/>
                  </a:cubicBezTo>
                  <a:cubicBezTo>
                    <a:pt x="7798" y="159"/>
                    <a:pt x="7774" y="135"/>
                    <a:pt x="7749" y="135"/>
                  </a:cubicBezTo>
                  <a:close/>
                  <a:moveTo>
                    <a:pt x="1148" y="349"/>
                  </a:moveTo>
                  <a:cubicBezTo>
                    <a:pt x="1112" y="349"/>
                    <a:pt x="1100" y="409"/>
                    <a:pt x="1142" y="451"/>
                  </a:cubicBezTo>
                  <a:cubicBezTo>
                    <a:pt x="1215" y="475"/>
                    <a:pt x="1312" y="524"/>
                    <a:pt x="1409" y="597"/>
                  </a:cubicBezTo>
                  <a:lnTo>
                    <a:pt x="1433" y="597"/>
                  </a:lnTo>
                  <a:lnTo>
                    <a:pt x="1433" y="572"/>
                  </a:lnTo>
                  <a:lnTo>
                    <a:pt x="1458" y="572"/>
                  </a:lnTo>
                  <a:cubicBezTo>
                    <a:pt x="1482" y="548"/>
                    <a:pt x="1482" y="524"/>
                    <a:pt x="1458" y="499"/>
                  </a:cubicBezTo>
                  <a:cubicBezTo>
                    <a:pt x="1360" y="451"/>
                    <a:pt x="1263" y="402"/>
                    <a:pt x="1166" y="354"/>
                  </a:cubicBezTo>
                  <a:cubicBezTo>
                    <a:pt x="1159" y="350"/>
                    <a:pt x="1153" y="349"/>
                    <a:pt x="1148" y="349"/>
                  </a:cubicBezTo>
                  <a:close/>
                  <a:moveTo>
                    <a:pt x="1725" y="645"/>
                  </a:moveTo>
                  <a:cubicBezTo>
                    <a:pt x="1676" y="645"/>
                    <a:pt x="1652" y="645"/>
                    <a:pt x="1652" y="669"/>
                  </a:cubicBezTo>
                  <a:cubicBezTo>
                    <a:pt x="1628" y="694"/>
                    <a:pt x="1628" y="718"/>
                    <a:pt x="1652" y="742"/>
                  </a:cubicBezTo>
                  <a:lnTo>
                    <a:pt x="1919" y="888"/>
                  </a:lnTo>
                  <a:lnTo>
                    <a:pt x="1943" y="888"/>
                  </a:lnTo>
                  <a:cubicBezTo>
                    <a:pt x="1968" y="888"/>
                    <a:pt x="1992" y="888"/>
                    <a:pt x="1992" y="864"/>
                  </a:cubicBezTo>
                  <a:cubicBezTo>
                    <a:pt x="2016" y="839"/>
                    <a:pt x="1992" y="815"/>
                    <a:pt x="1968" y="815"/>
                  </a:cubicBezTo>
                  <a:lnTo>
                    <a:pt x="1725" y="645"/>
                  </a:lnTo>
                  <a:close/>
                  <a:moveTo>
                    <a:pt x="7421" y="629"/>
                  </a:moveTo>
                  <a:cubicBezTo>
                    <a:pt x="7409" y="629"/>
                    <a:pt x="7396" y="634"/>
                    <a:pt x="7385" y="645"/>
                  </a:cubicBezTo>
                  <a:cubicBezTo>
                    <a:pt x="7312" y="694"/>
                    <a:pt x="7215" y="742"/>
                    <a:pt x="7142" y="791"/>
                  </a:cubicBezTo>
                  <a:cubicBezTo>
                    <a:pt x="7118" y="815"/>
                    <a:pt x="7093" y="839"/>
                    <a:pt x="7118" y="864"/>
                  </a:cubicBezTo>
                  <a:cubicBezTo>
                    <a:pt x="7118" y="888"/>
                    <a:pt x="7142" y="888"/>
                    <a:pt x="7166" y="888"/>
                  </a:cubicBezTo>
                  <a:lnTo>
                    <a:pt x="7191" y="888"/>
                  </a:lnTo>
                  <a:cubicBezTo>
                    <a:pt x="7288" y="839"/>
                    <a:pt x="7361" y="791"/>
                    <a:pt x="7458" y="718"/>
                  </a:cubicBezTo>
                  <a:cubicBezTo>
                    <a:pt x="7495" y="681"/>
                    <a:pt x="7461" y="629"/>
                    <a:pt x="7421" y="629"/>
                  </a:cubicBezTo>
                  <a:close/>
                  <a:moveTo>
                    <a:pt x="5077" y="548"/>
                  </a:moveTo>
                  <a:cubicBezTo>
                    <a:pt x="5053" y="548"/>
                    <a:pt x="5029" y="572"/>
                    <a:pt x="5029" y="597"/>
                  </a:cubicBezTo>
                  <a:cubicBezTo>
                    <a:pt x="5004" y="645"/>
                    <a:pt x="5004" y="669"/>
                    <a:pt x="4980" y="718"/>
                  </a:cubicBezTo>
                  <a:cubicBezTo>
                    <a:pt x="4931" y="694"/>
                    <a:pt x="4907" y="645"/>
                    <a:pt x="4859" y="621"/>
                  </a:cubicBezTo>
                  <a:cubicBezTo>
                    <a:pt x="4846" y="609"/>
                    <a:pt x="4834" y="603"/>
                    <a:pt x="4822" y="603"/>
                  </a:cubicBezTo>
                  <a:cubicBezTo>
                    <a:pt x="4810" y="603"/>
                    <a:pt x="4798" y="609"/>
                    <a:pt x="4786" y="621"/>
                  </a:cubicBezTo>
                  <a:cubicBezTo>
                    <a:pt x="4761" y="645"/>
                    <a:pt x="4761" y="669"/>
                    <a:pt x="4786" y="694"/>
                  </a:cubicBezTo>
                  <a:cubicBezTo>
                    <a:pt x="4834" y="742"/>
                    <a:pt x="4883" y="767"/>
                    <a:pt x="4931" y="791"/>
                  </a:cubicBezTo>
                  <a:lnTo>
                    <a:pt x="4907" y="864"/>
                  </a:lnTo>
                  <a:cubicBezTo>
                    <a:pt x="4907" y="888"/>
                    <a:pt x="4907" y="912"/>
                    <a:pt x="4931" y="937"/>
                  </a:cubicBezTo>
                  <a:lnTo>
                    <a:pt x="4956" y="937"/>
                  </a:lnTo>
                  <a:lnTo>
                    <a:pt x="4956" y="912"/>
                  </a:lnTo>
                  <a:cubicBezTo>
                    <a:pt x="4956" y="924"/>
                    <a:pt x="4962" y="931"/>
                    <a:pt x="4971" y="931"/>
                  </a:cubicBezTo>
                  <a:cubicBezTo>
                    <a:pt x="4980" y="931"/>
                    <a:pt x="4992" y="924"/>
                    <a:pt x="5004" y="912"/>
                  </a:cubicBezTo>
                  <a:lnTo>
                    <a:pt x="5029" y="864"/>
                  </a:lnTo>
                  <a:lnTo>
                    <a:pt x="5053" y="864"/>
                  </a:lnTo>
                  <a:cubicBezTo>
                    <a:pt x="5060" y="871"/>
                    <a:pt x="5067" y="874"/>
                    <a:pt x="5074" y="874"/>
                  </a:cubicBezTo>
                  <a:cubicBezTo>
                    <a:pt x="5091" y="874"/>
                    <a:pt x="5109" y="857"/>
                    <a:pt x="5126" y="839"/>
                  </a:cubicBezTo>
                  <a:cubicBezTo>
                    <a:pt x="5150" y="815"/>
                    <a:pt x="5126" y="791"/>
                    <a:pt x="5101" y="767"/>
                  </a:cubicBezTo>
                  <a:lnTo>
                    <a:pt x="5077" y="767"/>
                  </a:lnTo>
                  <a:cubicBezTo>
                    <a:pt x="5101" y="718"/>
                    <a:pt x="5101" y="669"/>
                    <a:pt x="5126" y="621"/>
                  </a:cubicBezTo>
                  <a:cubicBezTo>
                    <a:pt x="5126" y="597"/>
                    <a:pt x="5101" y="548"/>
                    <a:pt x="5077" y="548"/>
                  </a:cubicBezTo>
                  <a:close/>
                  <a:moveTo>
                    <a:pt x="5393" y="864"/>
                  </a:moveTo>
                  <a:cubicBezTo>
                    <a:pt x="5369" y="864"/>
                    <a:pt x="5320" y="864"/>
                    <a:pt x="5320" y="912"/>
                  </a:cubicBezTo>
                  <a:cubicBezTo>
                    <a:pt x="5320" y="937"/>
                    <a:pt x="5344" y="961"/>
                    <a:pt x="5369" y="961"/>
                  </a:cubicBezTo>
                  <a:cubicBezTo>
                    <a:pt x="5466" y="985"/>
                    <a:pt x="5563" y="1009"/>
                    <a:pt x="5660" y="1034"/>
                  </a:cubicBezTo>
                  <a:lnTo>
                    <a:pt x="5684" y="1034"/>
                  </a:lnTo>
                  <a:cubicBezTo>
                    <a:pt x="5733" y="1009"/>
                    <a:pt x="5733" y="937"/>
                    <a:pt x="5684" y="937"/>
                  </a:cubicBezTo>
                  <a:cubicBezTo>
                    <a:pt x="5587" y="912"/>
                    <a:pt x="5490" y="888"/>
                    <a:pt x="5393" y="864"/>
                  </a:cubicBezTo>
                  <a:close/>
                  <a:moveTo>
                    <a:pt x="5976" y="961"/>
                  </a:moveTo>
                  <a:cubicBezTo>
                    <a:pt x="5952" y="961"/>
                    <a:pt x="5927" y="985"/>
                    <a:pt x="5927" y="1009"/>
                  </a:cubicBezTo>
                  <a:cubicBezTo>
                    <a:pt x="5903" y="1034"/>
                    <a:pt x="5927" y="1058"/>
                    <a:pt x="5952" y="1058"/>
                  </a:cubicBezTo>
                  <a:lnTo>
                    <a:pt x="6267" y="1058"/>
                  </a:lnTo>
                  <a:cubicBezTo>
                    <a:pt x="6292" y="1058"/>
                    <a:pt x="6316" y="1058"/>
                    <a:pt x="6316" y="1009"/>
                  </a:cubicBezTo>
                  <a:cubicBezTo>
                    <a:pt x="6316" y="985"/>
                    <a:pt x="6292" y="961"/>
                    <a:pt x="6267" y="961"/>
                  </a:cubicBezTo>
                  <a:close/>
                  <a:moveTo>
                    <a:pt x="6875" y="888"/>
                  </a:moveTo>
                  <a:cubicBezTo>
                    <a:pt x="6778" y="912"/>
                    <a:pt x="6680" y="937"/>
                    <a:pt x="6559" y="937"/>
                  </a:cubicBezTo>
                  <a:cubicBezTo>
                    <a:pt x="6535" y="961"/>
                    <a:pt x="6510" y="985"/>
                    <a:pt x="6535" y="1009"/>
                  </a:cubicBezTo>
                  <a:cubicBezTo>
                    <a:pt x="6535" y="1034"/>
                    <a:pt x="6559" y="1058"/>
                    <a:pt x="6583" y="1058"/>
                  </a:cubicBezTo>
                  <a:lnTo>
                    <a:pt x="6608" y="1058"/>
                  </a:lnTo>
                  <a:cubicBezTo>
                    <a:pt x="6705" y="1034"/>
                    <a:pt x="6802" y="1009"/>
                    <a:pt x="6899" y="985"/>
                  </a:cubicBezTo>
                  <a:cubicBezTo>
                    <a:pt x="6923" y="985"/>
                    <a:pt x="6948" y="961"/>
                    <a:pt x="6948" y="937"/>
                  </a:cubicBezTo>
                  <a:cubicBezTo>
                    <a:pt x="6923" y="912"/>
                    <a:pt x="6899" y="888"/>
                    <a:pt x="6875" y="888"/>
                  </a:cubicBezTo>
                  <a:close/>
                  <a:moveTo>
                    <a:pt x="2235" y="937"/>
                  </a:moveTo>
                  <a:cubicBezTo>
                    <a:pt x="2211" y="937"/>
                    <a:pt x="2186" y="937"/>
                    <a:pt x="2162" y="961"/>
                  </a:cubicBezTo>
                  <a:cubicBezTo>
                    <a:pt x="2162" y="985"/>
                    <a:pt x="2162" y="1009"/>
                    <a:pt x="2186" y="1034"/>
                  </a:cubicBezTo>
                  <a:cubicBezTo>
                    <a:pt x="2284" y="1082"/>
                    <a:pt x="2381" y="1131"/>
                    <a:pt x="2454" y="1180"/>
                  </a:cubicBezTo>
                  <a:lnTo>
                    <a:pt x="2478" y="1180"/>
                  </a:lnTo>
                  <a:cubicBezTo>
                    <a:pt x="2502" y="1180"/>
                    <a:pt x="2526" y="1180"/>
                    <a:pt x="2526" y="1155"/>
                  </a:cubicBezTo>
                  <a:cubicBezTo>
                    <a:pt x="2551" y="1131"/>
                    <a:pt x="2526" y="1107"/>
                    <a:pt x="2502" y="1082"/>
                  </a:cubicBezTo>
                  <a:lnTo>
                    <a:pt x="2235" y="937"/>
                  </a:lnTo>
                  <a:close/>
                  <a:moveTo>
                    <a:pt x="4754" y="1076"/>
                  </a:moveTo>
                  <a:cubicBezTo>
                    <a:pt x="4748" y="1076"/>
                    <a:pt x="4741" y="1078"/>
                    <a:pt x="4737" y="1082"/>
                  </a:cubicBezTo>
                  <a:cubicBezTo>
                    <a:pt x="4664" y="1155"/>
                    <a:pt x="4567" y="1204"/>
                    <a:pt x="4494" y="1252"/>
                  </a:cubicBezTo>
                  <a:cubicBezTo>
                    <a:pt x="4470" y="1277"/>
                    <a:pt x="4446" y="1301"/>
                    <a:pt x="4470" y="1325"/>
                  </a:cubicBezTo>
                  <a:cubicBezTo>
                    <a:pt x="4470" y="1350"/>
                    <a:pt x="4494" y="1350"/>
                    <a:pt x="4518" y="1350"/>
                  </a:cubicBezTo>
                  <a:lnTo>
                    <a:pt x="4543" y="1350"/>
                  </a:lnTo>
                  <a:cubicBezTo>
                    <a:pt x="4640" y="1301"/>
                    <a:pt x="4713" y="1228"/>
                    <a:pt x="4786" y="1155"/>
                  </a:cubicBezTo>
                  <a:cubicBezTo>
                    <a:pt x="4825" y="1116"/>
                    <a:pt x="4784" y="1076"/>
                    <a:pt x="4754" y="1076"/>
                  </a:cubicBezTo>
                  <a:close/>
                  <a:moveTo>
                    <a:pt x="2772" y="1218"/>
                  </a:moveTo>
                  <a:cubicBezTo>
                    <a:pt x="2755" y="1218"/>
                    <a:pt x="2738" y="1235"/>
                    <a:pt x="2721" y="1252"/>
                  </a:cubicBezTo>
                  <a:cubicBezTo>
                    <a:pt x="2721" y="1277"/>
                    <a:pt x="2721" y="1301"/>
                    <a:pt x="2745" y="1325"/>
                  </a:cubicBezTo>
                  <a:cubicBezTo>
                    <a:pt x="2842" y="1350"/>
                    <a:pt x="2939" y="1398"/>
                    <a:pt x="3037" y="1422"/>
                  </a:cubicBezTo>
                  <a:lnTo>
                    <a:pt x="3061" y="1422"/>
                  </a:lnTo>
                  <a:cubicBezTo>
                    <a:pt x="3134" y="1422"/>
                    <a:pt x="3134" y="1325"/>
                    <a:pt x="3061" y="1325"/>
                  </a:cubicBezTo>
                  <a:cubicBezTo>
                    <a:pt x="2988" y="1301"/>
                    <a:pt x="2891" y="1252"/>
                    <a:pt x="2794" y="1228"/>
                  </a:cubicBezTo>
                  <a:cubicBezTo>
                    <a:pt x="2787" y="1221"/>
                    <a:pt x="2779" y="1218"/>
                    <a:pt x="2772" y="1218"/>
                  </a:cubicBezTo>
                  <a:close/>
                  <a:moveTo>
                    <a:pt x="3340" y="1395"/>
                  </a:moveTo>
                  <a:cubicBezTo>
                    <a:pt x="3300" y="1395"/>
                    <a:pt x="3286" y="1495"/>
                    <a:pt x="3352" y="1495"/>
                  </a:cubicBezTo>
                  <a:cubicBezTo>
                    <a:pt x="3450" y="1520"/>
                    <a:pt x="3547" y="1520"/>
                    <a:pt x="3644" y="1544"/>
                  </a:cubicBezTo>
                  <a:cubicBezTo>
                    <a:pt x="3668" y="1544"/>
                    <a:pt x="3717" y="1520"/>
                    <a:pt x="3717" y="1495"/>
                  </a:cubicBezTo>
                  <a:cubicBezTo>
                    <a:pt x="3717" y="1447"/>
                    <a:pt x="3692" y="1447"/>
                    <a:pt x="3668" y="1422"/>
                  </a:cubicBezTo>
                  <a:cubicBezTo>
                    <a:pt x="3571" y="1422"/>
                    <a:pt x="3474" y="1422"/>
                    <a:pt x="3352" y="1398"/>
                  </a:cubicBezTo>
                  <a:cubicBezTo>
                    <a:pt x="3348" y="1396"/>
                    <a:pt x="3344" y="1395"/>
                    <a:pt x="3340" y="1395"/>
                  </a:cubicBezTo>
                  <a:close/>
                  <a:moveTo>
                    <a:pt x="4251" y="1374"/>
                  </a:moveTo>
                  <a:cubicBezTo>
                    <a:pt x="4154" y="1398"/>
                    <a:pt x="4033" y="1422"/>
                    <a:pt x="3935" y="1422"/>
                  </a:cubicBezTo>
                  <a:cubicBezTo>
                    <a:pt x="3911" y="1447"/>
                    <a:pt x="3887" y="1471"/>
                    <a:pt x="3911" y="1495"/>
                  </a:cubicBezTo>
                  <a:cubicBezTo>
                    <a:pt x="3911" y="1520"/>
                    <a:pt x="3911" y="1544"/>
                    <a:pt x="3960" y="1544"/>
                  </a:cubicBezTo>
                  <a:cubicBezTo>
                    <a:pt x="4081" y="1520"/>
                    <a:pt x="4178" y="1495"/>
                    <a:pt x="4275" y="1471"/>
                  </a:cubicBezTo>
                  <a:cubicBezTo>
                    <a:pt x="4300" y="1471"/>
                    <a:pt x="4324" y="1447"/>
                    <a:pt x="4300" y="1398"/>
                  </a:cubicBezTo>
                  <a:cubicBezTo>
                    <a:pt x="4300" y="1374"/>
                    <a:pt x="4275" y="1374"/>
                    <a:pt x="4251" y="13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34" name="Google Shape;534;p13"/>
          <p:cNvGrpSpPr/>
          <p:nvPr/>
        </p:nvGrpSpPr>
        <p:grpSpPr>
          <a:xfrm rot="3617422">
            <a:off x="106688" y="6028108"/>
            <a:ext cx="852331" cy="509352"/>
            <a:chOff x="1202177" y="4613417"/>
            <a:chExt cx="528376" cy="315757"/>
          </a:xfrm>
        </p:grpSpPr>
        <p:sp>
          <p:nvSpPr>
            <p:cNvPr id="535" name="Google Shape;535;p13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13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13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13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13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13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1" name="Google Shape;541;p13"/>
          <p:cNvGrpSpPr/>
          <p:nvPr/>
        </p:nvGrpSpPr>
        <p:grpSpPr>
          <a:xfrm>
            <a:off x="11077881" y="5593040"/>
            <a:ext cx="888153" cy="1297929"/>
            <a:chOff x="-1047799" y="3300294"/>
            <a:chExt cx="439014" cy="641607"/>
          </a:xfrm>
        </p:grpSpPr>
        <p:sp>
          <p:nvSpPr>
            <p:cNvPr id="542" name="Google Shape;542;p13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3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3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3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13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3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3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3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3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3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3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3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3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5703551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14"/>
          <p:cNvSpPr txBox="1">
            <a:spLocks noGrp="1"/>
          </p:cNvSpPr>
          <p:nvPr>
            <p:ph type="title"/>
          </p:nvPr>
        </p:nvSpPr>
        <p:spPr>
          <a:xfrm>
            <a:off x="7127000" y="3376867"/>
            <a:ext cx="3450000" cy="8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57" name="Google Shape;557;p14"/>
          <p:cNvSpPr txBox="1">
            <a:spLocks noGrp="1"/>
          </p:cNvSpPr>
          <p:nvPr>
            <p:ph type="subTitle" idx="1"/>
          </p:nvPr>
        </p:nvSpPr>
        <p:spPr>
          <a:xfrm>
            <a:off x="6898200" y="4285284"/>
            <a:ext cx="3678800" cy="6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558" name="Google Shape;558;p14"/>
          <p:cNvSpPr txBox="1">
            <a:spLocks noGrp="1"/>
          </p:cNvSpPr>
          <p:nvPr>
            <p:ph type="title" idx="2" hasCustomPrompt="1"/>
          </p:nvPr>
        </p:nvSpPr>
        <p:spPr>
          <a:xfrm>
            <a:off x="7738200" y="1626951"/>
            <a:ext cx="2838800" cy="18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latin typeface="Comfortaa"/>
                <a:ea typeface="Comfortaa"/>
                <a:cs typeface="Comfortaa"/>
                <a:sym typeface="Comfortaa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559" name="Google Shape;559;p14"/>
          <p:cNvGrpSpPr/>
          <p:nvPr/>
        </p:nvGrpSpPr>
        <p:grpSpPr>
          <a:xfrm flipH="1">
            <a:off x="106122" y="1845476"/>
            <a:ext cx="2716935" cy="2147739"/>
            <a:chOff x="855987" y="2204128"/>
            <a:chExt cx="1217483" cy="962421"/>
          </a:xfrm>
        </p:grpSpPr>
        <p:grpSp>
          <p:nvGrpSpPr>
            <p:cNvPr id="560" name="Google Shape;560;p14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561" name="Google Shape;561;p14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" name="Google Shape;562;p14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" name="Google Shape;563;p14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" name="Google Shape;564;p14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" name="Google Shape;565;p14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" name="Google Shape;566;p14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67" name="Google Shape;567;p14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68" name="Google Shape;568;p14"/>
          <p:cNvGrpSpPr/>
          <p:nvPr/>
        </p:nvGrpSpPr>
        <p:grpSpPr>
          <a:xfrm flipH="1">
            <a:off x="4051809" y="138010"/>
            <a:ext cx="3367777" cy="2147740"/>
            <a:chOff x="7239867" y="1514545"/>
            <a:chExt cx="2525833" cy="1610805"/>
          </a:xfrm>
        </p:grpSpPr>
        <p:grpSp>
          <p:nvGrpSpPr>
            <p:cNvPr id="569" name="Google Shape;569;p14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570" name="Google Shape;570;p14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571" name="Google Shape;571;p14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2" name="Google Shape;572;p14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3" name="Google Shape;573;p14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4" name="Google Shape;574;p14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5" name="Google Shape;575;p14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6" name="Google Shape;576;p14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77" name="Google Shape;577;p14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" name="Google Shape;578;p14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79" name="Google Shape;579;p14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0" name="Google Shape;580;p14"/>
          <p:cNvGrpSpPr/>
          <p:nvPr/>
        </p:nvGrpSpPr>
        <p:grpSpPr>
          <a:xfrm>
            <a:off x="963743" y="4627399"/>
            <a:ext cx="1360515" cy="2309856"/>
            <a:chOff x="-1056319" y="1385262"/>
            <a:chExt cx="212940" cy="361495"/>
          </a:xfrm>
        </p:grpSpPr>
        <p:sp>
          <p:nvSpPr>
            <p:cNvPr id="581" name="Google Shape;581;p14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14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14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14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14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14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87" name="Google Shape;587;p14"/>
          <p:cNvSpPr/>
          <p:nvPr/>
        </p:nvSpPr>
        <p:spPr>
          <a:xfrm>
            <a:off x="-65700" y="6431401"/>
            <a:ext cx="2138592" cy="492032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8" name="Google Shape;588;p14"/>
          <p:cNvSpPr/>
          <p:nvPr/>
        </p:nvSpPr>
        <p:spPr>
          <a:xfrm>
            <a:off x="2008236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9" name="Google Shape;589;p14"/>
          <p:cNvSpPr/>
          <p:nvPr/>
        </p:nvSpPr>
        <p:spPr>
          <a:xfrm>
            <a:off x="8005239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0" name="Google Shape;590;p14"/>
          <p:cNvSpPr/>
          <p:nvPr/>
        </p:nvSpPr>
        <p:spPr>
          <a:xfrm>
            <a:off x="10043135" y="6431401"/>
            <a:ext cx="2262260" cy="49203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1" name="Google Shape;591;p14"/>
          <p:cNvSpPr/>
          <p:nvPr/>
        </p:nvSpPr>
        <p:spPr>
          <a:xfrm>
            <a:off x="4194215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2" name="Google Shape;592;p14"/>
          <p:cNvSpPr/>
          <p:nvPr/>
        </p:nvSpPr>
        <p:spPr>
          <a:xfrm>
            <a:off x="6226152" y="6515214"/>
            <a:ext cx="1876864" cy="408217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3" name="Google Shape;593;p14"/>
          <p:cNvSpPr/>
          <p:nvPr/>
        </p:nvSpPr>
        <p:spPr>
          <a:xfrm>
            <a:off x="3157673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94" name="Google Shape;594;p14"/>
          <p:cNvGrpSpPr/>
          <p:nvPr/>
        </p:nvGrpSpPr>
        <p:grpSpPr>
          <a:xfrm flipH="1">
            <a:off x="10452776" y="10"/>
            <a:ext cx="3367777" cy="2147740"/>
            <a:chOff x="7239867" y="1514545"/>
            <a:chExt cx="2525833" cy="1610805"/>
          </a:xfrm>
        </p:grpSpPr>
        <p:grpSp>
          <p:nvGrpSpPr>
            <p:cNvPr id="595" name="Google Shape;595;p14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596" name="Google Shape;596;p14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597" name="Google Shape;597;p14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" name="Google Shape;598;p14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" name="Google Shape;599;p14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" name="Google Shape;600;p14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" name="Google Shape;601;p14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" name="Google Shape;602;p14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603" name="Google Shape;603;p14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14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5" name="Google Shape;605;p14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0557082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15"/>
          <p:cNvSpPr txBox="1">
            <a:spLocks noGrp="1"/>
          </p:cNvSpPr>
          <p:nvPr>
            <p:ph type="title"/>
          </p:nvPr>
        </p:nvSpPr>
        <p:spPr>
          <a:xfrm>
            <a:off x="1818200" y="3783267"/>
            <a:ext cx="3450000" cy="8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608" name="Google Shape;608;p15"/>
          <p:cNvSpPr txBox="1">
            <a:spLocks noGrp="1"/>
          </p:cNvSpPr>
          <p:nvPr>
            <p:ph type="subTitle" idx="1"/>
          </p:nvPr>
        </p:nvSpPr>
        <p:spPr>
          <a:xfrm>
            <a:off x="1818200" y="4691684"/>
            <a:ext cx="3678800" cy="6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609" name="Google Shape;609;p15"/>
          <p:cNvSpPr txBox="1">
            <a:spLocks noGrp="1"/>
          </p:cNvSpPr>
          <p:nvPr>
            <p:ph type="title" idx="2" hasCustomPrompt="1"/>
          </p:nvPr>
        </p:nvSpPr>
        <p:spPr>
          <a:xfrm>
            <a:off x="1818200" y="2033351"/>
            <a:ext cx="2838800" cy="18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latin typeface="Comfortaa"/>
                <a:ea typeface="Comfortaa"/>
                <a:cs typeface="Comfortaa"/>
                <a:sym typeface="Comfortaa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610" name="Google Shape;610;p15"/>
          <p:cNvGrpSpPr/>
          <p:nvPr/>
        </p:nvGrpSpPr>
        <p:grpSpPr>
          <a:xfrm>
            <a:off x="10753440" y="-13"/>
            <a:ext cx="1613893" cy="1158180"/>
            <a:chOff x="6102329" y="3283426"/>
            <a:chExt cx="654776" cy="469888"/>
          </a:xfrm>
        </p:grpSpPr>
        <p:sp>
          <p:nvSpPr>
            <p:cNvPr id="611" name="Google Shape;611;p15"/>
            <p:cNvSpPr/>
            <p:nvPr/>
          </p:nvSpPr>
          <p:spPr>
            <a:xfrm>
              <a:off x="6149906" y="3283426"/>
              <a:ext cx="607200" cy="327381"/>
            </a:xfrm>
            <a:custGeom>
              <a:avLst/>
              <a:gdLst/>
              <a:ahLst/>
              <a:cxnLst/>
              <a:rect l="l" t="t" r="r" b="b"/>
              <a:pathLst>
                <a:path w="2795" h="1507" extrusionOk="0">
                  <a:moveTo>
                    <a:pt x="2697" y="0"/>
                  </a:moveTo>
                  <a:cubicBezTo>
                    <a:pt x="2697" y="22"/>
                    <a:pt x="1520" y="1418"/>
                    <a:pt x="435" y="1418"/>
                  </a:cubicBezTo>
                  <a:cubicBezTo>
                    <a:pt x="312" y="1418"/>
                    <a:pt x="191" y="1400"/>
                    <a:pt x="73" y="1361"/>
                  </a:cubicBezTo>
                  <a:cubicBezTo>
                    <a:pt x="66" y="1354"/>
                    <a:pt x="59" y="1351"/>
                    <a:pt x="52" y="1351"/>
                  </a:cubicBezTo>
                  <a:cubicBezTo>
                    <a:pt x="35" y="1351"/>
                    <a:pt x="18" y="1368"/>
                    <a:pt x="1" y="1385"/>
                  </a:cubicBezTo>
                  <a:cubicBezTo>
                    <a:pt x="1" y="1409"/>
                    <a:pt x="1" y="1434"/>
                    <a:pt x="25" y="1434"/>
                  </a:cubicBezTo>
                  <a:cubicBezTo>
                    <a:pt x="171" y="1482"/>
                    <a:pt x="292" y="1507"/>
                    <a:pt x="414" y="1507"/>
                  </a:cubicBezTo>
                  <a:cubicBezTo>
                    <a:pt x="948" y="1458"/>
                    <a:pt x="1458" y="1239"/>
                    <a:pt x="1871" y="899"/>
                  </a:cubicBezTo>
                  <a:cubicBezTo>
                    <a:pt x="2187" y="656"/>
                    <a:pt x="2503" y="389"/>
                    <a:pt x="2770" y="73"/>
                  </a:cubicBezTo>
                  <a:cubicBezTo>
                    <a:pt x="2794" y="49"/>
                    <a:pt x="2794" y="25"/>
                    <a:pt x="2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15"/>
            <p:cNvSpPr/>
            <p:nvPr/>
          </p:nvSpPr>
          <p:spPr>
            <a:xfrm>
              <a:off x="6218555" y="3499796"/>
              <a:ext cx="179662" cy="211375"/>
            </a:xfrm>
            <a:custGeom>
              <a:avLst/>
              <a:gdLst/>
              <a:ahLst/>
              <a:cxnLst/>
              <a:rect l="l" t="t" r="r" b="b"/>
              <a:pathLst>
                <a:path w="827" h="973" extrusionOk="0">
                  <a:moveTo>
                    <a:pt x="73" y="0"/>
                  </a:moveTo>
                  <a:cubicBezTo>
                    <a:pt x="49" y="0"/>
                    <a:pt x="25" y="25"/>
                    <a:pt x="25" y="49"/>
                  </a:cubicBezTo>
                  <a:cubicBezTo>
                    <a:pt x="0" y="49"/>
                    <a:pt x="25" y="98"/>
                    <a:pt x="49" y="98"/>
                  </a:cubicBezTo>
                  <a:cubicBezTo>
                    <a:pt x="268" y="170"/>
                    <a:pt x="511" y="243"/>
                    <a:pt x="729" y="341"/>
                  </a:cubicBezTo>
                  <a:cubicBezTo>
                    <a:pt x="559" y="559"/>
                    <a:pt x="340" y="729"/>
                    <a:pt x="122" y="875"/>
                  </a:cubicBezTo>
                  <a:cubicBezTo>
                    <a:pt x="98" y="899"/>
                    <a:pt x="98" y="924"/>
                    <a:pt x="122" y="948"/>
                  </a:cubicBezTo>
                  <a:cubicBezTo>
                    <a:pt x="122" y="948"/>
                    <a:pt x="146" y="972"/>
                    <a:pt x="146" y="972"/>
                  </a:cubicBezTo>
                  <a:cubicBezTo>
                    <a:pt x="170" y="948"/>
                    <a:pt x="170" y="948"/>
                    <a:pt x="170" y="948"/>
                  </a:cubicBezTo>
                  <a:cubicBezTo>
                    <a:pt x="365" y="802"/>
                    <a:pt x="826" y="462"/>
                    <a:pt x="826" y="341"/>
                  </a:cubicBezTo>
                  <a:cubicBezTo>
                    <a:pt x="826" y="316"/>
                    <a:pt x="802" y="292"/>
                    <a:pt x="778" y="292"/>
                  </a:cubicBezTo>
                  <a:cubicBezTo>
                    <a:pt x="559" y="170"/>
                    <a:pt x="316" y="98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15"/>
            <p:cNvSpPr/>
            <p:nvPr/>
          </p:nvSpPr>
          <p:spPr>
            <a:xfrm>
              <a:off x="6367367" y="3409207"/>
              <a:ext cx="204862" cy="249174"/>
            </a:xfrm>
            <a:custGeom>
              <a:avLst/>
              <a:gdLst/>
              <a:ahLst/>
              <a:cxnLst/>
              <a:rect l="l" t="t" r="r" b="b"/>
              <a:pathLst>
                <a:path w="943" h="1147" extrusionOk="0">
                  <a:moveTo>
                    <a:pt x="53" y="1"/>
                  </a:moveTo>
                  <a:cubicBezTo>
                    <a:pt x="15" y="1"/>
                    <a:pt x="1" y="77"/>
                    <a:pt x="44" y="77"/>
                  </a:cubicBezTo>
                  <a:cubicBezTo>
                    <a:pt x="287" y="150"/>
                    <a:pt x="530" y="272"/>
                    <a:pt x="749" y="393"/>
                  </a:cubicBezTo>
                  <a:cubicBezTo>
                    <a:pt x="797" y="417"/>
                    <a:pt x="651" y="758"/>
                    <a:pt x="457" y="1073"/>
                  </a:cubicBezTo>
                  <a:cubicBezTo>
                    <a:pt x="433" y="1098"/>
                    <a:pt x="433" y="1122"/>
                    <a:pt x="457" y="1146"/>
                  </a:cubicBezTo>
                  <a:lnTo>
                    <a:pt x="481" y="1146"/>
                  </a:lnTo>
                  <a:cubicBezTo>
                    <a:pt x="506" y="1122"/>
                    <a:pt x="530" y="1122"/>
                    <a:pt x="530" y="1098"/>
                  </a:cubicBezTo>
                  <a:cubicBezTo>
                    <a:pt x="651" y="903"/>
                    <a:pt x="943" y="417"/>
                    <a:pt x="797" y="296"/>
                  </a:cubicBezTo>
                  <a:cubicBezTo>
                    <a:pt x="579" y="174"/>
                    <a:pt x="336" y="77"/>
                    <a:pt x="68" y="4"/>
                  </a:cubicBezTo>
                  <a:cubicBezTo>
                    <a:pt x="63" y="2"/>
                    <a:pt x="58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15"/>
            <p:cNvSpPr/>
            <p:nvPr/>
          </p:nvSpPr>
          <p:spPr>
            <a:xfrm>
              <a:off x="6519439" y="3341429"/>
              <a:ext cx="174230" cy="179657"/>
            </a:xfrm>
            <a:custGeom>
              <a:avLst/>
              <a:gdLst/>
              <a:ahLst/>
              <a:cxnLst/>
              <a:rect l="l" t="t" r="r" b="b"/>
              <a:pathLst>
                <a:path w="802" h="827" extrusionOk="0">
                  <a:moveTo>
                    <a:pt x="24" y="1"/>
                  </a:moveTo>
                  <a:cubicBezTo>
                    <a:pt x="0" y="1"/>
                    <a:pt x="0" y="74"/>
                    <a:pt x="24" y="98"/>
                  </a:cubicBezTo>
                  <a:cubicBezTo>
                    <a:pt x="243" y="98"/>
                    <a:pt x="462" y="122"/>
                    <a:pt x="680" y="171"/>
                  </a:cubicBezTo>
                  <a:cubicBezTo>
                    <a:pt x="656" y="389"/>
                    <a:pt x="559" y="584"/>
                    <a:pt x="462" y="778"/>
                  </a:cubicBezTo>
                  <a:cubicBezTo>
                    <a:pt x="437" y="778"/>
                    <a:pt x="462" y="827"/>
                    <a:pt x="462" y="827"/>
                  </a:cubicBezTo>
                  <a:lnTo>
                    <a:pt x="486" y="827"/>
                  </a:lnTo>
                  <a:cubicBezTo>
                    <a:pt x="510" y="827"/>
                    <a:pt x="510" y="827"/>
                    <a:pt x="534" y="802"/>
                  </a:cubicBezTo>
                  <a:cubicBezTo>
                    <a:pt x="583" y="729"/>
                    <a:pt x="802" y="268"/>
                    <a:pt x="753" y="122"/>
                  </a:cubicBezTo>
                  <a:cubicBezTo>
                    <a:pt x="753" y="122"/>
                    <a:pt x="729" y="98"/>
                    <a:pt x="705" y="74"/>
                  </a:cubicBezTo>
                  <a:cubicBezTo>
                    <a:pt x="486" y="25"/>
                    <a:pt x="267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15"/>
            <p:cNvSpPr/>
            <p:nvPr/>
          </p:nvSpPr>
          <p:spPr>
            <a:xfrm>
              <a:off x="6603730" y="3489151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15"/>
            <p:cNvSpPr/>
            <p:nvPr/>
          </p:nvSpPr>
          <p:spPr>
            <a:xfrm>
              <a:off x="6487721" y="3299284"/>
              <a:ext cx="68867" cy="74079"/>
            </a:xfrm>
            <a:custGeom>
              <a:avLst/>
              <a:gdLst/>
              <a:ahLst/>
              <a:cxnLst/>
              <a:rect l="l" t="t" r="r" b="b"/>
              <a:pathLst>
                <a:path w="317" h="341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68"/>
                    <a:pt x="73" y="340"/>
                    <a:pt x="170" y="340"/>
                  </a:cubicBezTo>
                  <a:cubicBezTo>
                    <a:pt x="243" y="340"/>
                    <a:pt x="316" y="268"/>
                    <a:pt x="316" y="170"/>
                  </a:cubicBezTo>
                  <a:cubicBezTo>
                    <a:pt x="316" y="73"/>
                    <a:pt x="243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15"/>
            <p:cNvSpPr/>
            <p:nvPr/>
          </p:nvSpPr>
          <p:spPr>
            <a:xfrm>
              <a:off x="6334564" y="3378359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15"/>
            <p:cNvSpPr/>
            <p:nvPr/>
          </p:nvSpPr>
          <p:spPr>
            <a:xfrm>
              <a:off x="6424286" y="3626446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0"/>
                  </a:moveTo>
                  <a:cubicBezTo>
                    <a:pt x="74" y="0"/>
                    <a:pt x="1" y="73"/>
                    <a:pt x="1" y="170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15"/>
            <p:cNvSpPr/>
            <p:nvPr/>
          </p:nvSpPr>
          <p:spPr>
            <a:xfrm>
              <a:off x="6181623" y="3462865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43"/>
                    <a:pt x="73" y="316"/>
                    <a:pt x="170" y="316"/>
                  </a:cubicBezTo>
                  <a:cubicBezTo>
                    <a:pt x="268" y="316"/>
                    <a:pt x="340" y="243"/>
                    <a:pt x="340" y="170"/>
                  </a:cubicBezTo>
                  <a:cubicBezTo>
                    <a:pt x="340" y="73"/>
                    <a:pt x="268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15"/>
            <p:cNvSpPr/>
            <p:nvPr/>
          </p:nvSpPr>
          <p:spPr>
            <a:xfrm>
              <a:off x="6102329" y="3547371"/>
              <a:ext cx="74298" cy="74079"/>
            </a:xfrm>
            <a:custGeom>
              <a:avLst/>
              <a:gdLst/>
              <a:ahLst/>
              <a:cxnLst/>
              <a:rect l="l" t="t" r="r" b="b"/>
              <a:pathLst>
                <a:path w="342" h="341" extrusionOk="0">
                  <a:moveTo>
                    <a:pt x="171" y="0"/>
                  </a:moveTo>
                  <a:cubicBezTo>
                    <a:pt x="98" y="0"/>
                    <a:pt x="1" y="73"/>
                    <a:pt x="1" y="170"/>
                  </a:cubicBezTo>
                  <a:cubicBezTo>
                    <a:pt x="1" y="267"/>
                    <a:pt x="98" y="340"/>
                    <a:pt x="171" y="340"/>
                  </a:cubicBezTo>
                  <a:cubicBezTo>
                    <a:pt x="268" y="340"/>
                    <a:pt x="341" y="267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15"/>
            <p:cNvSpPr/>
            <p:nvPr/>
          </p:nvSpPr>
          <p:spPr>
            <a:xfrm>
              <a:off x="6213341" y="3684449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1"/>
                  </a:moveTo>
                  <a:cubicBezTo>
                    <a:pt x="73" y="1"/>
                    <a:pt x="0" y="74"/>
                    <a:pt x="0" y="146"/>
                  </a:cubicBezTo>
                  <a:cubicBezTo>
                    <a:pt x="0" y="244"/>
                    <a:pt x="73" y="316"/>
                    <a:pt x="170" y="316"/>
                  </a:cubicBezTo>
                  <a:cubicBezTo>
                    <a:pt x="267" y="316"/>
                    <a:pt x="340" y="244"/>
                    <a:pt x="340" y="146"/>
                  </a:cubicBezTo>
                  <a:cubicBezTo>
                    <a:pt x="340" y="74"/>
                    <a:pt x="267" y="1"/>
                    <a:pt x="1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2" name="Google Shape;622;p15"/>
          <p:cNvGrpSpPr/>
          <p:nvPr/>
        </p:nvGrpSpPr>
        <p:grpSpPr>
          <a:xfrm flipH="1">
            <a:off x="10753418" y="2411325"/>
            <a:ext cx="1703989" cy="1347004"/>
            <a:chOff x="855987" y="2204128"/>
            <a:chExt cx="1217483" cy="962421"/>
          </a:xfrm>
        </p:grpSpPr>
        <p:grpSp>
          <p:nvGrpSpPr>
            <p:cNvPr id="623" name="Google Shape;623;p15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624" name="Google Shape;624;p15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15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6" name="Google Shape;626;p15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7" name="Google Shape;627;p15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8" name="Google Shape;628;p15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15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30" name="Google Shape;630;p15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31" name="Google Shape;631;p15"/>
          <p:cNvGrpSpPr/>
          <p:nvPr/>
        </p:nvGrpSpPr>
        <p:grpSpPr>
          <a:xfrm>
            <a:off x="92078" y="862926"/>
            <a:ext cx="2480828" cy="1081397"/>
            <a:chOff x="3965010" y="571479"/>
            <a:chExt cx="1651683" cy="719972"/>
          </a:xfrm>
        </p:grpSpPr>
        <p:grpSp>
          <p:nvGrpSpPr>
            <p:cNvPr id="632" name="Google Shape;632;p15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633" name="Google Shape;633;p15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634" name="Google Shape;634;p15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" name="Google Shape;635;p15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" name="Google Shape;636;p15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7" name="Google Shape;637;p15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638" name="Google Shape;638;p15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39" name="Google Shape;639;p15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0" name="Google Shape;640;p15"/>
          <p:cNvGrpSpPr/>
          <p:nvPr/>
        </p:nvGrpSpPr>
        <p:grpSpPr>
          <a:xfrm flipH="1">
            <a:off x="5497009" y="-203390"/>
            <a:ext cx="3367777" cy="2147740"/>
            <a:chOff x="7239867" y="1514545"/>
            <a:chExt cx="2525833" cy="1610805"/>
          </a:xfrm>
        </p:grpSpPr>
        <p:grpSp>
          <p:nvGrpSpPr>
            <p:cNvPr id="641" name="Google Shape;641;p15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642" name="Google Shape;642;p15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643" name="Google Shape;643;p15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44" name="Google Shape;644;p15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45" name="Google Shape;645;p15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46" name="Google Shape;646;p15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47" name="Google Shape;647;p15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48" name="Google Shape;648;p15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649" name="Google Shape;649;p15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0" name="Google Shape;650;p15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51" name="Google Shape;651;p15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52" name="Google Shape;652;p15"/>
          <p:cNvGrpSpPr/>
          <p:nvPr/>
        </p:nvGrpSpPr>
        <p:grpSpPr>
          <a:xfrm rot="4034152">
            <a:off x="239116" y="4754002"/>
            <a:ext cx="1855957" cy="2414735"/>
            <a:chOff x="4318023" y="4113296"/>
            <a:chExt cx="716422" cy="932073"/>
          </a:xfrm>
        </p:grpSpPr>
        <p:sp>
          <p:nvSpPr>
            <p:cNvPr id="653" name="Google Shape;653;p15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15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15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15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1347446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16"/>
          <p:cNvSpPr txBox="1">
            <a:spLocks noGrp="1"/>
          </p:cNvSpPr>
          <p:nvPr>
            <p:ph type="ctrTitle"/>
          </p:nvPr>
        </p:nvSpPr>
        <p:spPr>
          <a:xfrm>
            <a:off x="5633817" y="1270933"/>
            <a:ext cx="3498800" cy="8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659" name="Google Shape;659;p16"/>
          <p:cNvSpPr txBox="1">
            <a:spLocks noGrp="1"/>
          </p:cNvSpPr>
          <p:nvPr>
            <p:ph type="subTitle" idx="1"/>
          </p:nvPr>
        </p:nvSpPr>
        <p:spPr>
          <a:xfrm>
            <a:off x="5633833" y="2183800"/>
            <a:ext cx="3498800" cy="7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867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660" name="Google Shape;660;p16"/>
          <p:cNvSpPr txBox="1">
            <a:spLocks noGrp="1"/>
          </p:cNvSpPr>
          <p:nvPr>
            <p:ph type="title" idx="2" hasCustomPrompt="1"/>
          </p:nvPr>
        </p:nvSpPr>
        <p:spPr>
          <a:xfrm>
            <a:off x="3059384" y="1048067"/>
            <a:ext cx="2872000" cy="20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grpSp>
        <p:nvGrpSpPr>
          <p:cNvPr id="661" name="Google Shape;661;p16"/>
          <p:cNvGrpSpPr/>
          <p:nvPr/>
        </p:nvGrpSpPr>
        <p:grpSpPr>
          <a:xfrm>
            <a:off x="-249464" y="3053047"/>
            <a:ext cx="2716935" cy="2147739"/>
            <a:chOff x="855987" y="2204128"/>
            <a:chExt cx="1217483" cy="962421"/>
          </a:xfrm>
        </p:grpSpPr>
        <p:grpSp>
          <p:nvGrpSpPr>
            <p:cNvPr id="662" name="Google Shape;662;p16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663" name="Google Shape;663;p16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16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16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16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16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16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69" name="Google Shape;669;p16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0" name="Google Shape;670;p16"/>
          <p:cNvGrpSpPr/>
          <p:nvPr/>
        </p:nvGrpSpPr>
        <p:grpSpPr>
          <a:xfrm>
            <a:off x="7360838" y="208364"/>
            <a:ext cx="2202244" cy="959963"/>
            <a:chOff x="3965010" y="571479"/>
            <a:chExt cx="1651683" cy="719972"/>
          </a:xfrm>
        </p:grpSpPr>
        <p:grpSp>
          <p:nvGrpSpPr>
            <p:cNvPr id="671" name="Google Shape;671;p16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672" name="Google Shape;672;p16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673" name="Google Shape;673;p16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74" name="Google Shape;674;p16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75" name="Google Shape;675;p16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76" name="Google Shape;676;p16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677" name="Google Shape;677;p16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78" name="Google Shape;678;p16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9" name="Google Shape;679;p16"/>
          <p:cNvGrpSpPr/>
          <p:nvPr/>
        </p:nvGrpSpPr>
        <p:grpSpPr>
          <a:xfrm rot="8903269">
            <a:off x="-83157" y="163265"/>
            <a:ext cx="1467960" cy="1050163"/>
            <a:chOff x="1202177" y="4613417"/>
            <a:chExt cx="528376" cy="377938"/>
          </a:xfrm>
        </p:grpSpPr>
        <p:sp>
          <p:nvSpPr>
            <p:cNvPr id="680" name="Google Shape;680;p16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16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16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16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16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16"/>
            <p:cNvSpPr/>
            <p:nvPr/>
          </p:nvSpPr>
          <p:spPr>
            <a:xfrm>
              <a:off x="1419143" y="4894566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6" name="Google Shape;686;p16"/>
          <p:cNvGrpSpPr/>
          <p:nvPr/>
        </p:nvGrpSpPr>
        <p:grpSpPr>
          <a:xfrm>
            <a:off x="9632090" y="2894827"/>
            <a:ext cx="3367777" cy="2147740"/>
            <a:chOff x="7239867" y="1514545"/>
            <a:chExt cx="2525833" cy="1610805"/>
          </a:xfrm>
        </p:grpSpPr>
        <p:grpSp>
          <p:nvGrpSpPr>
            <p:cNvPr id="687" name="Google Shape;687;p16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688" name="Google Shape;688;p16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689" name="Google Shape;689;p16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90" name="Google Shape;690;p16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91" name="Google Shape;691;p16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92" name="Google Shape;692;p16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93" name="Google Shape;693;p16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94" name="Google Shape;694;p16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695" name="Google Shape;695;p16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16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97" name="Google Shape;697;p16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8" name="Google Shape;698;p16"/>
          <p:cNvSpPr/>
          <p:nvPr/>
        </p:nvSpPr>
        <p:spPr>
          <a:xfrm>
            <a:off x="-65700" y="6431401"/>
            <a:ext cx="2138592" cy="492032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9" name="Google Shape;699;p16"/>
          <p:cNvSpPr/>
          <p:nvPr/>
        </p:nvSpPr>
        <p:spPr>
          <a:xfrm>
            <a:off x="2008236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0" name="Google Shape;700;p16"/>
          <p:cNvSpPr/>
          <p:nvPr/>
        </p:nvSpPr>
        <p:spPr>
          <a:xfrm>
            <a:off x="8005239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1" name="Google Shape;701;p16"/>
          <p:cNvSpPr/>
          <p:nvPr/>
        </p:nvSpPr>
        <p:spPr>
          <a:xfrm>
            <a:off x="10043135" y="6431401"/>
            <a:ext cx="2262260" cy="49203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2" name="Google Shape;702;p16"/>
          <p:cNvSpPr/>
          <p:nvPr/>
        </p:nvSpPr>
        <p:spPr>
          <a:xfrm>
            <a:off x="4194215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3" name="Google Shape;703;p16"/>
          <p:cNvSpPr/>
          <p:nvPr/>
        </p:nvSpPr>
        <p:spPr>
          <a:xfrm>
            <a:off x="6226152" y="6515214"/>
            <a:ext cx="1876864" cy="408217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4" name="Google Shape;704;p16"/>
          <p:cNvSpPr/>
          <p:nvPr/>
        </p:nvSpPr>
        <p:spPr>
          <a:xfrm>
            <a:off x="3157673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4017186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17"/>
          <p:cNvSpPr txBox="1">
            <a:spLocks noGrp="1"/>
          </p:cNvSpPr>
          <p:nvPr>
            <p:ph type="ctrTitle"/>
          </p:nvPr>
        </p:nvSpPr>
        <p:spPr>
          <a:xfrm>
            <a:off x="7223684" y="1001033"/>
            <a:ext cx="3498800" cy="8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707" name="Google Shape;707;p17"/>
          <p:cNvSpPr txBox="1">
            <a:spLocks noGrp="1"/>
          </p:cNvSpPr>
          <p:nvPr>
            <p:ph type="subTitle" idx="1"/>
          </p:nvPr>
        </p:nvSpPr>
        <p:spPr>
          <a:xfrm>
            <a:off x="7223700" y="1913900"/>
            <a:ext cx="3498800" cy="7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867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708" name="Google Shape;708;p17"/>
          <p:cNvSpPr txBox="1">
            <a:spLocks noGrp="1"/>
          </p:cNvSpPr>
          <p:nvPr>
            <p:ph type="title" idx="2" hasCustomPrompt="1"/>
          </p:nvPr>
        </p:nvSpPr>
        <p:spPr>
          <a:xfrm>
            <a:off x="4649251" y="778167"/>
            <a:ext cx="2872000" cy="20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grpSp>
        <p:nvGrpSpPr>
          <p:cNvPr id="709" name="Google Shape;709;p17"/>
          <p:cNvGrpSpPr/>
          <p:nvPr/>
        </p:nvGrpSpPr>
        <p:grpSpPr>
          <a:xfrm>
            <a:off x="267235" y="3273543"/>
            <a:ext cx="2716935" cy="2147739"/>
            <a:chOff x="855987" y="2204128"/>
            <a:chExt cx="1217483" cy="962421"/>
          </a:xfrm>
        </p:grpSpPr>
        <p:grpSp>
          <p:nvGrpSpPr>
            <p:cNvPr id="710" name="Google Shape;710;p17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711" name="Google Shape;711;p17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17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3" name="Google Shape;713;p17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4" name="Google Shape;714;p17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5" name="Google Shape;715;p17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6" name="Google Shape;716;p17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17" name="Google Shape;717;p17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8" name="Google Shape;718;p17"/>
          <p:cNvGrpSpPr/>
          <p:nvPr/>
        </p:nvGrpSpPr>
        <p:grpSpPr>
          <a:xfrm>
            <a:off x="10539541" y="2135277"/>
            <a:ext cx="3367777" cy="2147740"/>
            <a:chOff x="7239867" y="1514545"/>
            <a:chExt cx="2525833" cy="1610805"/>
          </a:xfrm>
        </p:grpSpPr>
        <p:grpSp>
          <p:nvGrpSpPr>
            <p:cNvPr id="719" name="Google Shape;719;p17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720" name="Google Shape;720;p17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721" name="Google Shape;721;p17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2" name="Google Shape;722;p17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3" name="Google Shape;723;p17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4" name="Google Shape;724;p17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5" name="Google Shape;725;p17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6" name="Google Shape;726;p17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727" name="Google Shape;727;p17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8" name="Google Shape;728;p17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29" name="Google Shape;729;p17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30" name="Google Shape;730;p17"/>
          <p:cNvGrpSpPr/>
          <p:nvPr/>
        </p:nvGrpSpPr>
        <p:grpSpPr>
          <a:xfrm rot="-1272558" flipH="1">
            <a:off x="10079191" y="4349451"/>
            <a:ext cx="1887511" cy="3180415"/>
            <a:chOff x="-653265" y="1899986"/>
            <a:chExt cx="171302" cy="288619"/>
          </a:xfrm>
        </p:grpSpPr>
        <p:sp>
          <p:nvSpPr>
            <p:cNvPr id="731" name="Google Shape;731;p17"/>
            <p:cNvSpPr/>
            <p:nvPr/>
          </p:nvSpPr>
          <p:spPr>
            <a:xfrm>
              <a:off x="-527106" y="1913930"/>
              <a:ext cx="45143" cy="47052"/>
            </a:xfrm>
            <a:custGeom>
              <a:avLst/>
              <a:gdLst/>
              <a:ahLst/>
              <a:cxnLst/>
              <a:rect l="l" t="t" r="r" b="b"/>
              <a:pathLst>
                <a:path w="1159" h="1208" extrusionOk="0">
                  <a:moveTo>
                    <a:pt x="626" y="1"/>
                  </a:moveTo>
                  <a:cubicBezTo>
                    <a:pt x="368" y="1"/>
                    <a:pt x="163" y="396"/>
                    <a:pt x="163" y="396"/>
                  </a:cubicBezTo>
                  <a:cubicBezTo>
                    <a:pt x="0" y="997"/>
                    <a:pt x="317" y="1207"/>
                    <a:pt x="551" y="1207"/>
                  </a:cubicBezTo>
                  <a:cubicBezTo>
                    <a:pt x="666" y="1207"/>
                    <a:pt x="762" y="1156"/>
                    <a:pt x="770" y="1076"/>
                  </a:cubicBezTo>
                  <a:cubicBezTo>
                    <a:pt x="794" y="833"/>
                    <a:pt x="479" y="736"/>
                    <a:pt x="479" y="736"/>
                  </a:cubicBezTo>
                  <a:cubicBezTo>
                    <a:pt x="479" y="736"/>
                    <a:pt x="1159" y="396"/>
                    <a:pt x="819" y="80"/>
                  </a:cubicBezTo>
                  <a:cubicBezTo>
                    <a:pt x="753" y="23"/>
                    <a:pt x="688" y="1"/>
                    <a:pt x="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17"/>
            <p:cNvSpPr/>
            <p:nvPr/>
          </p:nvSpPr>
          <p:spPr>
            <a:xfrm>
              <a:off x="-564303" y="1911944"/>
              <a:ext cx="42728" cy="46273"/>
            </a:xfrm>
            <a:custGeom>
              <a:avLst/>
              <a:gdLst/>
              <a:ahLst/>
              <a:cxnLst/>
              <a:rect l="l" t="t" r="r" b="b"/>
              <a:pathLst>
                <a:path w="1097" h="1188" extrusionOk="0">
                  <a:moveTo>
                    <a:pt x="548" y="1"/>
                  </a:moveTo>
                  <a:cubicBezTo>
                    <a:pt x="491" y="1"/>
                    <a:pt x="429" y="17"/>
                    <a:pt x="365" y="58"/>
                  </a:cubicBezTo>
                  <a:cubicBezTo>
                    <a:pt x="0" y="301"/>
                    <a:pt x="680" y="738"/>
                    <a:pt x="680" y="738"/>
                  </a:cubicBezTo>
                  <a:cubicBezTo>
                    <a:pt x="680" y="738"/>
                    <a:pt x="340" y="811"/>
                    <a:pt x="340" y="1030"/>
                  </a:cubicBezTo>
                  <a:cubicBezTo>
                    <a:pt x="349" y="1120"/>
                    <a:pt x="464" y="1188"/>
                    <a:pt x="597" y="1188"/>
                  </a:cubicBezTo>
                  <a:cubicBezTo>
                    <a:pt x="821" y="1188"/>
                    <a:pt x="1097" y="1000"/>
                    <a:pt x="1021" y="422"/>
                  </a:cubicBezTo>
                  <a:cubicBezTo>
                    <a:pt x="1021" y="422"/>
                    <a:pt x="835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17"/>
            <p:cNvSpPr/>
            <p:nvPr/>
          </p:nvSpPr>
          <p:spPr>
            <a:xfrm>
              <a:off x="-525509" y="1900921"/>
              <a:ext cx="20838" cy="20877"/>
            </a:xfrm>
            <a:custGeom>
              <a:avLst/>
              <a:gdLst/>
              <a:ahLst/>
              <a:cxnLst/>
              <a:rect l="l" t="t" r="r" b="b"/>
              <a:pathLst>
                <a:path w="535" h="536" extrusionOk="0">
                  <a:moveTo>
                    <a:pt x="462" y="1"/>
                  </a:moveTo>
                  <a:cubicBezTo>
                    <a:pt x="292" y="25"/>
                    <a:pt x="0" y="195"/>
                    <a:pt x="49" y="487"/>
                  </a:cubicBezTo>
                  <a:cubicBezTo>
                    <a:pt x="49" y="511"/>
                    <a:pt x="73" y="535"/>
                    <a:pt x="97" y="535"/>
                  </a:cubicBezTo>
                  <a:lnTo>
                    <a:pt x="122" y="535"/>
                  </a:lnTo>
                  <a:cubicBezTo>
                    <a:pt x="146" y="535"/>
                    <a:pt x="146" y="511"/>
                    <a:pt x="146" y="487"/>
                  </a:cubicBezTo>
                  <a:cubicBezTo>
                    <a:pt x="97" y="171"/>
                    <a:pt x="462" y="98"/>
                    <a:pt x="486" y="98"/>
                  </a:cubicBezTo>
                  <a:cubicBezTo>
                    <a:pt x="510" y="74"/>
                    <a:pt x="535" y="49"/>
                    <a:pt x="510" y="25"/>
                  </a:cubicBezTo>
                  <a:cubicBezTo>
                    <a:pt x="510" y="1"/>
                    <a:pt x="486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17"/>
            <p:cNvSpPr/>
            <p:nvPr/>
          </p:nvSpPr>
          <p:spPr>
            <a:xfrm>
              <a:off x="-540660" y="1899986"/>
              <a:ext cx="17060" cy="20838"/>
            </a:xfrm>
            <a:custGeom>
              <a:avLst/>
              <a:gdLst/>
              <a:ahLst/>
              <a:cxnLst/>
              <a:rect l="l" t="t" r="r" b="b"/>
              <a:pathLst>
                <a:path w="438" h="535" extrusionOk="0">
                  <a:moveTo>
                    <a:pt x="49" y="1"/>
                  </a:moveTo>
                  <a:cubicBezTo>
                    <a:pt x="1" y="1"/>
                    <a:pt x="1" y="25"/>
                    <a:pt x="1" y="49"/>
                  </a:cubicBezTo>
                  <a:cubicBezTo>
                    <a:pt x="1" y="98"/>
                    <a:pt x="25" y="98"/>
                    <a:pt x="49" y="98"/>
                  </a:cubicBezTo>
                  <a:cubicBezTo>
                    <a:pt x="98" y="98"/>
                    <a:pt x="146" y="122"/>
                    <a:pt x="195" y="146"/>
                  </a:cubicBezTo>
                  <a:cubicBezTo>
                    <a:pt x="292" y="243"/>
                    <a:pt x="341" y="365"/>
                    <a:pt x="341" y="511"/>
                  </a:cubicBezTo>
                  <a:cubicBezTo>
                    <a:pt x="341" y="535"/>
                    <a:pt x="365" y="535"/>
                    <a:pt x="389" y="535"/>
                  </a:cubicBezTo>
                  <a:cubicBezTo>
                    <a:pt x="414" y="535"/>
                    <a:pt x="438" y="511"/>
                    <a:pt x="438" y="486"/>
                  </a:cubicBezTo>
                  <a:cubicBezTo>
                    <a:pt x="438" y="341"/>
                    <a:pt x="365" y="171"/>
                    <a:pt x="243" y="73"/>
                  </a:cubicBezTo>
                  <a:cubicBezTo>
                    <a:pt x="195" y="25"/>
                    <a:pt x="122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17"/>
            <p:cNvSpPr/>
            <p:nvPr/>
          </p:nvSpPr>
          <p:spPr>
            <a:xfrm>
              <a:off x="-653265" y="1974731"/>
              <a:ext cx="137260" cy="213874"/>
            </a:xfrm>
            <a:custGeom>
              <a:avLst/>
              <a:gdLst/>
              <a:ahLst/>
              <a:cxnLst/>
              <a:rect l="l" t="t" r="r" b="b"/>
              <a:pathLst>
                <a:path w="3524" h="5491" extrusionOk="0">
                  <a:moveTo>
                    <a:pt x="3353" y="1"/>
                  </a:moveTo>
                  <a:cubicBezTo>
                    <a:pt x="3329" y="25"/>
                    <a:pt x="3329" y="49"/>
                    <a:pt x="3329" y="73"/>
                  </a:cubicBezTo>
                  <a:cubicBezTo>
                    <a:pt x="3353" y="122"/>
                    <a:pt x="3377" y="171"/>
                    <a:pt x="3377" y="244"/>
                  </a:cubicBezTo>
                  <a:cubicBezTo>
                    <a:pt x="3377" y="268"/>
                    <a:pt x="3402" y="268"/>
                    <a:pt x="3426" y="268"/>
                  </a:cubicBezTo>
                  <a:cubicBezTo>
                    <a:pt x="3450" y="268"/>
                    <a:pt x="3475" y="244"/>
                    <a:pt x="3475" y="219"/>
                  </a:cubicBezTo>
                  <a:cubicBezTo>
                    <a:pt x="3450" y="98"/>
                    <a:pt x="3426" y="25"/>
                    <a:pt x="3426" y="25"/>
                  </a:cubicBezTo>
                  <a:cubicBezTo>
                    <a:pt x="3402" y="1"/>
                    <a:pt x="3377" y="1"/>
                    <a:pt x="3353" y="1"/>
                  </a:cubicBezTo>
                  <a:close/>
                  <a:moveTo>
                    <a:pt x="3465" y="377"/>
                  </a:moveTo>
                  <a:cubicBezTo>
                    <a:pt x="3438" y="377"/>
                    <a:pt x="3414" y="389"/>
                    <a:pt x="3426" y="414"/>
                  </a:cubicBezTo>
                  <a:cubicBezTo>
                    <a:pt x="3426" y="462"/>
                    <a:pt x="3426" y="535"/>
                    <a:pt x="3426" y="584"/>
                  </a:cubicBezTo>
                  <a:lnTo>
                    <a:pt x="3426" y="608"/>
                  </a:lnTo>
                  <a:cubicBezTo>
                    <a:pt x="3426" y="632"/>
                    <a:pt x="3450" y="656"/>
                    <a:pt x="3475" y="656"/>
                  </a:cubicBezTo>
                  <a:cubicBezTo>
                    <a:pt x="3499" y="656"/>
                    <a:pt x="3499" y="632"/>
                    <a:pt x="3523" y="632"/>
                  </a:cubicBezTo>
                  <a:lnTo>
                    <a:pt x="3523" y="584"/>
                  </a:lnTo>
                  <a:cubicBezTo>
                    <a:pt x="3523" y="535"/>
                    <a:pt x="3523" y="486"/>
                    <a:pt x="3523" y="414"/>
                  </a:cubicBezTo>
                  <a:cubicBezTo>
                    <a:pt x="3523" y="389"/>
                    <a:pt x="3493" y="377"/>
                    <a:pt x="3465" y="377"/>
                  </a:cubicBezTo>
                  <a:close/>
                  <a:moveTo>
                    <a:pt x="3450" y="754"/>
                  </a:moveTo>
                  <a:cubicBezTo>
                    <a:pt x="3426" y="754"/>
                    <a:pt x="3402" y="754"/>
                    <a:pt x="3402" y="778"/>
                  </a:cubicBezTo>
                  <a:cubicBezTo>
                    <a:pt x="3402" y="851"/>
                    <a:pt x="3377" y="899"/>
                    <a:pt x="3353" y="948"/>
                  </a:cubicBezTo>
                  <a:cubicBezTo>
                    <a:pt x="3329" y="972"/>
                    <a:pt x="3353" y="997"/>
                    <a:pt x="3377" y="1021"/>
                  </a:cubicBezTo>
                  <a:lnTo>
                    <a:pt x="3402" y="1021"/>
                  </a:lnTo>
                  <a:cubicBezTo>
                    <a:pt x="3426" y="1021"/>
                    <a:pt x="3426" y="997"/>
                    <a:pt x="3426" y="997"/>
                  </a:cubicBezTo>
                  <a:cubicBezTo>
                    <a:pt x="3450" y="924"/>
                    <a:pt x="3475" y="875"/>
                    <a:pt x="3499" y="802"/>
                  </a:cubicBezTo>
                  <a:cubicBezTo>
                    <a:pt x="3499" y="778"/>
                    <a:pt x="3475" y="754"/>
                    <a:pt x="3450" y="754"/>
                  </a:cubicBezTo>
                  <a:close/>
                  <a:moveTo>
                    <a:pt x="2576" y="899"/>
                  </a:moveTo>
                  <a:cubicBezTo>
                    <a:pt x="2503" y="924"/>
                    <a:pt x="2430" y="997"/>
                    <a:pt x="2406" y="1045"/>
                  </a:cubicBezTo>
                  <a:cubicBezTo>
                    <a:pt x="2406" y="1069"/>
                    <a:pt x="2406" y="1118"/>
                    <a:pt x="2430" y="1118"/>
                  </a:cubicBezTo>
                  <a:lnTo>
                    <a:pt x="2454" y="1118"/>
                  </a:lnTo>
                  <a:cubicBezTo>
                    <a:pt x="2479" y="1118"/>
                    <a:pt x="2479" y="1118"/>
                    <a:pt x="2503" y="1094"/>
                  </a:cubicBezTo>
                  <a:cubicBezTo>
                    <a:pt x="2503" y="1045"/>
                    <a:pt x="2551" y="1021"/>
                    <a:pt x="2600" y="997"/>
                  </a:cubicBezTo>
                  <a:cubicBezTo>
                    <a:pt x="2649" y="972"/>
                    <a:pt x="2624" y="899"/>
                    <a:pt x="2576" y="899"/>
                  </a:cubicBezTo>
                  <a:close/>
                  <a:moveTo>
                    <a:pt x="2722" y="948"/>
                  </a:moveTo>
                  <a:cubicBezTo>
                    <a:pt x="2697" y="972"/>
                    <a:pt x="2697" y="997"/>
                    <a:pt x="2722" y="1021"/>
                  </a:cubicBezTo>
                  <a:cubicBezTo>
                    <a:pt x="2770" y="1045"/>
                    <a:pt x="2794" y="1094"/>
                    <a:pt x="2819" y="1142"/>
                  </a:cubicBezTo>
                  <a:cubicBezTo>
                    <a:pt x="2843" y="1167"/>
                    <a:pt x="2843" y="1167"/>
                    <a:pt x="2867" y="1167"/>
                  </a:cubicBezTo>
                  <a:lnTo>
                    <a:pt x="2916" y="1191"/>
                  </a:lnTo>
                  <a:cubicBezTo>
                    <a:pt x="2916" y="1167"/>
                    <a:pt x="2940" y="1142"/>
                    <a:pt x="2916" y="1118"/>
                  </a:cubicBezTo>
                  <a:cubicBezTo>
                    <a:pt x="2892" y="1045"/>
                    <a:pt x="2843" y="997"/>
                    <a:pt x="2794" y="948"/>
                  </a:cubicBezTo>
                  <a:close/>
                  <a:moveTo>
                    <a:pt x="3268" y="1078"/>
                  </a:moveTo>
                  <a:cubicBezTo>
                    <a:pt x="3256" y="1078"/>
                    <a:pt x="3243" y="1082"/>
                    <a:pt x="3232" y="1094"/>
                  </a:cubicBezTo>
                  <a:cubicBezTo>
                    <a:pt x="3207" y="1142"/>
                    <a:pt x="3159" y="1167"/>
                    <a:pt x="3110" y="1215"/>
                  </a:cubicBezTo>
                  <a:cubicBezTo>
                    <a:pt x="3086" y="1215"/>
                    <a:pt x="3086" y="1239"/>
                    <a:pt x="3110" y="1264"/>
                  </a:cubicBezTo>
                  <a:cubicBezTo>
                    <a:pt x="3110" y="1288"/>
                    <a:pt x="3134" y="1288"/>
                    <a:pt x="3159" y="1288"/>
                  </a:cubicBezTo>
                  <a:cubicBezTo>
                    <a:pt x="3207" y="1264"/>
                    <a:pt x="3256" y="1215"/>
                    <a:pt x="3305" y="1167"/>
                  </a:cubicBezTo>
                  <a:cubicBezTo>
                    <a:pt x="3342" y="1129"/>
                    <a:pt x="3308" y="1078"/>
                    <a:pt x="3268" y="1078"/>
                  </a:cubicBezTo>
                  <a:close/>
                  <a:moveTo>
                    <a:pt x="2469" y="1197"/>
                  </a:moveTo>
                  <a:cubicBezTo>
                    <a:pt x="2460" y="1197"/>
                    <a:pt x="2454" y="1203"/>
                    <a:pt x="2454" y="1215"/>
                  </a:cubicBezTo>
                  <a:cubicBezTo>
                    <a:pt x="2430" y="1215"/>
                    <a:pt x="2406" y="1264"/>
                    <a:pt x="2430" y="1264"/>
                  </a:cubicBezTo>
                  <a:cubicBezTo>
                    <a:pt x="2479" y="1337"/>
                    <a:pt x="2527" y="1385"/>
                    <a:pt x="2600" y="1385"/>
                  </a:cubicBezTo>
                  <a:lnTo>
                    <a:pt x="2624" y="1410"/>
                  </a:lnTo>
                  <a:cubicBezTo>
                    <a:pt x="2649" y="1410"/>
                    <a:pt x="2673" y="1385"/>
                    <a:pt x="2673" y="1361"/>
                  </a:cubicBezTo>
                  <a:cubicBezTo>
                    <a:pt x="2673" y="1337"/>
                    <a:pt x="2649" y="1288"/>
                    <a:pt x="2624" y="1288"/>
                  </a:cubicBezTo>
                  <a:cubicBezTo>
                    <a:pt x="2576" y="1288"/>
                    <a:pt x="2527" y="1264"/>
                    <a:pt x="2503" y="1215"/>
                  </a:cubicBezTo>
                  <a:cubicBezTo>
                    <a:pt x="2491" y="1203"/>
                    <a:pt x="2479" y="1197"/>
                    <a:pt x="2469" y="1197"/>
                  </a:cubicBezTo>
                  <a:close/>
                  <a:moveTo>
                    <a:pt x="2958" y="1253"/>
                  </a:moveTo>
                  <a:cubicBezTo>
                    <a:pt x="2954" y="1253"/>
                    <a:pt x="2948" y="1256"/>
                    <a:pt x="2940" y="1264"/>
                  </a:cubicBezTo>
                  <a:cubicBezTo>
                    <a:pt x="2916" y="1264"/>
                    <a:pt x="2892" y="1264"/>
                    <a:pt x="2892" y="1288"/>
                  </a:cubicBezTo>
                  <a:lnTo>
                    <a:pt x="2794" y="1312"/>
                  </a:lnTo>
                  <a:cubicBezTo>
                    <a:pt x="2790" y="1310"/>
                    <a:pt x="2786" y="1309"/>
                    <a:pt x="2782" y="1309"/>
                  </a:cubicBezTo>
                  <a:cubicBezTo>
                    <a:pt x="2746" y="1309"/>
                    <a:pt x="2750" y="1410"/>
                    <a:pt x="2794" y="1410"/>
                  </a:cubicBezTo>
                  <a:cubicBezTo>
                    <a:pt x="2843" y="1410"/>
                    <a:pt x="2867" y="1385"/>
                    <a:pt x="2916" y="1385"/>
                  </a:cubicBezTo>
                  <a:cubicBezTo>
                    <a:pt x="2916" y="1410"/>
                    <a:pt x="2916" y="1458"/>
                    <a:pt x="2916" y="1482"/>
                  </a:cubicBezTo>
                  <a:cubicBezTo>
                    <a:pt x="2916" y="1507"/>
                    <a:pt x="2940" y="1531"/>
                    <a:pt x="2964" y="1531"/>
                  </a:cubicBezTo>
                  <a:lnTo>
                    <a:pt x="2989" y="1531"/>
                  </a:lnTo>
                  <a:cubicBezTo>
                    <a:pt x="3013" y="1531"/>
                    <a:pt x="3037" y="1507"/>
                    <a:pt x="3037" y="1482"/>
                  </a:cubicBezTo>
                  <a:cubicBezTo>
                    <a:pt x="3013" y="1434"/>
                    <a:pt x="3013" y="1410"/>
                    <a:pt x="3013" y="1361"/>
                  </a:cubicBezTo>
                  <a:cubicBezTo>
                    <a:pt x="3037" y="1361"/>
                    <a:pt x="3037" y="1337"/>
                    <a:pt x="3037" y="1312"/>
                  </a:cubicBezTo>
                  <a:cubicBezTo>
                    <a:pt x="3013" y="1288"/>
                    <a:pt x="3013" y="1264"/>
                    <a:pt x="2989" y="1264"/>
                  </a:cubicBezTo>
                  <a:cubicBezTo>
                    <a:pt x="2973" y="1264"/>
                    <a:pt x="2967" y="1253"/>
                    <a:pt x="2958" y="1253"/>
                  </a:cubicBezTo>
                  <a:close/>
                  <a:moveTo>
                    <a:pt x="2989" y="1628"/>
                  </a:moveTo>
                  <a:cubicBezTo>
                    <a:pt x="2964" y="1628"/>
                    <a:pt x="2940" y="1652"/>
                    <a:pt x="2940" y="1677"/>
                  </a:cubicBezTo>
                  <a:cubicBezTo>
                    <a:pt x="2916" y="1725"/>
                    <a:pt x="2916" y="1798"/>
                    <a:pt x="2892" y="1847"/>
                  </a:cubicBezTo>
                  <a:cubicBezTo>
                    <a:pt x="2892" y="1871"/>
                    <a:pt x="2916" y="1895"/>
                    <a:pt x="2940" y="1895"/>
                  </a:cubicBezTo>
                  <a:cubicBezTo>
                    <a:pt x="2964" y="1895"/>
                    <a:pt x="2989" y="1895"/>
                    <a:pt x="2989" y="1871"/>
                  </a:cubicBezTo>
                  <a:cubicBezTo>
                    <a:pt x="3013" y="1798"/>
                    <a:pt x="3013" y="1750"/>
                    <a:pt x="3037" y="1677"/>
                  </a:cubicBezTo>
                  <a:cubicBezTo>
                    <a:pt x="3037" y="1652"/>
                    <a:pt x="3013" y="1628"/>
                    <a:pt x="2989" y="1628"/>
                  </a:cubicBezTo>
                  <a:close/>
                  <a:moveTo>
                    <a:pt x="1628" y="1993"/>
                  </a:moveTo>
                  <a:cubicBezTo>
                    <a:pt x="1604" y="1993"/>
                    <a:pt x="1580" y="2017"/>
                    <a:pt x="1580" y="2041"/>
                  </a:cubicBezTo>
                  <a:cubicBezTo>
                    <a:pt x="1580" y="2065"/>
                    <a:pt x="1604" y="2090"/>
                    <a:pt x="1628" y="2090"/>
                  </a:cubicBezTo>
                  <a:cubicBezTo>
                    <a:pt x="1677" y="2090"/>
                    <a:pt x="1726" y="2090"/>
                    <a:pt x="1750" y="2114"/>
                  </a:cubicBezTo>
                  <a:lnTo>
                    <a:pt x="1823" y="2114"/>
                  </a:lnTo>
                  <a:cubicBezTo>
                    <a:pt x="1823" y="2114"/>
                    <a:pt x="1847" y="2114"/>
                    <a:pt x="1847" y="2090"/>
                  </a:cubicBezTo>
                  <a:cubicBezTo>
                    <a:pt x="1847" y="2065"/>
                    <a:pt x="1847" y="2041"/>
                    <a:pt x="1823" y="2017"/>
                  </a:cubicBezTo>
                  <a:lnTo>
                    <a:pt x="1798" y="2017"/>
                  </a:lnTo>
                  <a:cubicBezTo>
                    <a:pt x="1750" y="1993"/>
                    <a:pt x="1677" y="1993"/>
                    <a:pt x="1628" y="1993"/>
                  </a:cubicBezTo>
                  <a:close/>
                  <a:moveTo>
                    <a:pt x="2892" y="1993"/>
                  </a:moveTo>
                  <a:cubicBezTo>
                    <a:pt x="2867" y="1993"/>
                    <a:pt x="2843" y="1993"/>
                    <a:pt x="2819" y="2017"/>
                  </a:cubicBezTo>
                  <a:cubicBezTo>
                    <a:pt x="2794" y="2065"/>
                    <a:pt x="2770" y="2114"/>
                    <a:pt x="2722" y="2163"/>
                  </a:cubicBezTo>
                  <a:cubicBezTo>
                    <a:pt x="2722" y="2187"/>
                    <a:pt x="2722" y="2211"/>
                    <a:pt x="2722" y="2235"/>
                  </a:cubicBezTo>
                  <a:lnTo>
                    <a:pt x="2794" y="2235"/>
                  </a:lnTo>
                  <a:cubicBezTo>
                    <a:pt x="2843" y="2187"/>
                    <a:pt x="2867" y="2114"/>
                    <a:pt x="2916" y="2065"/>
                  </a:cubicBezTo>
                  <a:cubicBezTo>
                    <a:pt x="2916" y="2041"/>
                    <a:pt x="2916" y="2017"/>
                    <a:pt x="2892" y="1993"/>
                  </a:cubicBezTo>
                  <a:close/>
                  <a:moveTo>
                    <a:pt x="1968" y="2144"/>
                  </a:moveTo>
                  <a:cubicBezTo>
                    <a:pt x="1956" y="2144"/>
                    <a:pt x="1944" y="2150"/>
                    <a:pt x="1944" y="2163"/>
                  </a:cubicBezTo>
                  <a:cubicBezTo>
                    <a:pt x="1920" y="2163"/>
                    <a:pt x="1920" y="2211"/>
                    <a:pt x="1944" y="2211"/>
                  </a:cubicBezTo>
                  <a:cubicBezTo>
                    <a:pt x="1993" y="2260"/>
                    <a:pt x="2017" y="2284"/>
                    <a:pt x="2066" y="2333"/>
                  </a:cubicBezTo>
                  <a:lnTo>
                    <a:pt x="2114" y="2333"/>
                  </a:lnTo>
                  <a:cubicBezTo>
                    <a:pt x="2114" y="2357"/>
                    <a:pt x="2139" y="2357"/>
                    <a:pt x="2139" y="2357"/>
                  </a:cubicBezTo>
                  <a:cubicBezTo>
                    <a:pt x="2163" y="2333"/>
                    <a:pt x="2163" y="2308"/>
                    <a:pt x="2139" y="2284"/>
                  </a:cubicBezTo>
                  <a:cubicBezTo>
                    <a:pt x="2114" y="2235"/>
                    <a:pt x="2066" y="2187"/>
                    <a:pt x="1993" y="2163"/>
                  </a:cubicBezTo>
                  <a:cubicBezTo>
                    <a:pt x="1993" y="2150"/>
                    <a:pt x="1981" y="2144"/>
                    <a:pt x="1968" y="2144"/>
                  </a:cubicBezTo>
                  <a:close/>
                  <a:moveTo>
                    <a:pt x="1531" y="2114"/>
                  </a:moveTo>
                  <a:cubicBezTo>
                    <a:pt x="1507" y="2114"/>
                    <a:pt x="1483" y="2138"/>
                    <a:pt x="1483" y="2163"/>
                  </a:cubicBezTo>
                  <a:cubicBezTo>
                    <a:pt x="1483" y="2235"/>
                    <a:pt x="1507" y="2308"/>
                    <a:pt x="1555" y="2357"/>
                  </a:cubicBezTo>
                  <a:cubicBezTo>
                    <a:pt x="1555" y="2357"/>
                    <a:pt x="1580" y="2381"/>
                    <a:pt x="1604" y="2381"/>
                  </a:cubicBezTo>
                  <a:cubicBezTo>
                    <a:pt x="1604" y="2381"/>
                    <a:pt x="1628" y="2381"/>
                    <a:pt x="1628" y="2357"/>
                  </a:cubicBezTo>
                  <a:cubicBezTo>
                    <a:pt x="1653" y="2357"/>
                    <a:pt x="1653" y="2308"/>
                    <a:pt x="1628" y="2308"/>
                  </a:cubicBezTo>
                  <a:cubicBezTo>
                    <a:pt x="1580" y="2260"/>
                    <a:pt x="1580" y="2211"/>
                    <a:pt x="1555" y="2163"/>
                  </a:cubicBezTo>
                  <a:cubicBezTo>
                    <a:pt x="1580" y="2138"/>
                    <a:pt x="1555" y="2114"/>
                    <a:pt x="1531" y="2114"/>
                  </a:cubicBezTo>
                  <a:close/>
                  <a:moveTo>
                    <a:pt x="2637" y="2266"/>
                  </a:moveTo>
                  <a:cubicBezTo>
                    <a:pt x="2624" y="2266"/>
                    <a:pt x="2612" y="2272"/>
                    <a:pt x="2600" y="2284"/>
                  </a:cubicBezTo>
                  <a:cubicBezTo>
                    <a:pt x="2551" y="2308"/>
                    <a:pt x="2503" y="2333"/>
                    <a:pt x="2454" y="2357"/>
                  </a:cubicBezTo>
                  <a:cubicBezTo>
                    <a:pt x="2406" y="2381"/>
                    <a:pt x="2406" y="2406"/>
                    <a:pt x="2430" y="2430"/>
                  </a:cubicBezTo>
                  <a:cubicBezTo>
                    <a:pt x="2430" y="2454"/>
                    <a:pt x="2430" y="2454"/>
                    <a:pt x="2454" y="2454"/>
                  </a:cubicBezTo>
                  <a:lnTo>
                    <a:pt x="2503" y="2430"/>
                  </a:lnTo>
                  <a:cubicBezTo>
                    <a:pt x="2551" y="2406"/>
                    <a:pt x="2600" y="2381"/>
                    <a:pt x="2673" y="2333"/>
                  </a:cubicBezTo>
                  <a:cubicBezTo>
                    <a:pt x="2673" y="2333"/>
                    <a:pt x="2673" y="2284"/>
                    <a:pt x="2673" y="2284"/>
                  </a:cubicBezTo>
                  <a:cubicBezTo>
                    <a:pt x="2661" y="2272"/>
                    <a:pt x="2649" y="2266"/>
                    <a:pt x="2637" y="2266"/>
                  </a:cubicBezTo>
                  <a:close/>
                  <a:moveTo>
                    <a:pt x="1748" y="2395"/>
                  </a:moveTo>
                  <a:cubicBezTo>
                    <a:pt x="1726" y="2395"/>
                    <a:pt x="1701" y="2413"/>
                    <a:pt x="1701" y="2430"/>
                  </a:cubicBezTo>
                  <a:cubicBezTo>
                    <a:pt x="1677" y="2454"/>
                    <a:pt x="1701" y="2478"/>
                    <a:pt x="1726" y="2478"/>
                  </a:cubicBezTo>
                  <a:cubicBezTo>
                    <a:pt x="1774" y="2527"/>
                    <a:pt x="1847" y="2527"/>
                    <a:pt x="1920" y="2551"/>
                  </a:cubicBezTo>
                  <a:cubicBezTo>
                    <a:pt x="1968" y="2527"/>
                    <a:pt x="1968" y="2478"/>
                    <a:pt x="1920" y="2454"/>
                  </a:cubicBezTo>
                  <a:cubicBezTo>
                    <a:pt x="1871" y="2454"/>
                    <a:pt x="1823" y="2430"/>
                    <a:pt x="1774" y="2406"/>
                  </a:cubicBezTo>
                  <a:cubicBezTo>
                    <a:pt x="1767" y="2398"/>
                    <a:pt x="1758" y="2395"/>
                    <a:pt x="1748" y="2395"/>
                  </a:cubicBezTo>
                  <a:close/>
                  <a:moveTo>
                    <a:pt x="2208" y="2395"/>
                  </a:moveTo>
                  <a:cubicBezTo>
                    <a:pt x="2201" y="2395"/>
                    <a:pt x="2194" y="2398"/>
                    <a:pt x="2187" y="2406"/>
                  </a:cubicBezTo>
                  <a:cubicBezTo>
                    <a:pt x="2163" y="2406"/>
                    <a:pt x="2139" y="2430"/>
                    <a:pt x="2139" y="2454"/>
                  </a:cubicBezTo>
                  <a:lnTo>
                    <a:pt x="2090" y="2454"/>
                  </a:lnTo>
                  <a:cubicBezTo>
                    <a:pt x="2066" y="2454"/>
                    <a:pt x="2041" y="2478"/>
                    <a:pt x="2041" y="2503"/>
                  </a:cubicBezTo>
                  <a:cubicBezTo>
                    <a:pt x="2041" y="2527"/>
                    <a:pt x="2066" y="2551"/>
                    <a:pt x="2090" y="2551"/>
                  </a:cubicBezTo>
                  <a:lnTo>
                    <a:pt x="2187" y="2551"/>
                  </a:lnTo>
                  <a:cubicBezTo>
                    <a:pt x="2187" y="2551"/>
                    <a:pt x="2187" y="2576"/>
                    <a:pt x="2187" y="2600"/>
                  </a:cubicBezTo>
                  <a:lnTo>
                    <a:pt x="2187" y="2624"/>
                  </a:lnTo>
                  <a:cubicBezTo>
                    <a:pt x="2163" y="2648"/>
                    <a:pt x="2187" y="2673"/>
                    <a:pt x="2211" y="2673"/>
                  </a:cubicBezTo>
                  <a:lnTo>
                    <a:pt x="2236" y="2673"/>
                  </a:lnTo>
                  <a:cubicBezTo>
                    <a:pt x="2260" y="2673"/>
                    <a:pt x="2260" y="2648"/>
                    <a:pt x="2260" y="2624"/>
                  </a:cubicBezTo>
                  <a:lnTo>
                    <a:pt x="2260" y="2600"/>
                  </a:lnTo>
                  <a:cubicBezTo>
                    <a:pt x="2260" y="2576"/>
                    <a:pt x="2260" y="2551"/>
                    <a:pt x="2260" y="2527"/>
                  </a:cubicBezTo>
                  <a:lnTo>
                    <a:pt x="2284" y="2527"/>
                  </a:lnTo>
                  <a:cubicBezTo>
                    <a:pt x="2333" y="2478"/>
                    <a:pt x="2309" y="2430"/>
                    <a:pt x="2260" y="2430"/>
                  </a:cubicBezTo>
                  <a:lnTo>
                    <a:pt x="2236" y="2430"/>
                  </a:lnTo>
                  <a:cubicBezTo>
                    <a:pt x="2236" y="2413"/>
                    <a:pt x="2224" y="2395"/>
                    <a:pt x="2208" y="2395"/>
                  </a:cubicBezTo>
                  <a:close/>
                  <a:moveTo>
                    <a:pt x="2158" y="2774"/>
                  </a:moveTo>
                  <a:cubicBezTo>
                    <a:pt x="2147" y="2774"/>
                    <a:pt x="2139" y="2780"/>
                    <a:pt x="2139" y="2794"/>
                  </a:cubicBezTo>
                  <a:cubicBezTo>
                    <a:pt x="2090" y="2843"/>
                    <a:pt x="2066" y="2891"/>
                    <a:pt x="2041" y="2940"/>
                  </a:cubicBezTo>
                  <a:cubicBezTo>
                    <a:pt x="2017" y="2964"/>
                    <a:pt x="2017" y="2989"/>
                    <a:pt x="2041" y="3013"/>
                  </a:cubicBezTo>
                  <a:lnTo>
                    <a:pt x="2090" y="3013"/>
                  </a:lnTo>
                  <a:cubicBezTo>
                    <a:pt x="2139" y="2964"/>
                    <a:pt x="2187" y="2916"/>
                    <a:pt x="2211" y="2843"/>
                  </a:cubicBezTo>
                  <a:cubicBezTo>
                    <a:pt x="2229" y="2808"/>
                    <a:pt x="2185" y="2774"/>
                    <a:pt x="2158" y="2774"/>
                  </a:cubicBezTo>
                  <a:close/>
                  <a:moveTo>
                    <a:pt x="1943" y="3045"/>
                  </a:moveTo>
                  <a:cubicBezTo>
                    <a:pt x="1934" y="3045"/>
                    <a:pt x="1926" y="3050"/>
                    <a:pt x="1920" y="3061"/>
                  </a:cubicBezTo>
                  <a:cubicBezTo>
                    <a:pt x="1871" y="3086"/>
                    <a:pt x="1798" y="3134"/>
                    <a:pt x="1750" y="3183"/>
                  </a:cubicBezTo>
                  <a:cubicBezTo>
                    <a:pt x="1701" y="3207"/>
                    <a:pt x="1726" y="3256"/>
                    <a:pt x="1774" y="3256"/>
                  </a:cubicBezTo>
                  <a:lnTo>
                    <a:pt x="1798" y="3256"/>
                  </a:lnTo>
                  <a:cubicBezTo>
                    <a:pt x="1798" y="3256"/>
                    <a:pt x="1823" y="3256"/>
                    <a:pt x="1823" y="3231"/>
                  </a:cubicBezTo>
                  <a:cubicBezTo>
                    <a:pt x="1871" y="3207"/>
                    <a:pt x="1920" y="3159"/>
                    <a:pt x="1968" y="3134"/>
                  </a:cubicBezTo>
                  <a:cubicBezTo>
                    <a:pt x="2006" y="3097"/>
                    <a:pt x="1971" y="3045"/>
                    <a:pt x="1943" y="3045"/>
                  </a:cubicBezTo>
                  <a:close/>
                  <a:moveTo>
                    <a:pt x="1634" y="3269"/>
                  </a:moveTo>
                  <a:cubicBezTo>
                    <a:pt x="1623" y="3269"/>
                    <a:pt x="1612" y="3272"/>
                    <a:pt x="1604" y="3280"/>
                  </a:cubicBezTo>
                  <a:lnTo>
                    <a:pt x="1580" y="3304"/>
                  </a:lnTo>
                  <a:lnTo>
                    <a:pt x="1458" y="3377"/>
                  </a:lnTo>
                  <a:cubicBezTo>
                    <a:pt x="1434" y="3377"/>
                    <a:pt x="1434" y="3402"/>
                    <a:pt x="1434" y="3426"/>
                  </a:cubicBezTo>
                  <a:cubicBezTo>
                    <a:pt x="1434" y="3450"/>
                    <a:pt x="1458" y="3450"/>
                    <a:pt x="1483" y="3450"/>
                  </a:cubicBezTo>
                  <a:lnTo>
                    <a:pt x="1507" y="3450"/>
                  </a:lnTo>
                  <a:lnTo>
                    <a:pt x="1653" y="3377"/>
                  </a:lnTo>
                  <a:lnTo>
                    <a:pt x="1677" y="3353"/>
                  </a:lnTo>
                  <a:cubicBezTo>
                    <a:pt x="1701" y="3329"/>
                    <a:pt x="1701" y="3304"/>
                    <a:pt x="1677" y="3280"/>
                  </a:cubicBezTo>
                  <a:cubicBezTo>
                    <a:pt x="1677" y="3280"/>
                    <a:pt x="1655" y="3269"/>
                    <a:pt x="1634" y="3269"/>
                  </a:cubicBezTo>
                  <a:close/>
                  <a:moveTo>
                    <a:pt x="1303" y="3461"/>
                  </a:moveTo>
                  <a:cubicBezTo>
                    <a:pt x="1292" y="3461"/>
                    <a:pt x="1278" y="3465"/>
                    <a:pt x="1264" y="3474"/>
                  </a:cubicBezTo>
                  <a:lnTo>
                    <a:pt x="1118" y="3572"/>
                  </a:lnTo>
                  <a:cubicBezTo>
                    <a:pt x="1094" y="3572"/>
                    <a:pt x="1094" y="3620"/>
                    <a:pt x="1118" y="3620"/>
                  </a:cubicBezTo>
                  <a:cubicBezTo>
                    <a:pt x="1118" y="3644"/>
                    <a:pt x="1143" y="3644"/>
                    <a:pt x="1167" y="3644"/>
                  </a:cubicBezTo>
                  <a:lnTo>
                    <a:pt x="1337" y="3547"/>
                  </a:lnTo>
                  <a:cubicBezTo>
                    <a:pt x="1376" y="3528"/>
                    <a:pt x="1352" y="3461"/>
                    <a:pt x="1303" y="3461"/>
                  </a:cubicBezTo>
                  <a:close/>
                  <a:moveTo>
                    <a:pt x="1006" y="3651"/>
                  </a:moveTo>
                  <a:cubicBezTo>
                    <a:pt x="997" y="3651"/>
                    <a:pt x="985" y="3657"/>
                    <a:pt x="972" y="3669"/>
                  </a:cubicBezTo>
                  <a:lnTo>
                    <a:pt x="802" y="3766"/>
                  </a:lnTo>
                  <a:cubicBezTo>
                    <a:pt x="778" y="3766"/>
                    <a:pt x="778" y="3814"/>
                    <a:pt x="802" y="3839"/>
                  </a:cubicBezTo>
                  <a:lnTo>
                    <a:pt x="851" y="3839"/>
                  </a:lnTo>
                  <a:cubicBezTo>
                    <a:pt x="900" y="3814"/>
                    <a:pt x="972" y="3766"/>
                    <a:pt x="1021" y="3742"/>
                  </a:cubicBezTo>
                  <a:cubicBezTo>
                    <a:pt x="1045" y="3717"/>
                    <a:pt x="1045" y="3693"/>
                    <a:pt x="1021" y="3669"/>
                  </a:cubicBezTo>
                  <a:cubicBezTo>
                    <a:pt x="1021" y="3657"/>
                    <a:pt x="1015" y="3651"/>
                    <a:pt x="1006" y="3651"/>
                  </a:cubicBezTo>
                  <a:close/>
                  <a:moveTo>
                    <a:pt x="657" y="3863"/>
                  </a:moveTo>
                  <a:lnTo>
                    <a:pt x="487" y="3985"/>
                  </a:lnTo>
                  <a:cubicBezTo>
                    <a:pt x="487" y="4009"/>
                    <a:pt x="487" y="4033"/>
                    <a:pt x="487" y="4057"/>
                  </a:cubicBezTo>
                  <a:lnTo>
                    <a:pt x="560" y="4057"/>
                  </a:lnTo>
                  <a:lnTo>
                    <a:pt x="705" y="3936"/>
                  </a:lnTo>
                  <a:cubicBezTo>
                    <a:pt x="730" y="3912"/>
                    <a:pt x="730" y="3887"/>
                    <a:pt x="705" y="3863"/>
                  </a:cubicBezTo>
                  <a:close/>
                  <a:moveTo>
                    <a:pt x="385" y="4101"/>
                  </a:moveTo>
                  <a:cubicBezTo>
                    <a:pt x="379" y="4101"/>
                    <a:pt x="372" y="4103"/>
                    <a:pt x="365" y="4106"/>
                  </a:cubicBezTo>
                  <a:cubicBezTo>
                    <a:pt x="317" y="4155"/>
                    <a:pt x="268" y="4203"/>
                    <a:pt x="219" y="4252"/>
                  </a:cubicBezTo>
                  <a:cubicBezTo>
                    <a:pt x="219" y="4276"/>
                    <a:pt x="219" y="4300"/>
                    <a:pt x="219" y="4325"/>
                  </a:cubicBezTo>
                  <a:lnTo>
                    <a:pt x="292" y="4325"/>
                  </a:lnTo>
                  <a:cubicBezTo>
                    <a:pt x="341" y="4276"/>
                    <a:pt x="389" y="4227"/>
                    <a:pt x="438" y="4179"/>
                  </a:cubicBezTo>
                  <a:cubicBezTo>
                    <a:pt x="459" y="4158"/>
                    <a:pt x="426" y="4101"/>
                    <a:pt x="385" y="4101"/>
                  </a:cubicBezTo>
                  <a:close/>
                  <a:moveTo>
                    <a:pt x="137" y="4379"/>
                  </a:moveTo>
                  <a:cubicBezTo>
                    <a:pt x="128" y="4379"/>
                    <a:pt x="122" y="4385"/>
                    <a:pt x="122" y="4397"/>
                  </a:cubicBezTo>
                  <a:cubicBezTo>
                    <a:pt x="74" y="4470"/>
                    <a:pt x="49" y="4519"/>
                    <a:pt x="25" y="4592"/>
                  </a:cubicBezTo>
                  <a:cubicBezTo>
                    <a:pt x="25" y="4616"/>
                    <a:pt x="25" y="4640"/>
                    <a:pt x="49" y="4640"/>
                  </a:cubicBezTo>
                  <a:lnTo>
                    <a:pt x="98" y="4640"/>
                  </a:lnTo>
                  <a:cubicBezTo>
                    <a:pt x="98" y="4640"/>
                    <a:pt x="122" y="4640"/>
                    <a:pt x="122" y="4616"/>
                  </a:cubicBezTo>
                  <a:cubicBezTo>
                    <a:pt x="147" y="4568"/>
                    <a:pt x="171" y="4495"/>
                    <a:pt x="195" y="4446"/>
                  </a:cubicBezTo>
                  <a:cubicBezTo>
                    <a:pt x="195" y="4422"/>
                    <a:pt x="195" y="4397"/>
                    <a:pt x="171" y="4397"/>
                  </a:cubicBezTo>
                  <a:cubicBezTo>
                    <a:pt x="159" y="4385"/>
                    <a:pt x="147" y="4379"/>
                    <a:pt x="137" y="4379"/>
                  </a:cubicBezTo>
                  <a:close/>
                  <a:moveTo>
                    <a:pt x="49" y="4738"/>
                  </a:moveTo>
                  <a:cubicBezTo>
                    <a:pt x="25" y="4738"/>
                    <a:pt x="1" y="4762"/>
                    <a:pt x="1" y="4786"/>
                  </a:cubicBezTo>
                  <a:cubicBezTo>
                    <a:pt x="1" y="4859"/>
                    <a:pt x="25" y="4908"/>
                    <a:pt x="25" y="4981"/>
                  </a:cubicBezTo>
                  <a:cubicBezTo>
                    <a:pt x="49" y="5005"/>
                    <a:pt x="49" y="5005"/>
                    <a:pt x="74" y="5005"/>
                  </a:cubicBezTo>
                  <a:lnTo>
                    <a:pt x="98" y="5005"/>
                  </a:lnTo>
                  <a:cubicBezTo>
                    <a:pt x="122" y="5005"/>
                    <a:pt x="122" y="4981"/>
                    <a:pt x="122" y="4956"/>
                  </a:cubicBezTo>
                  <a:cubicBezTo>
                    <a:pt x="98" y="4908"/>
                    <a:pt x="98" y="4835"/>
                    <a:pt x="98" y="4786"/>
                  </a:cubicBezTo>
                  <a:cubicBezTo>
                    <a:pt x="98" y="4762"/>
                    <a:pt x="74" y="4738"/>
                    <a:pt x="49" y="4738"/>
                  </a:cubicBezTo>
                  <a:close/>
                  <a:moveTo>
                    <a:pt x="144" y="5092"/>
                  </a:moveTo>
                  <a:cubicBezTo>
                    <a:pt x="136" y="5092"/>
                    <a:pt x="129" y="5095"/>
                    <a:pt x="122" y="5102"/>
                  </a:cubicBezTo>
                  <a:cubicBezTo>
                    <a:pt x="98" y="5102"/>
                    <a:pt x="98" y="5151"/>
                    <a:pt x="98" y="5175"/>
                  </a:cubicBezTo>
                  <a:cubicBezTo>
                    <a:pt x="147" y="5223"/>
                    <a:pt x="171" y="5272"/>
                    <a:pt x="219" y="5321"/>
                  </a:cubicBezTo>
                  <a:cubicBezTo>
                    <a:pt x="219" y="5345"/>
                    <a:pt x="244" y="5345"/>
                    <a:pt x="244" y="5345"/>
                  </a:cubicBezTo>
                  <a:lnTo>
                    <a:pt x="292" y="5345"/>
                  </a:lnTo>
                  <a:cubicBezTo>
                    <a:pt x="292" y="5321"/>
                    <a:pt x="292" y="5296"/>
                    <a:pt x="292" y="5272"/>
                  </a:cubicBezTo>
                  <a:cubicBezTo>
                    <a:pt x="244" y="5223"/>
                    <a:pt x="219" y="5175"/>
                    <a:pt x="195" y="5126"/>
                  </a:cubicBezTo>
                  <a:cubicBezTo>
                    <a:pt x="178" y="5109"/>
                    <a:pt x="161" y="5092"/>
                    <a:pt x="144" y="5092"/>
                  </a:cubicBezTo>
                  <a:close/>
                  <a:moveTo>
                    <a:pt x="365" y="5400"/>
                  </a:moveTo>
                  <a:cubicBezTo>
                    <a:pt x="353" y="5400"/>
                    <a:pt x="341" y="5406"/>
                    <a:pt x="341" y="5418"/>
                  </a:cubicBezTo>
                  <a:cubicBezTo>
                    <a:pt x="317" y="5442"/>
                    <a:pt x="317" y="5466"/>
                    <a:pt x="341" y="5491"/>
                  </a:cubicBezTo>
                  <a:lnTo>
                    <a:pt x="389" y="5491"/>
                  </a:lnTo>
                  <a:cubicBezTo>
                    <a:pt x="414" y="5466"/>
                    <a:pt x="414" y="5442"/>
                    <a:pt x="389" y="5418"/>
                  </a:cubicBezTo>
                  <a:cubicBezTo>
                    <a:pt x="389" y="5406"/>
                    <a:pt x="377" y="5400"/>
                    <a:pt x="365" y="54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36" name="Google Shape;736;p17"/>
          <p:cNvGrpSpPr/>
          <p:nvPr/>
        </p:nvGrpSpPr>
        <p:grpSpPr>
          <a:xfrm>
            <a:off x="1692695" y="393759"/>
            <a:ext cx="2480828" cy="1081397"/>
            <a:chOff x="3965010" y="571479"/>
            <a:chExt cx="1651683" cy="719972"/>
          </a:xfrm>
        </p:grpSpPr>
        <p:grpSp>
          <p:nvGrpSpPr>
            <p:cNvPr id="737" name="Google Shape;737;p17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738" name="Google Shape;738;p17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739" name="Google Shape;739;p17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0" name="Google Shape;740;p17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1" name="Google Shape;741;p17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2" name="Google Shape;742;p17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743" name="Google Shape;743;p17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4" name="Google Shape;744;p17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45" name="Google Shape;745;p17"/>
          <p:cNvSpPr/>
          <p:nvPr/>
        </p:nvSpPr>
        <p:spPr>
          <a:xfrm>
            <a:off x="-65700" y="6431401"/>
            <a:ext cx="2138592" cy="492032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6" name="Google Shape;746;p17"/>
          <p:cNvSpPr/>
          <p:nvPr/>
        </p:nvSpPr>
        <p:spPr>
          <a:xfrm>
            <a:off x="2008236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7" name="Google Shape;747;p17"/>
          <p:cNvSpPr/>
          <p:nvPr/>
        </p:nvSpPr>
        <p:spPr>
          <a:xfrm>
            <a:off x="8005239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8" name="Google Shape;748;p17"/>
          <p:cNvSpPr/>
          <p:nvPr/>
        </p:nvSpPr>
        <p:spPr>
          <a:xfrm>
            <a:off x="10043135" y="6431401"/>
            <a:ext cx="2262260" cy="49203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9" name="Google Shape;749;p17"/>
          <p:cNvSpPr/>
          <p:nvPr/>
        </p:nvSpPr>
        <p:spPr>
          <a:xfrm>
            <a:off x="4194215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0" name="Google Shape;750;p17"/>
          <p:cNvSpPr/>
          <p:nvPr/>
        </p:nvSpPr>
        <p:spPr>
          <a:xfrm>
            <a:off x="6226152" y="6515214"/>
            <a:ext cx="1876864" cy="408217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1" name="Google Shape;751;p17"/>
          <p:cNvSpPr/>
          <p:nvPr/>
        </p:nvSpPr>
        <p:spPr>
          <a:xfrm>
            <a:off x="3157673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5130176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" name="Google Shape;1453;p32"/>
          <p:cNvSpPr/>
          <p:nvPr/>
        </p:nvSpPr>
        <p:spPr>
          <a:xfrm>
            <a:off x="9782600" y="6834634"/>
            <a:ext cx="145667" cy="23367"/>
          </a:xfrm>
          <a:custGeom>
            <a:avLst/>
            <a:gdLst/>
            <a:ahLst/>
            <a:cxnLst/>
            <a:rect l="l" t="t" r="r" b="b"/>
            <a:pathLst>
              <a:path w="4370" h="701" extrusionOk="0">
                <a:moveTo>
                  <a:pt x="0" y="0"/>
                </a:moveTo>
                <a:lnTo>
                  <a:pt x="0" y="701"/>
                </a:lnTo>
                <a:lnTo>
                  <a:pt x="4370" y="701"/>
                </a:lnTo>
                <a:lnTo>
                  <a:pt x="437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54" name="Google Shape;1454;p32"/>
          <p:cNvGrpSpPr/>
          <p:nvPr/>
        </p:nvGrpSpPr>
        <p:grpSpPr>
          <a:xfrm flipH="1">
            <a:off x="-396262" y="1235567"/>
            <a:ext cx="1367964" cy="1081376"/>
            <a:chOff x="855987" y="2204128"/>
            <a:chExt cx="1217483" cy="962421"/>
          </a:xfrm>
        </p:grpSpPr>
        <p:grpSp>
          <p:nvGrpSpPr>
            <p:cNvPr id="1455" name="Google Shape;1455;p3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456" name="Google Shape;1456;p3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7" name="Google Shape;1457;p3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8" name="Google Shape;1458;p3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3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0" name="Google Shape;1460;p3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1" name="Google Shape;1461;p3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62" name="Google Shape;1462;p3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63" name="Google Shape;1463;p32"/>
          <p:cNvGrpSpPr/>
          <p:nvPr/>
        </p:nvGrpSpPr>
        <p:grpSpPr>
          <a:xfrm rot="-3617422" flipH="1">
            <a:off x="11321327" y="6139941"/>
            <a:ext cx="852331" cy="509352"/>
            <a:chOff x="1202177" y="4613417"/>
            <a:chExt cx="528376" cy="315757"/>
          </a:xfrm>
        </p:grpSpPr>
        <p:sp>
          <p:nvSpPr>
            <p:cNvPr id="1464" name="Google Shape;1464;p32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5" name="Google Shape;1465;p32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6" name="Google Shape;1466;p32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7" name="Google Shape;1467;p32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8" name="Google Shape;1468;p32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9" name="Google Shape;1469;p32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70" name="Google Shape;1470;p32"/>
          <p:cNvGrpSpPr/>
          <p:nvPr/>
        </p:nvGrpSpPr>
        <p:grpSpPr>
          <a:xfrm flipH="1">
            <a:off x="83546" y="5593040"/>
            <a:ext cx="888153" cy="1297929"/>
            <a:chOff x="-1047799" y="3300294"/>
            <a:chExt cx="439014" cy="641607"/>
          </a:xfrm>
        </p:grpSpPr>
        <p:sp>
          <p:nvSpPr>
            <p:cNvPr id="1471" name="Google Shape;1471;p32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2" name="Google Shape;1472;p32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3" name="Google Shape;1473;p32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4" name="Google Shape;1474;p32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5" name="Google Shape;1475;p32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6" name="Google Shape;1476;p32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7" name="Google Shape;1477;p32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8" name="Google Shape;1478;p32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9" name="Google Shape;1479;p32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0" name="Google Shape;1480;p32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1" name="Google Shape;1481;p32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2" name="Google Shape;1482;p32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3" name="Google Shape;1483;p32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84" name="Google Shape;1484;p32"/>
          <p:cNvGrpSpPr/>
          <p:nvPr/>
        </p:nvGrpSpPr>
        <p:grpSpPr>
          <a:xfrm rot="10800000" flipH="1">
            <a:off x="10426901" y="-295959"/>
            <a:ext cx="2120540" cy="924348"/>
            <a:chOff x="3965010" y="571479"/>
            <a:chExt cx="1651683" cy="719972"/>
          </a:xfrm>
        </p:grpSpPr>
        <p:grpSp>
          <p:nvGrpSpPr>
            <p:cNvPr id="1485" name="Google Shape;1485;p32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486" name="Google Shape;1486;p32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487" name="Google Shape;1487;p32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88" name="Google Shape;1488;p32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89" name="Google Shape;1489;p32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90" name="Google Shape;1490;p32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491" name="Google Shape;1491;p32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92" name="Google Shape;1492;p32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93" name="Google Shape;1493;p32"/>
          <p:cNvGrpSpPr/>
          <p:nvPr/>
        </p:nvGrpSpPr>
        <p:grpSpPr>
          <a:xfrm rot="2839265">
            <a:off x="761753" y="-227152"/>
            <a:ext cx="1065720" cy="1386513"/>
            <a:chOff x="4318023" y="4113296"/>
            <a:chExt cx="716422" cy="932073"/>
          </a:xfrm>
        </p:grpSpPr>
        <p:sp>
          <p:nvSpPr>
            <p:cNvPr id="1494" name="Google Shape;1494;p32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5" name="Google Shape;1495;p32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6" name="Google Shape;1496;p32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7" name="Google Shape;1497;p32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223429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9" name="Google Shape;1499;p33"/>
          <p:cNvGrpSpPr/>
          <p:nvPr/>
        </p:nvGrpSpPr>
        <p:grpSpPr>
          <a:xfrm flipH="1">
            <a:off x="10043142" y="4855413"/>
            <a:ext cx="1179572" cy="2002585"/>
            <a:chOff x="-1056319" y="1385262"/>
            <a:chExt cx="212940" cy="361495"/>
          </a:xfrm>
        </p:grpSpPr>
        <p:sp>
          <p:nvSpPr>
            <p:cNvPr id="1500" name="Google Shape;1500;p33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1" name="Google Shape;1501;p33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2" name="Google Shape;1502;p33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33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4" name="Google Shape;1504;p33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5" name="Google Shape;1505;p33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06" name="Google Shape;1506;p33"/>
          <p:cNvGrpSpPr/>
          <p:nvPr/>
        </p:nvGrpSpPr>
        <p:grpSpPr>
          <a:xfrm flipH="1">
            <a:off x="10300589" y="1443976"/>
            <a:ext cx="2716935" cy="2147739"/>
            <a:chOff x="855987" y="2204128"/>
            <a:chExt cx="1217483" cy="962421"/>
          </a:xfrm>
        </p:grpSpPr>
        <p:grpSp>
          <p:nvGrpSpPr>
            <p:cNvPr id="1507" name="Google Shape;1507;p33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508" name="Google Shape;1508;p3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3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0" name="Google Shape;1510;p3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1" name="Google Shape;1511;p3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3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3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14" name="Google Shape;1514;p3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15" name="Google Shape;1515;p33"/>
          <p:cNvGrpSpPr/>
          <p:nvPr/>
        </p:nvGrpSpPr>
        <p:grpSpPr>
          <a:xfrm flipH="1">
            <a:off x="3864676" y="-915657"/>
            <a:ext cx="3367777" cy="2147740"/>
            <a:chOff x="7239867" y="1514545"/>
            <a:chExt cx="2525833" cy="1610805"/>
          </a:xfrm>
        </p:grpSpPr>
        <p:grpSp>
          <p:nvGrpSpPr>
            <p:cNvPr id="1516" name="Google Shape;1516;p33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1517" name="Google Shape;1517;p33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1518" name="Google Shape;1518;p33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9" name="Google Shape;1519;p33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0" name="Google Shape;1520;p33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1" name="Google Shape;1521;p33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2" name="Google Shape;1522;p33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3" name="Google Shape;1523;p33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524" name="Google Shape;1524;p33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5" name="Google Shape;1525;p33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26" name="Google Shape;1526;p33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27" name="Google Shape;1527;p33"/>
          <p:cNvGrpSpPr/>
          <p:nvPr/>
        </p:nvGrpSpPr>
        <p:grpSpPr>
          <a:xfrm rot="615299" flipH="1">
            <a:off x="372557" y="1412122"/>
            <a:ext cx="2202201" cy="1999527"/>
            <a:chOff x="7844079" y="226728"/>
            <a:chExt cx="1373387" cy="1246991"/>
          </a:xfrm>
        </p:grpSpPr>
        <p:sp>
          <p:nvSpPr>
            <p:cNvPr id="1528" name="Google Shape;1528;p33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9" name="Google Shape;1529;p33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0" name="Google Shape;1530;p33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1" name="Google Shape;1531;p33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2" name="Google Shape;1532;p33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3" name="Google Shape;1533;p33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4" name="Google Shape;1534;p33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5" name="Google Shape;1535;p33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6" name="Google Shape;1536;p33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7" name="Google Shape;1537;p33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8" name="Google Shape;1538;p33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9" name="Google Shape;1539;p33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0" name="Google Shape;1540;p33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1" name="Google Shape;1541;p33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42" name="Google Shape;1542;p33"/>
          <p:cNvGrpSpPr/>
          <p:nvPr/>
        </p:nvGrpSpPr>
        <p:grpSpPr>
          <a:xfrm>
            <a:off x="1166943" y="4627399"/>
            <a:ext cx="1360515" cy="2309856"/>
            <a:chOff x="-1056319" y="1385262"/>
            <a:chExt cx="212940" cy="361495"/>
          </a:xfrm>
        </p:grpSpPr>
        <p:sp>
          <p:nvSpPr>
            <p:cNvPr id="1543" name="Google Shape;1543;p33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4" name="Google Shape;1544;p33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5" name="Google Shape;1545;p33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6" name="Google Shape;1546;p33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7" name="Google Shape;1547;p33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8" name="Google Shape;1548;p33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49" name="Google Shape;1549;p33"/>
          <p:cNvSpPr/>
          <p:nvPr/>
        </p:nvSpPr>
        <p:spPr>
          <a:xfrm>
            <a:off x="-65700" y="6431401"/>
            <a:ext cx="2138592" cy="492032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0" name="Google Shape;1550;p33"/>
          <p:cNvSpPr/>
          <p:nvPr/>
        </p:nvSpPr>
        <p:spPr>
          <a:xfrm>
            <a:off x="2008236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1" name="Google Shape;1551;p33"/>
          <p:cNvSpPr/>
          <p:nvPr/>
        </p:nvSpPr>
        <p:spPr>
          <a:xfrm>
            <a:off x="8005239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2" name="Google Shape;1552;p33"/>
          <p:cNvSpPr/>
          <p:nvPr/>
        </p:nvSpPr>
        <p:spPr>
          <a:xfrm>
            <a:off x="10043135" y="6431401"/>
            <a:ext cx="2262260" cy="49203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3" name="Google Shape;1553;p33"/>
          <p:cNvSpPr/>
          <p:nvPr/>
        </p:nvSpPr>
        <p:spPr>
          <a:xfrm>
            <a:off x="4194215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4" name="Google Shape;1554;p33"/>
          <p:cNvSpPr/>
          <p:nvPr/>
        </p:nvSpPr>
        <p:spPr>
          <a:xfrm>
            <a:off x="6226152" y="6515214"/>
            <a:ext cx="1876864" cy="408217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5" name="Google Shape;1555;p33"/>
          <p:cNvSpPr/>
          <p:nvPr/>
        </p:nvSpPr>
        <p:spPr>
          <a:xfrm>
            <a:off x="3157673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9557297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7" name="Google Shape;1557;p34"/>
          <p:cNvGrpSpPr/>
          <p:nvPr/>
        </p:nvGrpSpPr>
        <p:grpSpPr>
          <a:xfrm flipH="1">
            <a:off x="-79265" y="5456936"/>
            <a:ext cx="1424348" cy="1276733"/>
            <a:chOff x="6787377" y="436188"/>
            <a:chExt cx="235647" cy="211226"/>
          </a:xfrm>
        </p:grpSpPr>
        <p:sp>
          <p:nvSpPr>
            <p:cNvPr id="1558" name="Google Shape;1558;p34"/>
            <p:cNvSpPr/>
            <p:nvPr/>
          </p:nvSpPr>
          <p:spPr>
            <a:xfrm>
              <a:off x="6856435" y="522657"/>
              <a:ext cx="166589" cy="109566"/>
            </a:xfrm>
            <a:custGeom>
              <a:avLst/>
              <a:gdLst/>
              <a:ahLst/>
              <a:cxnLst/>
              <a:rect l="l" t="t" r="r" b="b"/>
              <a:pathLst>
                <a:path w="4277" h="2813" extrusionOk="0">
                  <a:moveTo>
                    <a:pt x="2187" y="626"/>
                  </a:moveTo>
                  <a:cubicBezTo>
                    <a:pt x="2236" y="651"/>
                    <a:pt x="2284" y="699"/>
                    <a:pt x="2284" y="723"/>
                  </a:cubicBezTo>
                  <a:cubicBezTo>
                    <a:pt x="2333" y="966"/>
                    <a:pt x="2260" y="1234"/>
                    <a:pt x="2090" y="1428"/>
                  </a:cubicBezTo>
                  <a:lnTo>
                    <a:pt x="2066" y="1428"/>
                  </a:lnTo>
                  <a:cubicBezTo>
                    <a:pt x="1896" y="1161"/>
                    <a:pt x="1847" y="942"/>
                    <a:pt x="1944" y="821"/>
                  </a:cubicBezTo>
                  <a:cubicBezTo>
                    <a:pt x="2017" y="699"/>
                    <a:pt x="2114" y="626"/>
                    <a:pt x="2187" y="626"/>
                  </a:cubicBezTo>
                  <a:close/>
                  <a:moveTo>
                    <a:pt x="62" y="1"/>
                  </a:moveTo>
                  <a:cubicBezTo>
                    <a:pt x="49" y="1"/>
                    <a:pt x="37" y="7"/>
                    <a:pt x="25" y="19"/>
                  </a:cubicBezTo>
                  <a:cubicBezTo>
                    <a:pt x="1" y="43"/>
                    <a:pt x="1" y="92"/>
                    <a:pt x="25" y="116"/>
                  </a:cubicBezTo>
                  <a:cubicBezTo>
                    <a:pt x="74" y="165"/>
                    <a:pt x="1337" y="1574"/>
                    <a:pt x="1944" y="1574"/>
                  </a:cubicBezTo>
                  <a:lnTo>
                    <a:pt x="2041" y="1574"/>
                  </a:lnTo>
                  <a:cubicBezTo>
                    <a:pt x="2090" y="1622"/>
                    <a:pt x="2114" y="1671"/>
                    <a:pt x="2163" y="1744"/>
                  </a:cubicBezTo>
                  <a:cubicBezTo>
                    <a:pt x="2600" y="2230"/>
                    <a:pt x="3402" y="2813"/>
                    <a:pt x="3961" y="2813"/>
                  </a:cubicBezTo>
                  <a:cubicBezTo>
                    <a:pt x="4058" y="2813"/>
                    <a:pt x="4155" y="2788"/>
                    <a:pt x="4228" y="2740"/>
                  </a:cubicBezTo>
                  <a:cubicBezTo>
                    <a:pt x="4252" y="2715"/>
                    <a:pt x="4276" y="2691"/>
                    <a:pt x="4252" y="2667"/>
                  </a:cubicBezTo>
                  <a:cubicBezTo>
                    <a:pt x="4252" y="2638"/>
                    <a:pt x="4235" y="2627"/>
                    <a:pt x="4217" y="2627"/>
                  </a:cubicBezTo>
                  <a:cubicBezTo>
                    <a:pt x="4203" y="2627"/>
                    <a:pt x="4189" y="2632"/>
                    <a:pt x="4179" y="2642"/>
                  </a:cubicBezTo>
                  <a:cubicBezTo>
                    <a:pt x="4119" y="2674"/>
                    <a:pt x="4046" y="2689"/>
                    <a:pt x="3965" y="2689"/>
                  </a:cubicBezTo>
                  <a:cubicBezTo>
                    <a:pt x="3490" y="2689"/>
                    <a:pt x="2713" y="2186"/>
                    <a:pt x="2236" y="1646"/>
                  </a:cubicBezTo>
                  <a:lnTo>
                    <a:pt x="2139" y="1501"/>
                  </a:lnTo>
                  <a:lnTo>
                    <a:pt x="2163" y="1476"/>
                  </a:lnTo>
                  <a:cubicBezTo>
                    <a:pt x="2382" y="1258"/>
                    <a:pt x="2454" y="966"/>
                    <a:pt x="2382" y="675"/>
                  </a:cubicBezTo>
                  <a:cubicBezTo>
                    <a:pt x="2357" y="578"/>
                    <a:pt x="2284" y="505"/>
                    <a:pt x="2187" y="505"/>
                  </a:cubicBezTo>
                  <a:cubicBezTo>
                    <a:pt x="2178" y="502"/>
                    <a:pt x="2168" y="500"/>
                    <a:pt x="2157" y="500"/>
                  </a:cubicBezTo>
                  <a:cubicBezTo>
                    <a:pt x="2078" y="500"/>
                    <a:pt x="1953" y="575"/>
                    <a:pt x="1847" y="723"/>
                  </a:cubicBezTo>
                  <a:cubicBezTo>
                    <a:pt x="1726" y="893"/>
                    <a:pt x="1750" y="1161"/>
                    <a:pt x="1969" y="1452"/>
                  </a:cubicBezTo>
                  <a:lnTo>
                    <a:pt x="1920" y="1452"/>
                  </a:lnTo>
                  <a:cubicBezTo>
                    <a:pt x="1361" y="1452"/>
                    <a:pt x="98" y="43"/>
                    <a:pt x="98" y="19"/>
                  </a:cubicBezTo>
                  <a:cubicBezTo>
                    <a:pt x="86" y="7"/>
                    <a:pt x="74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9" name="Google Shape;1559;p34"/>
            <p:cNvSpPr/>
            <p:nvPr/>
          </p:nvSpPr>
          <p:spPr>
            <a:xfrm>
              <a:off x="6789675" y="438253"/>
              <a:ext cx="109683" cy="116928"/>
            </a:xfrm>
            <a:custGeom>
              <a:avLst/>
              <a:gdLst/>
              <a:ahLst/>
              <a:cxnLst/>
              <a:rect l="l" t="t" r="r" b="b"/>
              <a:pathLst>
                <a:path w="2816" h="3002" extrusionOk="0">
                  <a:moveTo>
                    <a:pt x="1343" y="1"/>
                  </a:moveTo>
                  <a:cubicBezTo>
                    <a:pt x="1080" y="1"/>
                    <a:pt x="833" y="78"/>
                    <a:pt x="719" y="218"/>
                  </a:cubicBezTo>
                  <a:cubicBezTo>
                    <a:pt x="655" y="309"/>
                    <a:pt x="634" y="396"/>
                    <a:pt x="641" y="474"/>
                  </a:cubicBezTo>
                  <a:lnTo>
                    <a:pt x="641" y="474"/>
                  </a:lnTo>
                  <a:cubicBezTo>
                    <a:pt x="348" y="532"/>
                    <a:pt x="0" y="782"/>
                    <a:pt x="14" y="1263"/>
                  </a:cubicBezTo>
                  <a:cubicBezTo>
                    <a:pt x="22" y="1525"/>
                    <a:pt x="84" y="1690"/>
                    <a:pt x="168" y="1781"/>
                  </a:cubicBezTo>
                  <a:lnTo>
                    <a:pt x="168" y="1781"/>
                  </a:lnTo>
                  <a:cubicBezTo>
                    <a:pt x="126" y="1901"/>
                    <a:pt x="96" y="2051"/>
                    <a:pt x="87" y="2234"/>
                  </a:cubicBezTo>
                  <a:cubicBezTo>
                    <a:pt x="74" y="2792"/>
                    <a:pt x="365" y="3001"/>
                    <a:pt x="700" y="3001"/>
                  </a:cubicBezTo>
                  <a:cubicBezTo>
                    <a:pt x="852" y="3001"/>
                    <a:pt x="1014" y="2958"/>
                    <a:pt x="1160" y="2884"/>
                  </a:cubicBezTo>
                  <a:lnTo>
                    <a:pt x="1160" y="2884"/>
                  </a:lnTo>
                  <a:cubicBezTo>
                    <a:pt x="1247" y="2911"/>
                    <a:pt x="1357" y="2925"/>
                    <a:pt x="1477" y="2925"/>
                  </a:cubicBezTo>
                  <a:cubicBezTo>
                    <a:pt x="1765" y="2925"/>
                    <a:pt x="2105" y="2843"/>
                    <a:pt x="2298" y="2672"/>
                  </a:cubicBezTo>
                  <a:cubicBezTo>
                    <a:pt x="2532" y="2463"/>
                    <a:pt x="2535" y="2247"/>
                    <a:pt x="2428" y="2086"/>
                  </a:cubicBezTo>
                  <a:lnTo>
                    <a:pt x="2428" y="2086"/>
                  </a:lnTo>
                  <a:cubicBezTo>
                    <a:pt x="2505" y="2034"/>
                    <a:pt x="2571" y="1943"/>
                    <a:pt x="2614" y="1797"/>
                  </a:cubicBezTo>
                  <a:cubicBezTo>
                    <a:pt x="2816" y="1130"/>
                    <a:pt x="2481" y="998"/>
                    <a:pt x="2214" y="990"/>
                  </a:cubicBezTo>
                  <a:lnTo>
                    <a:pt x="2214" y="990"/>
                  </a:lnTo>
                  <a:cubicBezTo>
                    <a:pt x="2227" y="937"/>
                    <a:pt x="2239" y="875"/>
                    <a:pt x="2249" y="801"/>
                  </a:cubicBezTo>
                  <a:cubicBezTo>
                    <a:pt x="2327" y="242"/>
                    <a:pt x="1809" y="1"/>
                    <a:pt x="13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0" name="Google Shape;1560;p34"/>
            <p:cNvSpPr/>
            <p:nvPr/>
          </p:nvSpPr>
          <p:spPr>
            <a:xfrm>
              <a:off x="6787377" y="436188"/>
              <a:ext cx="109800" cy="121290"/>
            </a:xfrm>
            <a:custGeom>
              <a:avLst/>
              <a:gdLst/>
              <a:ahLst/>
              <a:cxnLst/>
              <a:rect l="l" t="t" r="r" b="b"/>
              <a:pathLst>
                <a:path w="2819" h="3114" extrusionOk="0">
                  <a:moveTo>
                    <a:pt x="851" y="587"/>
                  </a:moveTo>
                  <a:cubicBezTo>
                    <a:pt x="948" y="587"/>
                    <a:pt x="1045" y="611"/>
                    <a:pt x="1045" y="708"/>
                  </a:cubicBezTo>
                  <a:cubicBezTo>
                    <a:pt x="1045" y="733"/>
                    <a:pt x="1045" y="757"/>
                    <a:pt x="1045" y="781"/>
                  </a:cubicBezTo>
                  <a:lnTo>
                    <a:pt x="997" y="781"/>
                  </a:lnTo>
                  <a:cubicBezTo>
                    <a:pt x="899" y="757"/>
                    <a:pt x="826" y="684"/>
                    <a:pt x="802" y="587"/>
                  </a:cubicBezTo>
                  <a:close/>
                  <a:moveTo>
                    <a:pt x="2211" y="1097"/>
                  </a:moveTo>
                  <a:cubicBezTo>
                    <a:pt x="2187" y="1219"/>
                    <a:pt x="2138" y="1243"/>
                    <a:pt x="2114" y="1243"/>
                  </a:cubicBezTo>
                  <a:cubicBezTo>
                    <a:pt x="2090" y="1243"/>
                    <a:pt x="2065" y="1219"/>
                    <a:pt x="2041" y="1219"/>
                  </a:cubicBezTo>
                  <a:cubicBezTo>
                    <a:pt x="2017" y="1170"/>
                    <a:pt x="2017" y="1146"/>
                    <a:pt x="2017" y="1121"/>
                  </a:cubicBezTo>
                  <a:cubicBezTo>
                    <a:pt x="2065" y="1097"/>
                    <a:pt x="2138" y="1097"/>
                    <a:pt x="2211" y="1097"/>
                  </a:cubicBezTo>
                  <a:close/>
                  <a:moveTo>
                    <a:pt x="632" y="1486"/>
                  </a:moveTo>
                  <a:cubicBezTo>
                    <a:pt x="656" y="1486"/>
                    <a:pt x="681" y="1510"/>
                    <a:pt x="705" y="1534"/>
                  </a:cubicBezTo>
                  <a:cubicBezTo>
                    <a:pt x="729" y="1559"/>
                    <a:pt x="729" y="1607"/>
                    <a:pt x="705" y="1632"/>
                  </a:cubicBezTo>
                  <a:cubicBezTo>
                    <a:pt x="681" y="1753"/>
                    <a:pt x="559" y="1850"/>
                    <a:pt x="438" y="1850"/>
                  </a:cubicBezTo>
                  <a:cubicBezTo>
                    <a:pt x="389" y="1850"/>
                    <a:pt x="341" y="1850"/>
                    <a:pt x="292" y="1802"/>
                  </a:cubicBezTo>
                  <a:cubicBezTo>
                    <a:pt x="389" y="1583"/>
                    <a:pt x="535" y="1486"/>
                    <a:pt x="632" y="1486"/>
                  </a:cubicBezTo>
                  <a:close/>
                  <a:moveTo>
                    <a:pt x="2017" y="1947"/>
                  </a:moveTo>
                  <a:cubicBezTo>
                    <a:pt x="2163" y="1947"/>
                    <a:pt x="2308" y="1996"/>
                    <a:pt x="2405" y="2117"/>
                  </a:cubicBezTo>
                  <a:cubicBezTo>
                    <a:pt x="2357" y="2117"/>
                    <a:pt x="2333" y="2142"/>
                    <a:pt x="2284" y="2142"/>
                  </a:cubicBezTo>
                  <a:cubicBezTo>
                    <a:pt x="2163" y="2117"/>
                    <a:pt x="2041" y="2069"/>
                    <a:pt x="1944" y="1996"/>
                  </a:cubicBezTo>
                  <a:cubicBezTo>
                    <a:pt x="1944" y="1972"/>
                    <a:pt x="1920" y="1947"/>
                    <a:pt x="1920" y="1947"/>
                  </a:cubicBezTo>
                  <a:close/>
                  <a:moveTo>
                    <a:pt x="1589" y="2354"/>
                  </a:moveTo>
                  <a:cubicBezTo>
                    <a:pt x="1598" y="2354"/>
                    <a:pt x="1604" y="2360"/>
                    <a:pt x="1604" y="2385"/>
                  </a:cubicBezTo>
                  <a:cubicBezTo>
                    <a:pt x="1628" y="2409"/>
                    <a:pt x="1604" y="2506"/>
                    <a:pt x="1482" y="2652"/>
                  </a:cubicBezTo>
                  <a:cubicBezTo>
                    <a:pt x="1410" y="2749"/>
                    <a:pt x="1312" y="2822"/>
                    <a:pt x="1215" y="2871"/>
                  </a:cubicBezTo>
                  <a:cubicBezTo>
                    <a:pt x="1142" y="2846"/>
                    <a:pt x="1094" y="2798"/>
                    <a:pt x="1069" y="2773"/>
                  </a:cubicBezTo>
                  <a:cubicBezTo>
                    <a:pt x="1069" y="2725"/>
                    <a:pt x="1069" y="2676"/>
                    <a:pt x="1118" y="2628"/>
                  </a:cubicBezTo>
                  <a:cubicBezTo>
                    <a:pt x="1215" y="2482"/>
                    <a:pt x="1385" y="2385"/>
                    <a:pt x="1555" y="2360"/>
                  </a:cubicBezTo>
                  <a:cubicBezTo>
                    <a:pt x="1567" y="2360"/>
                    <a:pt x="1580" y="2354"/>
                    <a:pt x="1589" y="2354"/>
                  </a:cubicBezTo>
                  <a:close/>
                  <a:moveTo>
                    <a:pt x="1327" y="121"/>
                  </a:moveTo>
                  <a:cubicBezTo>
                    <a:pt x="1354" y="121"/>
                    <a:pt x="1382" y="122"/>
                    <a:pt x="1410" y="125"/>
                  </a:cubicBezTo>
                  <a:cubicBezTo>
                    <a:pt x="1436" y="123"/>
                    <a:pt x="1463" y="122"/>
                    <a:pt x="1490" y="122"/>
                  </a:cubicBezTo>
                  <a:cubicBezTo>
                    <a:pt x="1730" y="122"/>
                    <a:pt x="1961" y="218"/>
                    <a:pt x="2114" y="393"/>
                  </a:cubicBezTo>
                  <a:cubicBezTo>
                    <a:pt x="2235" y="514"/>
                    <a:pt x="2284" y="684"/>
                    <a:pt x="2260" y="854"/>
                  </a:cubicBezTo>
                  <a:cubicBezTo>
                    <a:pt x="2235" y="903"/>
                    <a:pt x="2235" y="951"/>
                    <a:pt x="2235" y="1000"/>
                  </a:cubicBezTo>
                  <a:cubicBezTo>
                    <a:pt x="2163" y="1000"/>
                    <a:pt x="2065" y="1000"/>
                    <a:pt x="1993" y="1024"/>
                  </a:cubicBezTo>
                  <a:cubicBezTo>
                    <a:pt x="1944" y="1024"/>
                    <a:pt x="1920" y="1024"/>
                    <a:pt x="1920" y="1049"/>
                  </a:cubicBezTo>
                  <a:cubicBezTo>
                    <a:pt x="1895" y="1073"/>
                    <a:pt x="1895" y="1097"/>
                    <a:pt x="1895" y="1121"/>
                  </a:cubicBezTo>
                  <a:cubicBezTo>
                    <a:pt x="1895" y="1219"/>
                    <a:pt x="2017" y="1364"/>
                    <a:pt x="2114" y="1364"/>
                  </a:cubicBezTo>
                  <a:cubicBezTo>
                    <a:pt x="2211" y="1364"/>
                    <a:pt x="2284" y="1292"/>
                    <a:pt x="2333" y="1121"/>
                  </a:cubicBezTo>
                  <a:cubicBezTo>
                    <a:pt x="2349" y="1117"/>
                    <a:pt x="2367" y="1115"/>
                    <a:pt x="2384" y="1115"/>
                  </a:cubicBezTo>
                  <a:cubicBezTo>
                    <a:pt x="2470" y="1115"/>
                    <a:pt x="2564" y="1162"/>
                    <a:pt x="2624" y="1243"/>
                  </a:cubicBezTo>
                  <a:cubicBezTo>
                    <a:pt x="2697" y="1413"/>
                    <a:pt x="2697" y="1632"/>
                    <a:pt x="2624" y="1802"/>
                  </a:cubicBezTo>
                  <a:cubicBezTo>
                    <a:pt x="2600" y="1899"/>
                    <a:pt x="2551" y="1972"/>
                    <a:pt x="2503" y="2045"/>
                  </a:cubicBezTo>
                  <a:cubicBezTo>
                    <a:pt x="2357" y="1875"/>
                    <a:pt x="2163" y="1802"/>
                    <a:pt x="1968" y="1802"/>
                  </a:cubicBezTo>
                  <a:cubicBezTo>
                    <a:pt x="1798" y="1826"/>
                    <a:pt x="1798" y="1899"/>
                    <a:pt x="1798" y="1947"/>
                  </a:cubicBezTo>
                  <a:cubicBezTo>
                    <a:pt x="1822" y="2069"/>
                    <a:pt x="2041" y="2239"/>
                    <a:pt x="2284" y="2239"/>
                  </a:cubicBezTo>
                  <a:cubicBezTo>
                    <a:pt x="2333" y="2239"/>
                    <a:pt x="2405" y="2239"/>
                    <a:pt x="2454" y="2190"/>
                  </a:cubicBezTo>
                  <a:lnTo>
                    <a:pt x="2454" y="2190"/>
                  </a:lnTo>
                  <a:cubicBezTo>
                    <a:pt x="2527" y="2360"/>
                    <a:pt x="2478" y="2555"/>
                    <a:pt x="2333" y="2652"/>
                  </a:cubicBezTo>
                  <a:cubicBezTo>
                    <a:pt x="2114" y="2805"/>
                    <a:pt x="1877" y="2898"/>
                    <a:pt x="1619" y="2898"/>
                  </a:cubicBezTo>
                  <a:cubicBezTo>
                    <a:pt x="1590" y="2898"/>
                    <a:pt x="1561" y="2897"/>
                    <a:pt x="1531" y="2895"/>
                  </a:cubicBezTo>
                  <a:cubicBezTo>
                    <a:pt x="1507" y="2907"/>
                    <a:pt x="1482" y="2913"/>
                    <a:pt x="1455" y="2913"/>
                  </a:cubicBezTo>
                  <a:cubicBezTo>
                    <a:pt x="1428" y="2913"/>
                    <a:pt x="1397" y="2907"/>
                    <a:pt x="1361" y="2895"/>
                  </a:cubicBezTo>
                  <a:cubicBezTo>
                    <a:pt x="1434" y="2846"/>
                    <a:pt x="1507" y="2798"/>
                    <a:pt x="1580" y="2725"/>
                  </a:cubicBezTo>
                  <a:cubicBezTo>
                    <a:pt x="1750" y="2530"/>
                    <a:pt x="1750" y="2385"/>
                    <a:pt x="1725" y="2336"/>
                  </a:cubicBezTo>
                  <a:cubicBezTo>
                    <a:pt x="1677" y="2263"/>
                    <a:pt x="1628" y="2239"/>
                    <a:pt x="1555" y="2239"/>
                  </a:cubicBezTo>
                  <a:cubicBezTo>
                    <a:pt x="1337" y="2263"/>
                    <a:pt x="1142" y="2385"/>
                    <a:pt x="1021" y="2555"/>
                  </a:cubicBezTo>
                  <a:cubicBezTo>
                    <a:pt x="972" y="2628"/>
                    <a:pt x="948" y="2725"/>
                    <a:pt x="972" y="2798"/>
                  </a:cubicBezTo>
                  <a:cubicBezTo>
                    <a:pt x="972" y="2871"/>
                    <a:pt x="1021" y="2895"/>
                    <a:pt x="1069" y="2943"/>
                  </a:cubicBezTo>
                  <a:cubicBezTo>
                    <a:pt x="972" y="2968"/>
                    <a:pt x="875" y="2992"/>
                    <a:pt x="778" y="2992"/>
                  </a:cubicBezTo>
                  <a:cubicBezTo>
                    <a:pt x="608" y="2992"/>
                    <a:pt x="486" y="2943"/>
                    <a:pt x="365" y="2846"/>
                  </a:cubicBezTo>
                  <a:cubicBezTo>
                    <a:pt x="243" y="2700"/>
                    <a:pt x="195" y="2482"/>
                    <a:pt x="219" y="2287"/>
                  </a:cubicBezTo>
                  <a:cubicBezTo>
                    <a:pt x="219" y="2166"/>
                    <a:pt x="219" y="2045"/>
                    <a:pt x="268" y="1923"/>
                  </a:cubicBezTo>
                  <a:cubicBezTo>
                    <a:pt x="316" y="1947"/>
                    <a:pt x="389" y="1972"/>
                    <a:pt x="462" y="1972"/>
                  </a:cubicBezTo>
                  <a:cubicBezTo>
                    <a:pt x="632" y="1972"/>
                    <a:pt x="778" y="1826"/>
                    <a:pt x="826" y="1656"/>
                  </a:cubicBezTo>
                  <a:cubicBezTo>
                    <a:pt x="851" y="1607"/>
                    <a:pt x="851" y="1534"/>
                    <a:pt x="802" y="1462"/>
                  </a:cubicBezTo>
                  <a:cubicBezTo>
                    <a:pt x="778" y="1413"/>
                    <a:pt x="705" y="1389"/>
                    <a:pt x="632" y="1389"/>
                  </a:cubicBezTo>
                  <a:cubicBezTo>
                    <a:pt x="462" y="1413"/>
                    <a:pt x="292" y="1534"/>
                    <a:pt x="243" y="1704"/>
                  </a:cubicBezTo>
                  <a:cubicBezTo>
                    <a:pt x="171" y="1583"/>
                    <a:pt x="146" y="1462"/>
                    <a:pt x="146" y="1316"/>
                  </a:cubicBezTo>
                  <a:cubicBezTo>
                    <a:pt x="146" y="976"/>
                    <a:pt x="365" y="684"/>
                    <a:pt x="681" y="611"/>
                  </a:cubicBezTo>
                  <a:cubicBezTo>
                    <a:pt x="705" y="757"/>
                    <a:pt x="826" y="879"/>
                    <a:pt x="972" y="903"/>
                  </a:cubicBezTo>
                  <a:cubicBezTo>
                    <a:pt x="1021" y="903"/>
                    <a:pt x="1069" y="879"/>
                    <a:pt x="1094" y="854"/>
                  </a:cubicBezTo>
                  <a:cubicBezTo>
                    <a:pt x="1142" y="806"/>
                    <a:pt x="1142" y="757"/>
                    <a:pt x="1142" y="708"/>
                  </a:cubicBezTo>
                  <a:cubicBezTo>
                    <a:pt x="1142" y="538"/>
                    <a:pt x="997" y="466"/>
                    <a:pt x="778" y="466"/>
                  </a:cubicBezTo>
                  <a:cubicBezTo>
                    <a:pt x="778" y="417"/>
                    <a:pt x="802" y="368"/>
                    <a:pt x="826" y="320"/>
                  </a:cubicBezTo>
                  <a:cubicBezTo>
                    <a:pt x="975" y="193"/>
                    <a:pt x="1142" y="121"/>
                    <a:pt x="1327" y="121"/>
                  </a:cubicBezTo>
                  <a:close/>
                  <a:moveTo>
                    <a:pt x="1335" y="0"/>
                  </a:moveTo>
                  <a:cubicBezTo>
                    <a:pt x="1118" y="0"/>
                    <a:pt x="906" y="94"/>
                    <a:pt x="754" y="247"/>
                  </a:cubicBezTo>
                  <a:cubicBezTo>
                    <a:pt x="681" y="320"/>
                    <a:pt x="656" y="393"/>
                    <a:pt x="656" y="490"/>
                  </a:cubicBezTo>
                  <a:cubicBezTo>
                    <a:pt x="268" y="563"/>
                    <a:pt x="1" y="927"/>
                    <a:pt x="25" y="1316"/>
                  </a:cubicBezTo>
                  <a:cubicBezTo>
                    <a:pt x="25" y="1486"/>
                    <a:pt x="73" y="1680"/>
                    <a:pt x="171" y="1826"/>
                  </a:cubicBezTo>
                  <a:cubicBezTo>
                    <a:pt x="122" y="1972"/>
                    <a:pt x="98" y="2142"/>
                    <a:pt x="98" y="2287"/>
                  </a:cubicBezTo>
                  <a:cubicBezTo>
                    <a:pt x="73" y="2530"/>
                    <a:pt x="146" y="2749"/>
                    <a:pt x="292" y="2919"/>
                  </a:cubicBezTo>
                  <a:cubicBezTo>
                    <a:pt x="414" y="3041"/>
                    <a:pt x="584" y="3113"/>
                    <a:pt x="778" y="3113"/>
                  </a:cubicBezTo>
                  <a:cubicBezTo>
                    <a:pt x="948" y="3113"/>
                    <a:pt x="1094" y="3065"/>
                    <a:pt x="1239" y="2992"/>
                  </a:cubicBezTo>
                  <a:cubicBezTo>
                    <a:pt x="1337" y="3016"/>
                    <a:pt x="1434" y="3041"/>
                    <a:pt x="1531" y="3041"/>
                  </a:cubicBezTo>
                  <a:cubicBezTo>
                    <a:pt x="1847" y="3041"/>
                    <a:pt x="2163" y="2943"/>
                    <a:pt x="2405" y="2773"/>
                  </a:cubicBezTo>
                  <a:cubicBezTo>
                    <a:pt x="2600" y="2628"/>
                    <a:pt x="2673" y="2360"/>
                    <a:pt x="2551" y="2166"/>
                  </a:cubicBezTo>
                  <a:cubicBezTo>
                    <a:pt x="2648" y="2069"/>
                    <a:pt x="2697" y="1972"/>
                    <a:pt x="2746" y="1850"/>
                  </a:cubicBezTo>
                  <a:cubicBezTo>
                    <a:pt x="2818" y="1632"/>
                    <a:pt x="2818" y="1389"/>
                    <a:pt x="2721" y="1170"/>
                  </a:cubicBezTo>
                  <a:cubicBezTo>
                    <a:pt x="2624" y="1073"/>
                    <a:pt x="2503" y="1000"/>
                    <a:pt x="2357" y="976"/>
                  </a:cubicBezTo>
                  <a:cubicBezTo>
                    <a:pt x="2357" y="951"/>
                    <a:pt x="2381" y="903"/>
                    <a:pt x="2381" y="854"/>
                  </a:cubicBezTo>
                  <a:cubicBezTo>
                    <a:pt x="2405" y="660"/>
                    <a:pt x="2357" y="441"/>
                    <a:pt x="2211" y="296"/>
                  </a:cubicBezTo>
                  <a:cubicBezTo>
                    <a:pt x="2011" y="118"/>
                    <a:pt x="1750" y="1"/>
                    <a:pt x="1484" y="1"/>
                  </a:cubicBezTo>
                  <a:cubicBezTo>
                    <a:pt x="1459" y="1"/>
                    <a:pt x="1434" y="2"/>
                    <a:pt x="1410" y="4"/>
                  </a:cubicBezTo>
                  <a:cubicBezTo>
                    <a:pt x="1385" y="2"/>
                    <a:pt x="1360" y="0"/>
                    <a:pt x="1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1" name="Google Shape;1561;p34"/>
            <p:cNvSpPr/>
            <p:nvPr/>
          </p:nvSpPr>
          <p:spPr>
            <a:xfrm>
              <a:off x="6824262" y="479851"/>
              <a:ext cx="34120" cy="35055"/>
            </a:xfrm>
            <a:custGeom>
              <a:avLst/>
              <a:gdLst/>
              <a:ahLst/>
              <a:cxnLst/>
              <a:rect l="l" t="t" r="r" b="b"/>
              <a:pathLst>
                <a:path w="876" h="900" extrusionOk="0">
                  <a:moveTo>
                    <a:pt x="438" y="0"/>
                  </a:moveTo>
                  <a:cubicBezTo>
                    <a:pt x="195" y="0"/>
                    <a:pt x="1" y="195"/>
                    <a:pt x="1" y="438"/>
                  </a:cubicBezTo>
                  <a:cubicBezTo>
                    <a:pt x="1" y="681"/>
                    <a:pt x="195" y="899"/>
                    <a:pt x="438" y="899"/>
                  </a:cubicBezTo>
                  <a:cubicBezTo>
                    <a:pt x="681" y="899"/>
                    <a:pt x="875" y="681"/>
                    <a:pt x="875" y="438"/>
                  </a:cubicBezTo>
                  <a:cubicBezTo>
                    <a:pt x="875" y="195"/>
                    <a:pt x="681" y="0"/>
                    <a:pt x="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2" name="Google Shape;1562;p34"/>
            <p:cNvSpPr/>
            <p:nvPr/>
          </p:nvSpPr>
          <p:spPr>
            <a:xfrm>
              <a:off x="6851527" y="561919"/>
              <a:ext cx="46117" cy="34120"/>
            </a:xfrm>
            <a:custGeom>
              <a:avLst/>
              <a:gdLst/>
              <a:ahLst/>
              <a:cxnLst/>
              <a:rect l="l" t="t" r="r" b="b"/>
              <a:pathLst>
                <a:path w="1184" h="876" extrusionOk="0">
                  <a:moveTo>
                    <a:pt x="974" y="1"/>
                  </a:moveTo>
                  <a:cubicBezTo>
                    <a:pt x="745" y="1"/>
                    <a:pt x="267" y="55"/>
                    <a:pt x="103" y="493"/>
                  </a:cubicBezTo>
                  <a:cubicBezTo>
                    <a:pt x="1" y="738"/>
                    <a:pt x="186" y="875"/>
                    <a:pt x="424" y="875"/>
                  </a:cubicBezTo>
                  <a:cubicBezTo>
                    <a:pt x="753" y="875"/>
                    <a:pt x="1183" y="613"/>
                    <a:pt x="1099" y="7"/>
                  </a:cubicBezTo>
                  <a:cubicBezTo>
                    <a:pt x="1099" y="7"/>
                    <a:pt x="1050" y="1"/>
                    <a:pt x="9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3" name="Google Shape;1563;p34"/>
            <p:cNvSpPr/>
            <p:nvPr/>
          </p:nvSpPr>
          <p:spPr>
            <a:xfrm>
              <a:off x="6870652" y="559894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86" y="0"/>
                  </a:moveTo>
                  <a:cubicBezTo>
                    <a:pt x="569" y="0"/>
                    <a:pt x="552" y="17"/>
                    <a:pt x="535" y="35"/>
                  </a:cubicBezTo>
                  <a:cubicBezTo>
                    <a:pt x="413" y="229"/>
                    <a:pt x="243" y="375"/>
                    <a:pt x="49" y="496"/>
                  </a:cubicBezTo>
                  <a:cubicBezTo>
                    <a:pt x="25" y="520"/>
                    <a:pt x="0" y="545"/>
                    <a:pt x="25" y="569"/>
                  </a:cubicBezTo>
                  <a:cubicBezTo>
                    <a:pt x="25" y="593"/>
                    <a:pt x="49" y="593"/>
                    <a:pt x="73" y="618"/>
                  </a:cubicBezTo>
                  <a:cubicBezTo>
                    <a:pt x="73" y="593"/>
                    <a:pt x="97" y="593"/>
                    <a:pt x="97" y="593"/>
                  </a:cubicBezTo>
                  <a:cubicBezTo>
                    <a:pt x="316" y="472"/>
                    <a:pt x="510" y="278"/>
                    <a:pt x="656" y="83"/>
                  </a:cubicBezTo>
                  <a:cubicBezTo>
                    <a:pt x="656" y="35"/>
                    <a:pt x="656" y="10"/>
                    <a:pt x="608" y="10"/>
                  </a:cubicBezTo>
                  <a:cubicBezTo>
                    <a:pt x="600" y="3"/>
                    <a:pt x="593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4" name="Google Shape;1564;p34"/>
            <p:cNvSpPr/>
            <p:nvPr/>
          </p:nvSpPr>
          <p:spPr>
            <a:xfrm>
              <a:off x="6924325" y="613021"/>
              <a:ext cx="46117" cy="34393"/>
            </a:xfrm>
            <a:custGeom>
              <a:avLst/>
              <a:gdLst/>
              <a:ahLst/>
              <a:cxnLst/>
              <a:rect l="l" t="t" r="r" b="b"/>
              <a:pathLst>
                <a:path w="1184" h="883" extrusionOk="0">
                  <a:moveTo>
                    <a:pt x="979" y="1"/>
                  </a:moveTo>
                  <a:cubicBezTo>
                    <a:pt x="755" y="1"/>
                    <a:pt x="286" y="55"/>
                    <a:pt x="104" y="493"/>
                  </a:cubicBezTo>
                  <a:cubicBezTo>
                    <a:pt x="1" y="740"/>
                    <a:pt x="191" y="883"/>
                    <a:pt x="434" y="883"/>
                  </a:cubicBezTo>
                  <a:cubicBezTo>
                    <a:pt x="761" y="883"/>
                    <a:pt x="1184" y="621"/>
                    <a:pt x="1100" y="7"/>
                  </a:cubicBezTo>
                  <a:cubicBezTo>
                    <a:pt x="1100" y="7"/>
                    <a:pt x="1053" y="1"/>
                    <a:pt x="9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5" name="Google Shape;1565;p34"/>
            <p:cNvSpPr/>
            <p:nvPr/>
          </p:nvSpPr>
          <p:spPr>
            <a:xfrm>
              <a:off x="6943488" y="610996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96" y="0"/>
                  </a:moveTo>
                  <a:cubicBezTo>
                    <a:pt x="572" y="0"/>
                    <a:pt x="559" y="17"/>
                    <a:pt x="559" y="34"/>
                  </a:cubicBezTo>
                  <a:cubicBezTo>
                    <a:pt x="414" y="229"/>
                    <a:pt x="244" y="399"/>
                    <a:pt x="49" y="520"/>
                  </a:cubicBezTo>
                  <a:cubicBezTo>
                    <a:pt x="25" y="520"/>
                    <a:pt x="1" y="569"/>
                    <a:pt x="25" y="593"/>
                  </a:cubicBezTo>
                  <a:cubicBezTo>
                    <a:pt x="49" y="593"/>
                    <a:pt x="49" y="617"/>
                    <a:pt x="74" y="617"/>
                  </a:cubicBezTo>
                  <a:lnTo>
                    <a:pt x="98" y="617"/>
                  </a:lnTo>
                  <a:cubicBezTo>
                    <a:pt x="317" y="472"/>
                    <a:pt x="511" y="302"/>
                    <a:pt x="657" y="83"/>
                  </a:cubicBezTo>
                  <a:cubicBezTo>
                    <a:pt x="657" y="59"/>
                    <a:pt x="657" y="34"/>
                    <a:pt x="632" y="10"/>
                  </a:cubicBezTo>
                  <a:cubicBezTo>
                    <a:pt x="618" y="3"/>
                    <a:pt x="606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6" name="Google Shape;1566;p34"/>
            <p:cNvSpPr/>
            <p:nvPr/>
          </p:nvSpPr>
          <p:spPr>
            <a:xfrm>
              <a:off x="6898073" y="510778"/>
              <a:ext cx="46740" cy="38171"/>
            </a:xfrm>
            <a:custGeom>
              <a:avLst/>
              <a:gdLst/>
              <a:ahLst/>
              <a:cxnLst/>
              <a:rect l="l" t="t" r="r" b="b"/>
              <a:pathLst>
                <a:path w="1200" h="980" extrusionOk="0">
                  <a:moveTo>
                    <a:pt x="630" y="1"/>
                  </a:moveTo>
                  <a:cubicBezTo>
                    <a:pt x="560" y="1"/>
                    <a:pt x="487" y="25"/>
                    <a:pt x="414" y="81"/>
                  </a:cubicBezTo>
                  <a:cubicBezTo>
                    <a:pt x="1" y="372"/>
                    <a:pt x="900" y="980"/>
                    <a:pt x="900" y="980"/>
                  </a:cubicBezTo>
                  <a:cubicBezTo>
                    <a:pt x="1200" y="540"/>
                    <a:pt x="956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7" name="Google Shape;1567;p34"/>
            <p:cNvSpPr/>
            <p:nvPr/>
          </p:nvSpPr>
          <p:spPr>
            <a:xfrm>
              <a:off x="6922689" y="524878"/>
              <a:ext cx="13282" cy="26914"/>
            </a:xfrm>
            <a:custGeom>
              <a:avLst/>
              <a:gdLst/>
              <a:ahLst/>
              <a:cxnLst/>
              <a:rect l="l" t="t" r="r" b="b"/>
              <a:pathLst>
                <a:path w="341" h="691" extrusionOk="0">
                  <a:moveTo>
                    <a:pt x="75" y="0"/>
                  </a:moveTo>
                  <a:cubicBezTo>
                    <a:pt x="65" y="0"/>
                    <a:pt x="56" y="3"/>
                    <a:pt x="49" y="10"/>
                  </a:cubicBezTo>
                  <a:cubicBezTo>
                    <a:pt x="25" y="10"/>
                    <a:pt x="0" y="59"/>
                    <a:pt x="25" y="83"/>
                  </a:cubicBezTo>
                  <a:cubicBezTo>
                    <a:pt x="122" y="253"/>
                    <a:pt x="195" y="423"/>
                    <a:pt x="219" y="618"/>
                  </a:cubicBezTo>
                  <a:cubicBezTo>
                    <a:pt x="219" y="642"/>
                    <a:pt x="243" y="666"/>
                    <a:pt x="268" y="691"/>
                  </a:cubicBezTo>
                  <a:cubicBezTo>
                    <a:pt x="316" y="691"/>
                    <a:pt x="340" y="666"/>
                    <a:pt x="340" y="642"/>
                  </a:cubicBezTo>
                  <a:cubicBezTo>
                    <a:pt x="316" y="423"/>
                    <a:pt x="243" y="205"/>
                    <a:pt x="122" y="35"/>
                  </a:cubicBezTo>
                  <a:cubicBezTo>
                    <a:pt x="122" y="18"/>
                    <a:pt x="98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34"/>
            <p:cNvSpPr/>
            <p:nvPr/>
          </p:nvSpPr>
          <p:spPr>
            <a:xfrm>
              <a:off x="6942865" y="561218"/>
              <a:ext cx="41365" cy="39768"/>
            </a:xfrm>
            <a:custGeom>
              <a:avLst/>
              <a:gdLst/>
              <a:ahLst/>
              <a:cxnLst/>
              <a:rect l="l" t="t" r="r" b="b"/>
              <a:pathLst>
                <a:path w="1062" h="1021" extrusionOk="0">
                  <a:moveTo>
                    <a:pt x="509" y="0"/>
                  </a:moveTo>
                  <a:cubicBezTo>
                    <a:pt x="0" y="0"/>
                    <a:pt x="333" y="1021"/>
                    <a:pt x="333" y="1021"/>
                  </a:cubicBezTo>
                  <a:cubicBezTo>
                    <a:pt x="940" y="827"/>
                    <a:pt x="1061" y="25"/>
                    <a:pt x="527" y="1"/>
                  </a:cubicBezTo>
                  <a:cubicBezTo>
                    <a:pt x="521" y="0"/>
                    <a:pt x="515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34"/>
            <p:cNvSpPr/>
            <p:nvPr/>
          </p:nvSpPr>
          <p:spPr>
            <a:xfrm>
              <a:off x="6952953" y="576370"/>
              <a:ext cx="12347" cy="26525"/>
            </a:xfrm>
            <a:custGeom>
              <a:avLst/>
              <a:gdLst/>
              <a:ahLst/>
              <a:cxnLst/>
              <a:rect l="l" t="t" r="r" b="b"/>
              <a:pathLst>
                <a:path w="317" h="681" extrusionOk="0">
                  <a:moveTo>
                    <a:pt x="268" y="0"/>
                  </a:moveTo>
                  <a:cubicBezTo>
                    <a:pt x="244" y="0"/>
                    <a:pt x="195" y="25"/>
                    <a:pt x="195" y="49"/>
                  </a:cubicBezTo>
                  <a:cubicBezTo>
                    <a:pt x="171" y="243"/>
                    <a:pt x="122" y="413"/>
                    <a:pt x="25" y="583"/>
                  </a:cubicBezTo>
                  <a:cubicBezTo>
                    <a:pt x="1" y="608"/>
                    <a:pt x="1" y="656"/>
                    <a:pt x="25" y="680"/>
                  </a:cubicBezTo>
                  <a:lnTo>
                    <a:pt x="98" y="680"/>
                  </a:lnTo>
                  <a:cubicBezTo>
                    <a:pt x="195" y="486"/>
                    <a:pt x="268" y="292"/>
                    <a:pt x="316" y="73"/>
                  </a:cubicBezTo>
                  <a:cubicBezTo>
                    <a:pt x="316" y="49"/>
                    <a:pt x="292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70" name="Google Shape;1570;p34"/>
          <p:cNvGrpSpPr/>
          <p:nvPr/>
        </p:nvGrpSpPr>
        <p:grpSpPr>
          <a:xfrm rot="-4477981" flipH="1">
            <a:off x="11187221" y="5626183"/>
            <a:ext cx="1065851" cy="939624"/>
            <a:chOff x="4508023" y="3764622"/>
            <a:chExt cx="161487" cy="142362"/>
          </a:xfrm>
        </p:grpSpPr>
        <p:sp>
          <p:nvSpPr>
            <p:cNvPr id="1571" name="Google Shape;1571;p34"/>
            <p:cNvSpPr/>
            <p:nvPr/>
          </p:nvSpPr>
          <p:spPr>
            <a:xfrm>
              <a:off x="4558151" y="3764622"/>
              <a:ext cx="65163" cy="54335"/>
            </a:xfrm>
            <a:custGeom>
              <a:avLst/>
              <a:gdLst/>
              <a:ahLst/>
              <a:cxnLst/>
              <a:rect l="l" t="t" r="r" b="b"/>
              <a:pathLst>
                <a:path w="1673" h="1395" extrusionOk="0">
                  <a:moveTo>
                    <a:pt x="947" y="1"/>
                  </a:moveTo>
                  <a:cubicBezTo>
                    <a:pt x="917" y="1"/>
                    <a:pt x="885" y="4"/>
                    <a:pt x="851" y="10"/>
                  </a:cubicBezTo>
                  <a:cubicBezTo>
                    <a:pt x="1" y="156"/>
                    <a:pt x="1118" y="1225"/>
                    <a:pt x="1118" y="1225"/>
                  </a:cubicBezTo>
                  <a:cubicBezTo>
                    <a:pt x="1208" y="1344"/>
                    <a:pt x="1284" y="1394"/>
                    <a:pt x="1346" y="1394"/>
                  </a:cubicBezTo>
                  <a:cubicBezTo>
                    <a:pt x="1672" y="1394"/>
                    <a:pt x="1599" y="1"/>
                    <a:pt x="9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2" name="Google Shape;1572;p34"/>
            <p:cNvSpPr/>
            <p:nvPr/>
          </p:nvSpPr>
          <p:spPr>
            <a:xfrm>
              <a:off x="4607735" y="3824527"/>
              <a:ext cx="61775" cy="35678"/>
            </a:xfrm>
            <a:custGeom>
              <a:avLst/>
              <a:gdLst/>
              <a:ahLst/>
              <a:cxnLst/>
              <a:rect l="l" t="t" r="r" b="b"/>
              <a:pathLst>
                <a:path w="1586" h="916" extrusionOk="0">
                  <a:moveTo>
                    <a:pt x="851" y="0"/>
                  </a:moveTo>
                  <a:cubicBezTo>
                    <a:pt x="473" y="0"/>
                    <a:pt x="137" y="537"/>
                    <a:pt x="137" y="537"/>
                  </a:cubicBezTo>
                  <a:cubicBezTo>
                    <a:pt x="0" y="811"/>
                    <a:pt x="113" y="915"/>
                    <a:pt x="310" y="915"/>
                  </a:cubicBezTo>
                  <a:cubicBezTo>
                    <a:pt x="744" y="915"/>
                    <a:pt x="1585" y="409"/>
                    <a:pt x="1084" y="75"/>
                  </a:cubicBezTo>
                  <a:cubicBezTo>
                    <a:pt x="1006" y="22"/>
                    <a:pt x="928" y="0"/>
                    <a:pt x="8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3" name="Google Shape;1573;p34"/>
            <p:cNvSpPr/>
            <p:nvPr/>
          </p:nvSpPr>
          <p:spPr>
            <a:xfrm>
              <a:off x="4552971" y="3869787"/>
              <a:ext cx="66682" cy="28044"/>
            </a:xfrm>
            <a:custGeom>
              <a:avLst/>
              <a:gdLst/>
              <a:ahLst/>
              <a:cxnLst/>
              <a:rect l="l" t="t" r="r" b="b"/>
              <a:pathLst>
                <a:path w="1712" h="720" extrusionOk="0">
                  <a:moveTo>
                    <a:pt x="1042" y="0"/>
                  </a:moveTo>
                  <a:cubicBezTo>
                    <a:pt x="818" y="0"/>
                    <a:pt x="620" y="55"/>
                    <a:pt x="620" y="55"/>
                  </a:cubicBezTo>
                  <a:cubicBezTo>
                    <a:pt x="0" y="300"/>
                    <a:pt x="770" y="719"/>
                    <a:pt x="1278" y="719"/>
                  </a:cubicBezTo>
                  <a:cubicBezTo>
                    <a:pt x="1526" y="719"/>
                    <a:pt x="1712" y="618"/>
                    <a:pt x="1640" y="347"/>
                  </a:cubicBezTo>
                  <a:cubicBezTo>
                    <a:pt x="1564" y="67"/>
                    <a:pt x="1287" y="0"/>
                    <a:pt x="10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34"/>
            <p:cNvSpPr/>
            <p:nvPr/>
          </p:nvSpPr>
          <p:spPr>
            <a:xfrm>
              <a:off x="4549660" y="3798275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75" y="0"/>
                  </a:moveTo>
                  <a:cubicBezTo>
                    <a:pt x="627" y="0"/>
                    <a:pt x="572" y="14"/>
                    <a:pt x="510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17" y="1242"/>
                    <a:pt x="592" y="1295"/>
                    <a:pt x="659" y="1295"/>
                  </a:cubicBezTo>
                  <a:cubicBezTo>
                    <a:pt x="992" y="1295"/>
                    <a:pt x="1139" y="0"/>
                    <a:pt x="6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5" name="Google Shape;1575;p34"/>
            <p:cNvSpPr/>
            <p:nvPr/>
          </p:nvSpPr>
          <p:spPr>
            <a:xfrm>
              <a:off x="4526018" y="3790290"/>
              <a:ext cx="91805" cy="116694"/>
            </a:xfrm>
            <a:custGeom>
              <a:avLst/>
              <a:gdLst/>
              <a:ahLst/>
              <a:cxnLst/>
              <a:rect l="l" t="t" r="r" b="b"/>
              <a:pathLst>
                <a:path w="2357" h="2996" extrusionOk="0">
                  <a:moveTo>
                    <a:pt x="1917" y="1"/>
                  </a:moveTo>
                  <a:cubicBezTo>
                    <a:pt x="1880" y="1"/>
                    <a:pt x="1855" y="40"/>
                    <a:pt x="1895" y="80"/>
                  </a:cubicBezTo>
                  <a:cubicBezTo>
                    <a:pt x="2162" y="299"/>
                    <a:pt x="2283" y="663"/>
                    <a:pt x="2186" y="1027"/>
                  </a:cubicBezTo>
                  <a:cubicBezTo>
                    <a:pt x="2113" y="1416"/>
                    <a:pt x="1773" y="1708"/>
                    <a:pt x="1360" y="1732"/>
                  </a:cubicBezTo>
                  <a:cubicBezTo>
                    <a:pt x="704" y="1780"/>
                    <a:pt x="146" y="2266"/>
                    <a:pt x="0" y="2946"/>
                  </a:cubicBezTo>
                  <a:cubicBezTo>
                    <a:pt x="0" y="2971"/>
                    <a:pt x="24" y="2995"/>
                    <a:pt x="49" y="2995"/>
                  </a:cubicBezTo>
                  <a:cubicBezTo>
                    <a:pt x="49" y="2995"/>
                    <a:pt x="73" y="2971"/>
                    <a:pt x="73" y="2946"/>
                  </a:cubicBezTo>
                  <a:cubicBezTo>
                    <a:pt x="219" y="2339"/>
                    <a:pt x="729" y="1878"/>
                    <a:pt x="1360" y="1805"/>
                  </a:cubicBezTo>
                  <a:cubicBezTo>
                    <a:pt x="1822" y="1780"/>
                    <a:pt x="2186" y="1465"/>
                    <a:pt x="2283" y="1027"/>
                  </a:cubicBezTo>
                  <a:cubicBezTo>
                    <a:pt x="2356" y="663"/>
                    <a:pt x="2235" y="250"/>
                    <a:pt x="1943" y="7"/>
                  </a:cubicBezTo>
                  <a:cubicBezTo>
                    <a:pt x="1934" y="3"/>
                    <a:pt x="1926" y="1"/>
                    <a:pt x="1917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6" name="Google Shape;1576;p34"/>
            <p:cNvSpPr/>
            <p:nvPr/>
          </p:nvSpPr>
          <p:spPr>
            <a:xfrm>
              <a:off x="4596946" y="3843534"/>
              <a:ext cx="44520" cy="12698"/>
            </a:xfrm>
            <a:custGeom>
              <a:avLst/>
              <a:gdLst/>
              <a:ahLst/>
              <a:cxnLst/>
              <a:rect l="l" t="t" r="r" b="b"/>
              <a:pathLst>
                <a:path w="1143" h="326" extrusionOk="0">
                  <a:moveTo>
                    <a:pt x="1070" y="0"/>
                  </a:moveTo>
                  <a:cubicBezTo>
                    <a:pt x="903" y="93"/>
                    <a:pt x="522" y="243"/>
                    <a:pt x="265" y="243"/>
                  </a:cubicBezTo>
                  <a:cubicBezTo>
                    <a:pt x="187" y="243"/>
                    <a:pt x="119" y="229"/>
                    <a:pt x="74" y="195"/>
                  </a:cubicBezTo>
                  <a:cubicBezTo>
                    <a:pt x="74" y="183"/>
                    <a:pt x="68" y="177"/>
                    <a:pt x="59" y="177"/>
                  </a:cubicBezTo>
                  <a:cubicBezTo>
                    <a:pt x="50" y="177"/>
                    <a:pt x="37" y="183"/>
                    <a:pt x="25" y="195"/>
                  </a:cubicBezTo>
                  <a:cubicBezTo>
                    <a:pt x="1" y="195"/>
                    <a:pt x="1" y="243"/>
                    <a:pt x="25" y="243"/>
                  </a:cubicBezTo>
                  <a:cubicBezTo>
                    <a:pt x="80" y="298"/>
                    <a:pt x="135" y="325"/>
                    <a:pt x="199" y="325"/>
                  </a:cubicBezTo>
                  <a:cubicBezTo>
                    <a:pt x="221" y="325"/>
                    <a:pt x="244" y="322"/>
                    <a:pt x="268" y="316"/>
                  </a:cubicBezTo>
                  <a:cubicBezTo>
                    <a:pt x="560" y="292"/>
                    <a:pt x="851" y="219"/>
                    <a:pt x="1094" y="98"/>
                  </a:cubicBezTo>
                  <a:cubicBezTo>
                    <a:pt x="1118" y="73"/>
                    <a:pt x="1143" y="49"/>
                    <a:pt x="1118" y="25"/>
                  </a:cubicBezTo>
                  <a:cubicBezTo>
                    <a:pt x="1118" y="0"/>
                    <a:pt x="1094" y="0"/>
                    <a:pt x="1070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7" name="Google Shape;1577;p34"/>
            <p:cNvSpPr/>
            <p:nvPr/>
          </p:nvSpPr>
          <p:spPr>
            <a:xfrm>
              <a:off x="4569525" y="3818529"/>
              <a:ext cx="11373" cy="42066"/>
            </a:xfrm>
            <a:custGeom>
              <a:avLst/>
              <a:gdLst/>
              <a:ahLst/>
              <a:cxnLst/>
              <a:rect l="l" t="t" r="r" b="b"/>
              <a:pathLst>
                <a:path w="292" h="1080" extrusionOk="0">
                  <a:moveTo>
                    <a:pt x="223" y="1"/>
                  </a:moveTo>
                  <a:cubicBezTo>
                    <a:pt x="207" y="1"/>
                    <a:pt x="195" y="18"/>
                    <a:pt x="195" y="35"/>
                  </a:cubicBezTo>
                  <a:cubicBezTo>
                    <a:pt x="171" y="132"/>
                    <a:pt x="0" y="910"/>
                    <a:pt x="219" y="1080"/>
                  </a:cubicBezTo>
                  <a:lnTo>
                    <a:pt x="292" y="1080"/>
                  </a:lnTo>
                  <a:cubicBezTo>
                    <a:pt x="292" y="1055"/>
                    <a:pt x="292" y="1031"/>
                    <a:pt x="292" y="1007"/>
                  </a:cubicBezTo>
                  <a:cubicBezTo>
                    <a:pt x="146" y="910"/>
                    <a:pt x="195" y="351"/>
                    <a:pt x="292" y="59"/>
                  </a:cubicBezTo>
                  <a:cubicBezTo>
                    <a:pt x="292" y="35"/>
                    <a:pt x="268" y="11"/>
                    <a:pt x="243" y="11"/>
                  </a:cubicBezTo>
                  <a:cubicBezTo>
                    <a:pt x="236" y="4"/>
                    <a:pt x="229" y="1"/>
                    <a:pt x="223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8" name="Google Shape;1578;p34"/>
            <p:cNvSpPr/>
            <p:nvPr/>
          </p:nvSpPr>
          <p:spPr>
            <a:xfrm>
              <a:off x="4508023" y="3819074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57" y="0"/>
                  </a:moveTo>
                  <a:cubicBezTo>
                    <a:pt x="607" y="0"/>
                    <a:pt x="550" y="15"/>
                    <a:pt x="486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21" y="1242"/>
                    <a:pt x="598" y="1296"/>
                    <a:pt x="667" y="1296"/>
                  </a:cubicBezTo>
                  <a:cubicBezTo>
                    <a:pt x="1008" y="1296"/>
                    <a:pt x="1139" y="0"/>
                    <a:pt x="6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9" name="Google Shape;1579;p34"/>
            <p:cNvSpPr/>
            <p:nvPr/>
          </p:nvSpPr>
          <p:spPr>
            <a:xfrm>
              <a:off x="4527887" y="3839756"/>
              <a:ext cx="11412" cy="42611"/>
            </a:xfrm>
            <a:custGeom>
              <a:avLst/>
              <a:gdLst/>
              <a:ahLst/>
              <a:cxnLst/>
              <a:rect l="l" t="t" r="r" b="b"/>
              <a:pathLst>
                <a:path w="293" h="1094" extrusionOk="0">
                  <a:moveTo>
                    <a:pt x="244" y="0"/>
                  </a:moveTo>
                  <a:cubicBezTo>
                    <a:pt x="219" y="0"/>
                    <a:pt x="195" y="0"/>
                    <a:pt x="195" y="25"/>
                  </a:cubicBezTo>
                  <a:cubicBezTo>
                    <a:pt x="171" y="122"/>
                    <a:pt x="1" y="899"/>
                    <a:pt x="219" y="1093"/>
                  </a:cubicBezTo>
                  <a:lnTo>
                    <a:pt x="244" y="1093"/>
                  </a:lnTo>
                  <a:cubicBezTo>
                    <a:pt x="268" y="1093"/>
                    <a:pt x="268" y="1093"/>
                    <a:pt x="292" y="1069"/>
                  </a:cubicBezTo>
                  <a:cubicBezTo>
                    <a:pt x="292" y="1045"/>
                    <a:pt x="292" y="1021"/>
                    <a:pt x="292" y="1021"/>
                  </a:cubicBezTo>
                  <a:cubicBezTo>
                    <a:pt x="146" y="899"/>
                    <a:pt x="219" y="365"/>
                    <a:pt x="292" y="49"/>
                  </a:cubicBezTo>
                  <a:cubicBezTo>
                    <a:pt x="292" y="25"/>
                    <a:pt x="268" y="0"/>
                    <a:pt x="24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0" name="Google Shape;1580;p34"/>
            <p:cNvSpPr/>
            <p:nvPr/>
          </p:nvSpPr>
          <p:spPr>
            <a:xfrm>
              <a:off x="4558151" y="3864334"/>
              <a:ext cx="37898" cy="22747"/>
            </a:xfrm>
            <a:custGeom>
              <a:avLst/>
              <a:gdLst/>
              <a:ahLst/>
              <a:cxnLst/>
              <a:rect l="l" t="t" r="r" b="b"/>
              <a:pathLst>
                <a:path w="973" h="584" extrusionOk="0">
                  <a:moveTo>
                    <a:pt x="25" y="1"/>
                  </a:moveTo>
                  <a:cubicBezTo>
                    <a:pt x="1" y="25"/>
                    <a:pt x="1" y="49"/>
                    <a:pt x="1" y="74"/>
                  </a:cubicBezTo>
                  <a:cubicBezTo>
                    <a:pt x="195" y="390"/>
                    <a:pt x="535" y="584"/>
                    <a:pt x="924" y="584"/>
                  </a:cubicBezTo>
                  <a:cubicBezTo>
                    <a:pt x="948" y="584"/>
                    <a:pt x="973" y="584"/>
                    <a:pt x="973" y="560"/>
                  </a:cubicBezTo>
                  <a:cubicBezTo>
                    <a:pt x="973" y="511"/>
                    <a:pt x="948" y="511"/>
                    <a:pt x="924" y="511"/>
                  </a:cubicBezTo>
                  <a:cubicBezTo>
                    <a:pt x="584" y="487"/>
                    <a:pt x="268" y="317"/>
                    <a:pt x="74" y="25"/>
                  </a:cubicBezTo>
                  <a:cubicBezTo>
                    <a:pt x="74" y="1"/>
                    <a:pt x="50" y="1"/>
                    <a:pt x="2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1" name="Google Shape;1581;p34"/>
          <p:cNvGrpSpPr/>
          <p:nvPr/>
        </p:nvGrpSpPr>
        <p:grpSpPr>
          <a:xfrm flipH="1">
            <a:off x="488921" y="-240769"/>
            <a:ext cx="2829184" cy="1886120"/>
            <a:chOff x="6655952" y="-180577"/>
            <a:chExt cx="2121888" cy="1414590"/>
          </a:xfrm>
        </p:grpSpPr>
        <p:grpSp>
          <p:nvGrpSpPr>
            <p:cNvPr id="1582" name="Google Shape;1582;p34"/>
            <p:cNvGrpSpPr/>
            <p:nvPr/>
          </p:nvGrpSpPr>
          <p:grpSpPr>
            <a:xfrm rot="1685293">
              <a:off x="8051699" y="334351"/>
              <a:ext cx="652925" cy="474307"/>
              <a:chOff x="5211663" y="1358969"/>
              <a:chExt cx="483893" cy="351481"/>
            </a:xfrm>
          </p:grpSpPr>
          <p:sp>
            <p:nvSpPr>
              <p:cNvPr id="1583" name="Google Shape;1583;p34"/>
              <p:cNvSpPr/>
              <p:nvPr/>
            </p:nvSpPr>
            <p:spPr>
              <a:xfrm>
                <a:off x="5519159" y="1395927"/>
                <a:ext cx="71050" cy="66812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978" extrusionOk="0">
                    <a:moveTo>
                      <a:pt x="914" y="1"/>
                    </a:moveTo>
                    <a:cubicBezTo>
                      <a:pt x="801" y="1"/>
                      <a:pt x="571" y="36"/>
                      <a:pt x="67" y="176"/>
                    </a:cubicBezTo>
                    <a:cubicBezTo>
                      <a:pt x="0" y="198"/>
                      <a:pt x="16" y="324"/>
                      <a:pt x="95" y="324"/>
                    </a:cubicBezTo>
                    <a:cubicBezTo>
                      <a:pt x="102" y="324"/>
                      <a:pt x="109" y="323"/>
                      <a:pt x="116" y="322"/>
                    </a:cubicBezTo>
                    <a:cubicBezTo>
                      <a:pt x="359" y="249"/>
                      <a:pt x="626" y="200"/>
                      <a:pt x="869" y="152"/>
                    </a:cubicBezTo>
                    <a:lnTo>
                      <a:pt x="869" y="152"/>
                    </a:lnTo>
                    <a:cubicBezTo>
                      <a:pt x="796" y="322"/>
                      <a:pt x="626" y="662"/>
                      <a:pt x="505" y="880"/>
                    </a:cubicBezTo>
                    <a:cubicBezTo>
                      <a:pt x="480" y="905"/>
                      <a:pt x="480" y="953"/>
                      <a:pt x="529" y="977"/>
                    </a:cubicBezTo>
                    <a:lnTo>
                      <a:pt x="553" y="977"/>
                    </a:lnTo>
                    <a:cubicBezTo>
                      <a:pt x="577" y="977"/>
                      <a:pt x="602" y="977"/>
                      <a:pt x="602" y="953"/>
                    </a:cubicBezTo>
                    <a:cubicBezTo>
                      <a:pt x="650" y="880"/>
                      <a:pt x="990" y="249"/>
                      <a:pt x="1039" y="127"/>
                    </a:cubicBezTo>
                    <a:cubicBezTo>
                      <a:pt x="1039" y="103"/>
                      <a:pt x="1039" y="79"/>
                      <a:pt x="1039" y="30"/>
                    </a:cubicBezTo>
                    <a:cubicBezTo>
                      <a:pt x="1018" y="20"/>
                      <a:pt x="998" y="1"/>
                      <a:pt x="9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34"/>
              <p:cNvSpPr/>
              <p:nvPr/>
            </p:nvSpPr>
            <p:spPr>
              <a:xfrm>
                <a:off x="5211663" y="1358969"/>
                <a:ext cx="483893" cy="351481"/>
              </a:xfrm>
              <a:custGeom>
                <a:avLst/>
                <a:gdLst/>
                <a:ahLst/>
                <a:cxnLst/>
                <a:rect l="l" t="t" r="r" b="b"/>
                <a:pathLst>
                  <a:path w="7083" h="5145" extrusionOk="0">
                    <a:moveTo>
                      <a:pt x="3768" y="0"/>
                    </a:moveTo>
                    <a:cubicBezTo>
                      <a:pt x="3734" y="0"/>
                      <a:pt x="3701" y="4"/>
                      <a:pt x="3670" y="12"/>
                    </a:cubicBezTo>
                    <a:cubicBezTo>
                      <a:pt x="3014" y="207"/>
                      <a:pt x="3232" y="1713"/>
                      <a:pt x="3232" y="1713"/>
                    </a:cubicBezTo>
                    <a:cubicBezTo>
                      <a:pt x="3232" y="1713"/>
                      <a:pt x="1357" y="535"/>
                      <a:pt x="891" y="535"/>
                    </a:cubicBezTo>
                    <a:cubicBezTo>
                      <a:pt x="865" y="535"/>
                      <a:pt x="844" y="539"/>
                      <a:pt x="827" y="547"/>
                    </a:cubicBezTo>
                    <a:cubicBezTo>
                      <a:pt x="366" y="814"/>
                      <a:pt x="1483" y="1664"/>
                      <a:pt x="1483" y="1664"/>
                    </a:cubicBezTo>
                    <a:cubicBezTo>
                      <a:pt x="1483" y="1664"/>
                      <a:pt x="832" y="1473"/>
                      <a:pt x="445" y="1473"/>
                    </a:cubicBezTo>
                    <a:cubicBezTo>
                      <a:pt x="263" y="1473"/>
                      <a:pt x="140" y="1516"/>
                      <a:pt x="171" y="1640"/>
                    </a:cubicBezTo>
                    <a:cubicBezTo>
                      <a:pt x="269" y="2029"/>
                      <a:pt x="1022" y="2490"/>
                      <a:pt x="1022" y="2490"/>
                    </a:cubicBezTo>
                    <a:cubicBezTo>
                      <a:pt x="730" y="2490"/>
                      <a:pt x="439" y="2539"/>
                      <a:pt x="147" y="2587"/>
                    </a:cubicBezTo>
                    <a:cubicBezTo>
                      <a:pt x="1" y="2650"/>
                      <a:pt x="594" y="3616"/>
                      <a:pt x="1664" y="3616"/>
                    </a:cubicBezTo>
                    <a:cubicBezTo>
                      <a:pt x="1835" y="3616"/>
                      <a:pt x="2018" y="3592"/>
                      <a:pt x="2212" y="3535"/>
                    </a:cubicBezTo>
                    <a:lnTo>
                      <a:pt x="2212" y="3535"/>
                    </a:lnTo>
                    <a:lnTo>
                      <a:pt x="1095" y="4506"/>
                    </a:lnTo>
                    <a:cubicBezTo>
                      <a:pt x="1095" y="4506"/>
                      <a:pt x="2102" y="5144"/>
                      <a:pt x="3258" y="5144"/>
                    </a:cubicBezTo>
                    <a:cubicBezTo>
                      <a:pt x="3697" y="5144"/>
                      <a:pt x="4158" y="5052"/>
                      <a:pt x="4593" y="4798"/>
                    </a:cubicBezTo>
                    <a:cubicBezTo>
                      <a:pt x="7083" y="3365"/>
                      <a:pt x="4779" y="0"/>
                      <a:pt x="37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34"/>
              <p:cNvSpPr/>
              <p:nvPr/>
            </p:nvSpPr>
            <p:spPr>
              <a:xfrm>
                <a:off x="5467307" y="1398045"/>
                <a:ext cx="48164" cy="4474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655" extrusionOk="0">
                    <a:moveTo>
                      <a:pt x="443" y="1"/>
                    </a:moveTo>
                    <a:cubicBezTo>
                      <a:pt x="395" y="1"/>
                      <a:pt x="349" y="49"/>
                      <a:pt x="365" y="96"/>
                    </a:cubicBezTo>
                    <a:cubicBezTo>
                      <a:pt x="413" y="218"/>
                      <a:pt x="462" y="363"/>
                      <a:pt x="486" y="485"/>
                    </a:cubicBezTo>
                    <a:cubicBezTo>
                      <a:pt x="365" y="388"/>
                      <a:pt x="243" y="291"/>
                      <a:pt x="122" y="169"/>
                    </a:cubicBezTo>
                    <a:cubicBezTo>
                      <a:pt x="110" y="157"/>
                      <a:pt x="92" y="151"/>
                      <a:pt x="73" y="151"/>
                    </a:cubicBezTo>
                    <a:cubicBezTo>
                      <a:pt x="55" y="151"/>
                      <a:pt x="37" y="157"/>
                      <a:pt x="25" y="169"/>
                    </a:cubicBezTo>
                    <a:cubicBezTo>
                      <a:pt x="0" y="218"/>
                      <a:pt x="0" y="266"/>
                      <a:pt x="25" y="291"/>
                    </a:cubicBezTo>
                    <a:cubicBezTo>
                      <a:pt x="340" y="606"/>
                      <a:pt x="462" y="655"/>
                      <a:pt x="535" y="655"/>
                    </a:cubicBezTo>
                    <a:lnTo>
                      <a:pt x="559" y="655"/>
                    </a:lnTo>
                    <a:cubicBezTo>
                      <a:pt x="608" y="631"/>
                      <a:pt x="705" y="582"/>
                      <a:pt x="511" y="48"/>
                    </a:cubicBezTo>
                    <a:cubicBezTo>
                      <a:pt x="494" y="14"/>
                      <a:pt x="468" y="1"/>
                      <a:pt x="44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6" name="Google Shape;1586;p34"/>
              <p:cNvSpPr/>
              <p:nvPr/>
            </p:nvSpPr>
            <p:spPr>
              <a:xfrm>
                <a:off x="5309630" y="1479885"/>
                <a:ext cx="102954" cy="109167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1598" extrusionOk="0">
                    <a:moveTo>
                      <a:pt x="479" y="1"/>
                    </a:moveTo>
                    <a:cubicBezTo>
                      <a:pt x="444" y="1"/>
                      <a:pt x="427" y="9"/>
                      <a:pt x="414" y="16"/>
                    </a:cubicBezTo>
                    <a:cubicBezTo>
                      <a:pt x="389" y="40"/>
                      <a:pt x="389" y="64"/>
                      <a:pt x="389" y="113"/>
                    </a:cubicBezTo>
                    <a:cubicBezTo>
                      <a:pt x="389" y="210"/>
                      <a:pt x="535" y="380"/>
                      <a:pt x="657" y="477"/>
                    </a:cubicBezTo>
                    <a:cubicBezTo>
                      <a:pt x="1" y="526"/>
                      <a:pt x="1" y="599"/>
                      <a:pt x="1" y="672"/>
                    </a:cubicBezTo>
                    <a:cubicBezTo>
                      <a:pt x="1" y="744"/>
                      <a:pt x="74" y="793"/>
                      <a:pt x="98" y="817"/>
                    </a:cubicBezTo>
                    <a:cubicBezTo>
                      <a:pt x="219" y="890"/>
                      <a:pt x="316" y="963"/>
                      <a:pt x="438" y="1012"/>
                    </a:cubicBezTo>
                    <a:cubicBezTo>
                      <a:pt x="316" y="1036"/>
                      <a:pt x="195" y="1085"/>
                      <a:pt x="98" y="1157"/>
                    </a:cubicBezTo>
                    <a:cubicBezTo>
                      <a:pt x="49" y="1182"/>
                      <a:pt x="49" y="1255"/>
                      <a:pt x="74" y="1303"/>
                    </a:cubicBezTo>
                    <a:cubicBezTo>
                      <a:pt x="185" y="1481"/>
                      <a:pt x="397" y="1598"/>
                      <a:pt x="619" y="1598"/>
                    </a:cubicBezTo>
                    <a:cubicBezTo>
                      <a:pt x="639" y="1598"/>
                      <a:pt x="660" y="1597"/>
                      <a:pt x="681" y="1595"/>
                    </a:cubicBezTo>
                    <a:cubicBezTo>
                      <a:pt x="778" y="1595"/>
                      <a:pt x="875" y="1570"/>
                      <a:pt x="948" y="1546"/>
                    </a:cubicBezTo>
                    <a:cubicBezTo>
                      <a:pt x="997" y="1546"/>
                      <a:pt x="1021" y="1498"/>
                      <a:pt x="997" y="1473"/>
                    </a:cubicBezTo>
                    <a:cubicBezTo>
                      <a:pt x="997" y="1438"/>
                      <a:pt x="971" y="1415"/>
                      <a:pt x="938" y="1415"/>
                    </a:cubicBezTo>
                    <a:cubicBezTo>
                      <a:pt x="925" y="1415"/>
                      <a:pt x="912" y="1418"/>
                      <a:pt x="899" y="1425"/>
                    </a:cubicBezTo>
                    <a:cubicBezTo>
                      <a:pt x="829" y="1446"/>
                      <a:pt x="756" y="1457"/>
                      <a:pt x="683" y="1457"/>
                    </a:cubicBezTo>
                    <a:cubicBezTo>
                      <a:pt x="507" y="1457"/>
                      <a:pt x="333" y="1392"/>
                      <a:pt x="195" y="1255"/>
                    </a:cubicBezTo>
                    <a:cubicBezTo>
                      <a:pt x="365" y="1157"/>
                      <a:pt x="535" y="1109"/>
                      <a:pt x="705" y="1085"/>
                    </a:cubicBezTo>
                    <a:lnTo>
                      <a:pt x="729" y="1085"/>
                    </a:lnTo>
                    <a:cubicBezTo>
                      <a:pt x="754" y="1060"/>
                      <a:pt x="778" y="1036"/>
                      <a:pt x="778" y="1012"/>
                    </a:cubicBezTo>
                    <a:cubicBezTo>
                      <a:pt x="778" y="987"/>
                      <a:pt x="754" y="963"/>
                      <a:pt x="729" y="939"/>
                    </a:cubicBezTo>
                    <a:lnTo>
                      <a:pt x="705" y="939"/>
                    </a:lnTo>
                    <a:cubicBezTo>
                      <a:pt x="511" y="890"/>
                      <a:pt x="341" y="793"/>
                      <a:pt x="171" y="696"/>
                    </a:cubicBezTo>
                    <a:cubicBezTo>
                      <a:pt x="389" y="647"/>
                      <a:pt x="608" y="623"/>
                      <a:pt x="827" y="623"/>
                    </a:cubicBezTo>
                    <a:cubicBezTo>
                      <a:pt x="851" y="623"/>
                      <a:pt x="875" y="599"/>
                      <a:pt x="899" y="574"/>
                    </a:cubicBezTo>
                    <a:cubicBezTo>
                      <a:pt x="899" y="550"/>
                      <a:pt x="899" y="526"/>
                      <a:pt x="875" y="502"/>
                    </a:cubicBezTo>
                    <a:cubicBezTo>
                      <a:pt x="754" y="404"/>
                      <a:pt x="657" y="283"/>
                      <a:pt x="559" y="161"/>
                    </a:cubicBezTo>
                    <a:lnTo>
                      <a:pt x="559" y="161"/>
                    </a:lnTo>
                    <a:cubicBezTo>
                      <a:pt x="851" y="259"/>
                      <a:pt x="1118" y="380"/>
                      <a:pt x="1385" y="526"/>
                    </a:cubicBezTo>
                    <a:cubicBezTo>
                      <a:pt x="1434" y="526"/>
                      <a:pt x="1482" y="526"/>
                      <a:pt x="1482" y="477"/>
                    </a:cubicBezTo>
                    <a:cubicBezTo>
                      <a:pt x="1507" y="429"/>
                      <a:pt x="1482" y="404"/>
                      <a:pt x="1458" y="380"/>
                    </a:cubicBezTo>
                    <a:cubicBezTo>
                      <a:pt x="803" y="61"/>
                      <a:pt x="574" y="1"/>
                      <a:pt x="47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7" name="Google Shape;1587;p34"/>
              <p:cNvSpPr/>
              <p:nvPr/>
            </p:nvSpPr>
            <p:spPr>
              <a:xfrm>
                <a:off x="5442439" y="1508440"/>
                <a:ext cx="151050" cy="201598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951" extrusionOk="0">
                    <a:moveTo>
                      <a:pt x="2131" y="1"/>
                    </a:moveTo>
                    <a:cubicBezTo>
                      <a:pt x="2118" y="1"/>
                      <a:pt x="2103" y="4"/>
                      <a:pt x="2089" y="11"/>
                    </a:cubicBezTo>
                    <a:cubicBezTo>
                      <a:pt x="2089" y="11"/>
                      <a:pt x="0" y="982"/>
                      <a:pt x="49" y="2877"/>
                    </a:cubicBezTo>
                    <a:cubicBezTo>
                      <a:pt x="49" y="2901"/>
                      <a:pt x="73" y="2950"/>
                      <a:pt x="121" y="2950"/>
                    </a:cubicBezTo>
                    <a:cubicBezTo>
                      <a:pt x="170" y="2950"/>
                      <a:pt x="194" y="2901"/>
                      <a:pt x="194" y="2877"/>
                    </a:cubicBezTo>
                    <a:cubicBezTo>
                      <a:pt x="170" y="1080"/>
                      <a:pt x="2138" y="132"/>
                      <a:pt x="2162" y="132"/>
                    </a:cubicBezTo>
                    <a:cubicBezTo>
                      <a:pt x="2186" y="108"/>
                      <a:pt x="2211" y="84"/>
                      <a:pt x="2186" y="35"/>
                    </a:cubicBezTo>
                    <a:cubicBezTo>
                      <a:pt x="2186" y="18"/>
                      <a:pt x="2162" y="1"/>
                      <a:pt x="213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88" name="Google Shape;1588;p34"/>
            <p:cNvSpPr/>
            <p:nvPr/>
          </p:nvSpPr>
          <p:spPr>
            <a:xfrm rot="-2700000">
              <a:off x="7005059" y="-115361"/>
              <a:ext cx="716375" cy="1284157"/>
            </a:xfrm>
            <a:custGeom>
              <a:avLst/>
              <a:gdLst/>
              <a:ahLst/>
              <a:cxnLst/>
              <a:rect l="l" t="t" r="r" b="b"/>
              <a:pathLst>
                <a:path w="6681" h="11977" extrusionOk="0">
                  <a:moveTo>
                    <a:pt x="4276" y="0"/>
                  </a:moveTo>
                  <a:cubicBezTo>
                    <a:pt x="4276" y="0"/>
                    <a:pt x="4082" y="49"/>
                    <a:pt x="3839" y="146"/>
                  </a:cubicBezTo>
                  <a:lnTo>
                    <a:pt x="3887" y="267"/>
                  </a:lnTo>
                  <a:lnTo>
                    <a:pt x="3863" y="292"/>
                  </a:lnTo>
                  <a:cubicBezTo>
                    <a:pt x="4009" y="243"/>
                    <a:pt x="4155" y="195"/>
                    <a:pt x="4300" y="146"/>
                  </a:cubicBezTo>
                  <a:lnTo>
                    <a:pt x="4276" y="0"/>
                  </a:lnTo>
                  <a:close/>
                  <a:moveTo>
                    <a:pt x="3426" y="316"/>
                  </a:moveTo>
                  <a:cubicBezTo>
                    <a:pt x="3280" y="365"/>
                    <a:pt x="3134" y="437"/>
                    <a:pt x="3013" y="510"/>
                  </a:cubicBezTo>
                  <a:lnTo>
                    <a:pt x="3080" y="645"/>
                  </a:lnTo>
                  <a:lnTo>
                    <a:pt x="3080" y="645"/>
                  </a:lnTo>
                  <a:cubicBezTo>
                    <a:pt x="3198" y="578"/>
                    <a:pt x="3336" y="530"/>
                    <a:pt x="3474" y="437"/>
                  </a:cubicBezTo>
                  <a:lnTo>
                    <a:pt x="3426" y="316"/>
                  </a:lnTo>
                  <a:close/>
                  <a:moveTo>
                    <a:pt x="3080" y="645"/>
                  </a:moveTo>
                  <a:cubicBezTo>
                    <a:pt x="3074" y="649"/>
                    <a:pt x="3068" y="652"/>
                    <a:pt x="3061" y="656"/>
                  </a:cubicBezTo>
                  <a:lnTo>
                    <a:pt x="3086" y="656"/>
                  </a:lnTo>
                  <a:lnTo>
                    <a:pt x="3080" y="645"/>
                  </a:lnTo>
                  <a:close/>
                  <a:moveTo>
                    <a:pt x="2624" y="753"/>
                  </a:moveTo>
                  <a:cubicBezTo>
                    <a:pt x="2503" y="850"/>
                    <a:pt x="2406" y="948"/>
                    <a:pt x="2284" y="1069"/>
                  </a:cubicBezTo>
                  <a:lnTo>
                    <a:pt x="2403" y="1164"/>
                  </a:lnTo>
                  <a:lnTo>
                    <a:pt x="2403" y="1164"/>
                  </a:lnTo>
                  <a:cubicBezTo>
                    <a:pt x="2496" y="1055"/>
                    <a:pt x="2609" y="965"/>
                    <a:pt x="2721" y="875"/>
                  </a:cubicBezTo>
                  <a:lnTo>
                    <a:pt x="2624" y="753"/>
                  </a:lnTo>
                  <a:close/>
                  <a:moveTo>
                    <a:pt x="2403" y="1164"/>
                  </a:moveTo>
                  <a:cubicBezTo>
                    <a:pt x="2396" y="1173"/>
                    <a:pt x="2388" y="1182"/>
                    <a:pt x="2381" y="1191"/>
                  </a:cubicBezTo>
                  <a:lnTo>
                    <a:pt x="2406" y="1166"/>
                  </a:lnTo>
                  <a:lnTo>
                    <a:pt x="2403" y="1164"/>
                  </a:lnTo>
                  <a:close/>
                  <a:moveTo>
                    <a:pt x="1993" y="1409"/>
                  </a:moveTo>
                  <a:cubicBezTo>
                    <a:pt x="1895" y="1531"/>
                    <a:pt x="1823" y="1676"/>
                    <a:pt x="1774" y="1822"/>
                  </a:cubicBezTo>
                  <a:lnTo>
                    <a:pt x="1895" y="1871"/>
                  </a:lnTo>
                  <a:lnTo>
                    <a:pt x="1895" y="1895"/>
                  </a:lnTo>
                  <a:cubicBezTo>
                    <a:pt x="1944" y="1749"/>
                    <a:pt x="2017" y="1628"/>
                    <a:pt x="2114" y="1506"/>
                  </a:cubicBezTo>
                  <a:lnTo>
                    <a:pt x="1993" y="1409"/>
                  </a:lnTo>
                  <a:close/>
                  <a:moveTo>
                    <a:pt x="1628" y="2259"/>
                  </a:moveTo>
                  <a:cubicBezTo>
                    <a:pt x="1604" y="2405"/>
                    <a:pt x="1580" y="2551"/>
                    <a:pt x="1580" y="2697"/>
                  </a:cubicBezTo>
                  <a:lnTo>
                    <a:pt x="1701" y="2697"/>
                  </a:lnTo>
                  <a:cubicBezTo>
                    <a:pt x="1704" y="2559"/>
                    <a:pt x="1728" y="2421"/>
                    <a:pt x="1774" y="2284"/>
                  </a:cubicBezTo>
                  <a:lnTo>
                    <a:pt x="1628" y="2259"/>
                  </a:lnTo>
                  <a:close/>
                  <a:moveTo>
                    <a:pt x="1701" y="2697"/>
                  </a:moveTo>
                  <a:cubicBezTo>
                    <a:pt x="1701" y="2705"/>
                    <a:pt x="1701" y="2713"/>
                    <a:pt x="1701" y="2721"/>
                  </a:cubicBezTo>
                  <a:lnTo>
                    <a:pt x="1725" y="2697"/>
                  </a:lnTo>
                  <a:close/>
                  <a:moveTo>
                    <a:pt x="1774" y="3158"/>
                  </a:moveTo>
                  <a:lnTo>
                    <a:pt x="1628" y="3183"/>
                  </a:lnTo>
                  <a:cubicBezTo>
                    <a:pt x="1628" y="3304"/>
                    <a:pt x="1677" y="3401"/>
                    <a:pt x="1701" y="3523"/>
                  </a:cubicBezTo>
                  <a:lnTo>
                    <a:pt x="1725" y="3620"/>
                  </a:lnTo>
                  <a:lnTo>
                    <a:pt x="1871" y="3571"/>
                  </a:lnTo>
                  <a:lnTo>
                    <a:pt x="1847" y="3474"/>
                  </a:lnTo>
                  <a:cubicBezTo>
                    <a:pt x="1798" y="3377"/>
                    <a:pt x="1774" y="3255"/>
                    <a:pt x="1774" y="3158"/>
                  </a:cubicBezTo>
                  <a:close/>
                  <a:moveTo>
                    <a:pt x="3329" y="3863"/>
                  </a:moveTo>
                  <a:cubicBezTo>
                    <a:pt x="3232" y="3887"/>
                    <a:pt x="3061" y="3887"/>
                    <a:pt x="2867" y="3887"/>
                  </a:cubicBezTo>
                  <a:lnTo>
                    <a:pt x="2867" y="4054"/>
                  </a:lnTo>
                  <a:lnTo>
                    <a:pt x="2867" y="4054"/>
                  </a:lnTo>
                  <a:cubicBezTo>
                    <a:pt x="3049" y="4033"/>
                    <a:pt x="3189" y="4032"/>
                    <a:pt x="3329" y="4008"/>
                  </a:cubicBezTo>
                  <a:lnTo>
                    <a:pt x="3329" y="3863"/>
                  </a:lnTo>
                  <a:close/>
                  <a:moveTo>
                    <a:pt x="2867" y="4054"/>
                  </a:moveTo>
                  <a:cubicBezTo>
                    <a:pt x="2859" y="4055"/>
                    <a:pt x="2851" y="4056"/>
                    <a:pt x="2843" y="4057"/>
                  </a:cubicBezTo>
                  <a:lnTo>
                    <a:pt x="2867" y="4057"/>
                  </a:lnTo>
                  <a:lnTo>
                    <a:pt x="2867" y="4054"/>
                  </a:lnTo>
                  <a:close/>
                  <a:moveTo>
                    <a:pt x="2406" y="3960"/>
                  </a:moveTo>
                  <a:cubicBezTo>
                    <a:pt x="2284" y="3984"/>
                    <a:pt x="2163" y="4008"/>
                    <a:pt x="2041" y="4033"/>
                  </a:cubicBezTo>
                  <a:lnTo>
                    <a:pt x="2017" y="3984"/>
                  </a:lnTo>
                  <a:lnTo>
                    <a:pt x="1871" y="4033"/>
                  </a:lnTo>
                  <a:cubicBezTo>
                    <a:pt x="1944" y="4178"/>
                    <a:pt x="2017" y="4324"/>
                    <a:pt x="2090" y="4446"/>
                  </a:cubicBezTo>
                  <a:lnTo>
                    <a:pt x="2211" y="4373"/>
                  </a:lnTo>
                  <a:cubicBezTo>
                    <a:pt x="2163" y="4300"/>
                    <a:pt x="2138" y="4227"/>
                    <a:pt x="2090" y="4178"/>
                  </a:cubicBezTo>
                  <a:cubicBezTo>
                    <a:pt x="2211" y="4130"/>
                    <a:pt x="2333" y="4130"/>
                    <a:pt x="2430" y="4106"/>
                  </a:cubicBezTo>
                  <a:lnTo>
                    <a:pt x="2406" y="3960"/>
                  </a:lnTo>
                  <a:close/>
                  <a:moveTo>
                    <a:pt x="1531" y="4178"/>
                  </a:moveTo>
                  <a:cubicBezTo>
                    <a:pt x="1385" y="4227"/>
                    <a:pt x="1240" y="4300"/>
                    <a:pt x="1118" y="4349"/>
                  </a:cubicBezTo>
                  <a:lnTo>
                    <a:pt x="1185" y="4483"/>
                  </a:lnTo>
                  <a:lnTo>
                    <a:pt x="1185" y="4483"/>
                  </a:lnTo>
                  <a:cubicBezTo>
                    <a:pt x="1303" y="4416"/>
                    <a:pt x="1441" y="4370"/>
                    <a:pt x="1580" y="4324"/>
                  </a:cubicBezTo>
                  <a:lnTo>
                    <a:pt x="1531" y="4178"/>
                  </a:lnTo>
                  <a:close/>
                  <a:moveTo>
                    <a:pt x="1185" y="4483"/>
                  </a:moveTo>
                  <a:lnTo>
                    <a:pt x="1185" y="4483"/>
                  </a:lnTo>
                  <a:cubicBezTo>
                    <a:pt x="1179" y="4487"/>
                    <a:pt x="1173" y="4491"/>
                    <a:pt x="1167" y="4494"/>
                  </a:cubicBezTo>
                  <a:lnTo>
                    <a:pt x="1191" y="4494"/>
                  </a:lnTo>
                  <a:lnTo>
                    <a:pt x="1185" y="4483"/>
                  </a:lnTo>
                  <a:close/>
                  <a:moveTo>
                    <a:pt x="3426" y="4203"/>
                  </a:moveTo>
                  <a:cubicBezTo>
                    <a:pt x="3377" y="4324"/>
                    <a:pt x="3304" y="4446"/>
                    <a:pt x="3207" y="4519"/>
                  </a:cubicBezTo>
                  <a:lnTo>
                    <a:pt x="3304" y="4640"/>
                  </a:lnTo>
                  <a:cubicBezTo>
                    <a:pt x="3426" y="4543"/>
                    <a:pt x="3499" y="4397"/>
                    <a:pt x="3572" y="4251"/>
                  </a:cubicBezTo>
                  <a:lnTo>
                    <a:pt x="3426" y="4203"/>
                  </a:lnTo>
                  <a:close/>
                  <a:moveTo>
                    <a:pt x="2478" y="4664"/>
                  </a:moveTo>
                  <a:lnTo>
                    <a:pt x="2406" y="4786"/>
                  </a:lnTo>
                  <a:cubicBezTo>
                    <a:pt x="2503" y="4859"/>
                    <a:pt x="2624" y="4883"/>
                    <a:pt x="2746" y="4883"/>
                  </a:cubicBezTo>
                  <a:lnTo>
                    <a:pt x="2891" y="4883"/>
                  </a:lnTo>
                  <a:lnTo>
                    <a:pt x="2867" y="4737"/>
                  </a:lnTo>
                  <a:cubicBezTo>
                    <a:pt x="2831" y="4743"/>
                    <a:pt x="2796" y="4746"/>
                    <a:pt x="2762" y="4746"/>
                  </a:cubicBezTo>
                  <a:cubicBezTo>
                    <a:pt x="2661" y="4746"/>
                    <a:pt x="2570" y="4719"/>
                    <a:pt x="2478" y="4664"/>
                  </a:cubicBezTo>
                  <a:close/>
                  <a:moveTo>
                    <a:pt x="705" y="4616"/>
                  </a:moveTo>
                  <a:cubicBezTo>
                    <a:pt x="584" y="4713"/>
                    <a:pt x="486" y="4810"/>
                    <a:pt x="389" y="4932"/>
                  </a:cubicBezTo>
                  <a:lnTo>
                    <a:pt x="486" y="5004"/>
                  </a:lnTo>
                  <a:lnTo>
                    <a:pt x="486" y="5029"/>
                  </a:lnTo>
                  <a:cubicBezTo>
                    <a:pt x="584" y="4907"/>
                    <a:pt x="681" y="4810"/>
                    <a:pt x="802" y="4737"/>
                  </a:cubicBezTo>
                  <a:lnTo>
                    <a:pt x="705" y="4616"/>
                  </a:lnTo>
                  <a:close/>
                  <a:moveTo>
                    <a:pt x="146" y="5320"/>
                  </a:moveTo>
                  <a:cubicBezTo>
                    <a:pt x="74" y="5466"/>
                    <a:pt x="49" y="5612"/>
                    <a:pt x="25" y="5757"/>
                  </a:cubicBezTo>
                  <a:lnTo>
                    <a:pt x="171" y="5782"/>
                  </a:lnTo>
                  <a:cubicBezTo>
                    <a:pt x="171" y="5636"/>
                    <a:pt x="219" y="5515"/>
                    <a:pt x="268" y="5369"/>
                  </a:cubicBezTo>
                  <a:lnTo>
                    <a:pt x="146" y="5320"/>
                  </a:lnTo>
                  <a:close/>
                  <a:moveTo>
                    <a:pt x="1" y="6219"/>
                  </a:moveTo>
                  <a:cubicBezTo>
                    <a:pt x="25" y="6389"/>
                    <a:pt x="49" y="6535"/>
                    <a:pt x="98" y="6681"/>
                  </a:cubicBezTo>
                  <a:lnTo>
                    <a:pt x="219" y="6656"/>
                  </a:lnTo>
                  <a:cubicBezTo>
                    <a:pt x="195" y="6511"/>
                    <a:pt x="171" y="6365"/>
                    <a:pt x="171" y="6219"/>
                  </a:cubicBezTo>
                  <a:close/>
                  <a:moveTo>
                    <a:pt x="341" y="7045"/>
                  </a:moveTo>
                  <a:lnTo>
                    <a:pt x="219" y="7118"/>
                  </a:lnTo>
                  <a:cubicBezTo>
                    <a:pt x="268" y="7239"/>
                    <a:pt x="316" y="7385"/>
                    <a:pt x="389" y="7531"/>
                  </a:cubicBezTo>
                  <a:lnTo>
                    <a:pt x="535" y="7458"/>
                  </a:lnTo>
                  <a:cubicBezTo>
                    <a:pt x="462" y="7312"/>
                    <a:pt x="414" y="7191"/>
                    <a:pt x="341" y="7045"/>
                  </a:cubicBezTo>
                  <a:close/>
                  <a:moveTo>
                    <a:pt x="729" y="7871"/>
                  </a:moveTo>
                  <a:lnTo>
                    <a:pt x="608" y="7944"/>
                  </a:lnTo>
                  <a:lnTo>
                    <a:pt x="632" y="7992"/>
                  </a:lnTo>
                  <a:cubicBezTo>
                    <a:pt x="705" y="8114"/>
                    <a:pt x="778" y="8211"/>
                    <a:pt x="827" y="8308"/>
                  </a:cubicBezTo>
                  <a:lnTo>
                    <a:pt x="948" y="8235"/>
                  </a:lnTo>
                  <a:cubicBezTo>
                    <a:pt x="899" y="8138"/>
                    <a:pt x="827" y="8041"/>
                    <a:pt x="778" y="7920"/>
                  </a:cubicBezTo>
                  <a:lnTo>
                    <a:pt x="729" y="7871"/>
                  </a:lnTo>
                  <a:close/>
                  <a:moveTo>
                    <a:pt x="1191" y="8600"/>
                  </a:moveTo>
                  <a:lnTo>
                    <a:pt x="1069" y="8673"/>
                  </a:lnTo>
                  <a:cubicBezTo>
                    <a:pt x="1191" y="8794"/>
                    <a:pt x="1288" y="8915"/>
                    <a:pt x="1385" y="9037"/>
                  </a:cubicBezTo>
                  <a:lnTo>
                    <a:pt x="1482" y="8915"/>
                  </a:lnTo>
                  <a:cubicBezTo>
                    <a:pt x="1385" y="8818"/>
                    <a:pt x="1288" y="8697"/>
                    <a:pt x="1191" y="8600"/>
                  </a:cubicBezTo>
                  <a:close/>
                  <a:moveTo>
                    <a:pt x="1798" y="9231"/>
                  </a:moveTo>
                  <a:lnTo>
                    <a:pt x="1701" y="9353"/>
                  </a:lnTo>
                  <a:cubicBezTo>
                    <a:pt x="1823" y="9450"/>
                    <a:pt x="1944" y="9547"/>
                    <a:pt x="2065" y="9644"/>
                  </a:cubicBezTo>
                  <a:lnTo>
                    <a:pt x="2138" y="9523"/>
                  </a:lnTo>
                  <a:cubicBezTo>
                    <a:pt x="2017" y="9426"/>
                    <a:pt x="1920" y="9328"/>
                    <a:pt x="1798" y="9231"/>
                  </a:cubicBezTo>
                  <a:close/>
                  <a:moveTo>
                    <a:pt x="5029" y="9328"/>
                  </a:moveTo>
                  <a:cubicBezTo>
                    <a:pt x="4981" y="9328"/>
                    <a:pt x="4932" y="9328"/>
                    <a:pt x="4908" y="9353"/>
                  </a:cubicBezTo>
                  <a:lnTo>
                    <a:pt x="4932" y="9499"/>
                  </a:lnTo>
                  <a:lnTo>
                    <a:pt x="5053" y="9499"/>
                  </a:lnTo>
                  <a:cubicBezTo>
                    <a:pt x="5029" y="9523"/>
                    <a:pt x="5005" y="9547"/>
                    <a:pt x="4981" y="9571"/>
                  </a:cubicBezTo>
                  <a:lnTo>
                    <a:pt x="5078" y="9693"/>
                  </a:lnTo>
                  <a:cubicBezTo>
                    <a:pt x="5151" y="9644"/>
                    <a:pt x="5199" y="9571"/>
                    <a:pt x="5223" y="9474"/>
                  </a:cubicBezTo>
                  <a:cubicBezTo>
                    <a:pt x="5223" y="9450"/>
                    <a:pt x="5199" y="9328"/>
                    <a:pt x="5029" y="9328"/>
                  </a:cubicBezTo>
                  <a:close/>
                  <a:moveTo>
                    <a:pt x="2527" y="9717"/>
                  </a:moveTo>
                  <a:lnTo>
                    <a:pt x="2478" y="9863"/>
                  </a:lnTo>
                  <a:cubicBezTo>
                    <a:pt x="2600" y="9936"/>
                    <a:pt x="2746" y="9984"/>
                    <a:pt x="2891" y="10033"/>
                  </a:cubicBezTo>
                  <a:lnTo>
                    <a:pt x="2940" y="9887"/>
                  </a:lnTo>
                  <a:cubicBezTo>
                    <a:pt x="2794" y="9839"/>
                    <a:pt x="2673" y="9790"/>
                    <a:pt x="2527" y="9717"/>
                  </a:cubicBezTo>
                  <a:close/>
                  <a:moveTo>
                    <a:pt x="4470" y="9596"/>
                  </a:moveTo>
                  <a:cubicBezTo>
                    <a:pt x="4373" y="9693"/>
                    <a:pt x="4300" y="9814"/>
                    <a:pt x="4276" y="9936"/>
                  </a:cubicBezTo>
                  <a:lnTo>
                    <a:pt x="4203" y="9936"/>
                  </a:lnTo>
                  <a:lnTo>
                    <a:pt x="4252" y="10082"/>
                  </a:lnTo>
                  <a:lnTo>
                    <a:pt x="4373" y="10057"/>
                  </a:lnTo>
                  <a:cubicBezTo>
                    <a:pt x="4495" y="10033"/>
                    <a:pt x="4592" y="9984"/>
                    <a:pt x="4689" y="9960"/>
                  </a:cubicBezTo>
                  <a:lnTo>
                    <a:pt x="4616" y="9814"/>
                  </a:lnTo>
                  <a:lnTo>
                    <a:pt x="4446" y="9887"/>
                  </a:lnTo>
                  <a:cubicBezTo>
                    <a:pt x="4495" y="9814"/>
                    <a:pt x="4519" y="9766"/>
                    <a:pt x="4568" y="9717"/>
                  </a:cubicBezTo>
                  <a:lnTo>
                    <a:pt x="4470" y="9596"/>
                  </a:lnTo>
                  <a:close/>
                  <a:moveTo>
                    <a:pt x="3353" y="9984"/>
                  </a:moveTo>
                  <a:lnTo>
                    <a:pt x="3329" y="10130"/>
                  </a:lnTo>
                  <a:cubicBezTo>
                    <a:pt x="3450" y="10130"/>
                    <a:pt x="3547" y="10154"/>
                    <a:pt x="3669" y="10154"/>
                  </a:cubicBezTo>
                  <a:lnTo>
                    <a:pt x="3790" y="10154"/>
                  </a:lnTo>
                  <a:lnTo>
                    <a:pt x="3790" y="9984"/>
                  </a:lnTo>
                  <a:cubicBezTo>
                    <a:pt x="3742" y="9992"/>
                    <a:pt x="3693" y="9995"/>
                    <a:pt x="3644" y="9995"/>
                  </a:cubicBezTo>
                  <a:cubicBezTo>
                    <a:pt x="3547" y="9995"/>
                    <a:pt x="3450" y="9984"/>
                    <a:pt x="3353" y="9984"/>
                  </a:cubicBezTo>
                  <a:close/>
                  <a:moveTo>
                    <a:pt x="4203" y="10494"/>
                  </a:moveTo>
                  <a:cubicBezTo>
                    <a:pt x="4227" y="10640"/>
                    <a:pt x="4252" y="10810"/>
                    <a:pt x="4325" y="10956"/>
                  </a:cubicBezTo>
                  <a:lnTo>
                    <a:pt x="4446" y="10907"/>
                  </a:lnTo>
                  <a:cubicBezTo>
                    <a:pt x="4398" y="10786"/>
                    <a:pt x="4373" y="10640"/>
                    <a:pt x="4349" y="10494"/>
                  </a:cubicBezTo>
                  <a:close/>
                  <a:moveTo>
                    <a:pt x="4665" y="11248"/>
                  </a:moveTo>
                  <a:lnTo>
                    <a:pt x="4543" y="11345"/>
                  </a:lnTo>
                  <a:cubicBezTo>
                    <a:pt x="4640" y="11466"/>
                    <a:pt x="4762" y="11563"/>
                    <a:pt x="4883" y="11661"/>
                  </a:cubicBezTo>
                  <a:lnTo>
                    <a:pt x="4981" y="11563"/>
                  </a:lnTo>
                  <a:cubicBezTo>
                    <a:pt x="4859" y="11466"/>
                    <a:pt x="4762" y="11369"/>
                    <a:pt x="4665" y="11248"/>
                  </a:cubicBezTo>
                  <a:close/>
                  <a:moveTo>
                    <a:pt x="5345" y="11733"/>
                  </a:moveTo>
                  <a:lnTo>
                    <a:pt x="5296" y="11855"/>
                  </a:lnTo>
                  <a:cubicBezTo>
                    <a:pt x="5442" y="11928"/>
                    <a:pt x="5588" y="11952"/>
                    <a:pt x="5758" y="11976"/>
                  </a:cubicBezTo>
                  <a:lnTo>
                    <a:pt x="5758" y="11831"/>
                  </a:lnTo>
                  <a:cubicBezTo>
                    <a:pt x="5636" y="11806"/>
                    <a:pt x="5491" y="11782"/>
                    <a:pt x="5345" y="11733"/>
                  </a:cubicBezTo>
                  <a:close/>
                  <a:moveTo>
                    <a:pt x="6632" y="11758"/>
                  </a:moveTo>
                  <a:cubicBezTo>
                    <a:pt x="6487" y="11782"/>
                    <a:pt x="6365" y="11806"/>
                    <a:pt x="6219" y="11831"/>
                  </a:cubicBezTo>
                  <a:lnTo>
                    <a:pt x="6219" y="11976"/>
                  </a:lnTo>
                  <a:cubicBezTo>
                    <a:pt x="6365" y="11952"/>
                    <a:pt x="6511" y="11928"/>
                    <a:pt x="6681" y="11879"/>
                  </a:cubicBezTo>
                  <a:lnTo>
                    <a:pt x="6632" y="11758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9" name="Google Shape;1589;p34"/>
          <p:cNvGrpSpPr/>
          <p:nvPr/>
        </p:nvGrpSpPr>
        <p:grpSpPr>
          <a:xfrm flipH="1">
            <a:off x="10974386" y="2382291"/>
            <a:ext cx="1703989" cy="1347004"/>
            <a:chOff x="855987" y="2204128"/>
            <a:chExt cx="1217483" cy="962421"/>
          </a:xfrm>
        </p:grpSpPr>
        <p:grpSp>
          <p:nvGrpSpPr>
            <p:cNvPr id="1590" name="Google Shape;1590;p34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591" name="Google Shape;1591;p34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2" name="Google Shape;1592;p34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34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34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5" name="Google Shape;1595;p34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6" name="Google Shape;1596;p34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97" name="Google Shape;1597;p34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98" name="Google Shape;1598;p34"/>
          <p:cNvGrpSpPr/>
          <p:nvPr/>
        </p:nvGrpSpPr>
        <p:grpSpPr>
          <a:xfrm rot="10800000" flipH="1">
            <a:off x="4932665" y="-249093"/>
            <a:ext cx="2120540" cy="924348"/>
            <a:chOff x="3965010" y="571479"/>
            <a:chExt cx="1651683" cy="719972"/>
          </a:xfrm>
        </p:grpSpPr>
        <p:grpSp>
          <p:nvGrpSpPr>
            <p:cNvPr id="1599" name="Google Shape;1599;p34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600" name="Google Shape;1600;p34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601" name="Google Shape;1601;p34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02" name="Google Shape;1602;p34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03" name="Google Shape;1603;p34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604" name="Google Shape;1604;p34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605" name="Google Shape;1605;p34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06" name="Google Shape;1606;p34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0778184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048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0"/>
          <p:cNvSpPr txBox="1">
            <a:spLocks noGrp="1"/>
          </p:cNvSpPr>
          <p:nvPr>
            <p:ph type="title"/>
          </p:nvPr>
        </p:nvSpPr>
        <p:spPr>
          <a:xfrm>
            <a:off x="950967" y="4744533"/>
            <a:ext cx="4015200" cy="13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1227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1"/>
          <p:cNvSpPr txBox="1">
            <a:spLocks noGrp="1"/>
          </p:cNvSpPr>
          <p:nvPr>
            <p:ph type="title" hasCustomPrompt="1"/>
          </p:nvPr>
        </p:nvSpPr>
        <p:spPr>
          <a:xfrm>
            <a:off x="3748633" y="1212300"/>
            <a:ext cx="7492400" cy="21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67" name="Google Shape;167;p11"/>
          <p:cNvSpPr txBox="1">
            <a:spLocks noGrp="1"/>
          </p:cNvSpPr>
          <p:nvPr>
            <p:ph type="body" idx="1"/>
          </p:nvPr>
        </p:nvSpPr>
        <p:spPr>
          <a:xfrm>
            <a:off x="3748633" y="3375367"/>
            <a:ext cx="7492400" cy="6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68" name="Google Shape;168;p11"/>
          <p:cNvSpPr/>
          <p:nvPr/>
        </p:nvSpPr>
        <p:spPr>
          <a:xfrm>
            <a:off x="8865277" y="4859132"/>
            <a:ext cx="1790100" cy="909261"/>
          </a:xfrm>
          <a:custGeom>
            <a:avLst/>
            <a:gdLst/>
            <a:ahLst/>
            <a:cxnLst/>
            <a:rect l="l" t="t" r="r" b="b"/>
            <a:pathLst>
              <a:path w="149841" h="76110" extrusionOk="0">
                <a:moveTo>
                  <a:pt x="72562" y="0"/>
                </a:moveTo>
                <a:cubicBezTo>
                  <a:pt x="72200" y="0"/>
                  <a:pt x="71840" y="4"/>
                  <a:pt x="71484" y="14"/>
                </a:cubicBezTo>
                <a:cubicBezTo>
                  <a:pt x="70384" y="45"/>
                  <a:pt x="69376" y="1205"/>
                  <a:pt x="68276" y="1297"/>
                </a:cubicBezTo>
                <a:cubicBezTo>
                  <a:pt x="67207" y="1389"/>
                  <a:pt x="66107" y="1328"/>
                  <a:pt x="65038" y="1480"/>
                </a:cubicBezTo>
                <a:cubicBezTo>
                  <a:pt x="63969" y="1603"/>
                  <a:pt x="62839" y="1480"/>
                  <a:pt x="61770" y="1664"/>
                </a:cubicBezTo>
                <a:cubicBezTo>
                  <a:pt x="61588" y="1696"/>
                  <a:pt x="61400" y="1708"/>
                  <a:pt x="61207" y="1708"/>
                </a:cubicBezTo>
                <a:cubicBezTo>
                  <a:pt x="60542" y="1708"/>
                  <a:pt x="59826" y="1559"/>
                  <a:pt x="59153" y="1559"/>
                </a:cubicBezTo>
                <a:cubicBezTo>
                  <a:pt x="58908" y="1559"/>
                  <a:pt x="58669" y="1579"/>
                  <a:pt x="58440" y="1633"/>
                </a:cubicBezTo>
                <a:cubicBezTo>
                  <a:pt x="57371" y="1847"/>
                  <a:pt x="56485" y="2794"/>
                  <a:pt x="55416" y="3069"/>
                </a:cubicBezTo>
                <a:cubicBezTo>
                  <a:pt x="54377" y="3374"/>
                  <a:pt x="53491" y="4138"/>
                  <a:pt x="52452" y="4444"/>
                </a:cubicBezTo>
                <a:cubicBezTo>
                  <a:pt x="51414" y="4780"/>
                  <a:pt x="50314" y="4902"/>
                  <a:pt x="49306" y="5299"/>
                </a:cubicBezTo>
                <a:cubicBezTo>
                  <a:pt x="48298" y="5665"/>
                  <a:pt x="46984" y="5299"/>
                  <a:pt x="45976" y="5727"/>
                </a:cubicBezTo>
                <a:cubicBezTo>
                  <a:pt x="44968" y="6154"/>
                  <a:pt x="43899" y="6460"/>
                  <a:pt x="42921" y="6918"/>
                </a:cubicBezTo>
                <a:cubicBezTo>
                  <a:pt x="41944" y="7376"/>
                  <a:pt x="41455" y="8904"/>
                  <a:pt x="40508" y="9392"/>
                </a:cubicBezTo>
                <a:cubicBezTo>
                  <a:pt x="39530" y="9881"/>
                  <a:pt x="38400" y="10034"/>
                  <a:pt x="37453" y="10584"/>
                </a:cubicBezTo>
                <a:cubicBezTo>
                  <a:pt x="36506" y="11134"/>
                  <a:pt x="35529" y="11653"/>
                  <a:pt x="34612" y="12233"/>
                </a:cubicBezTo>
                <a:cubicBezTo>
                  <a:pt x="33726" y="12814"/>
                  <a:pt x="32688" y="13241"/>
                  <a:pt x="31802" y="13852"/>
                </a:cubicBezTo>
                <a:cubicBezTo>
                  <a:pt x="30916" y="14494"/>
                  <a:pt x="29816" y="14861"/>
                  <a:pt x="28930" y="15502"/>
                </a:cubicBezTo>
                <a:cubicBezTo>
                  <a:pt x="28075" y="16174"/>
                  <a:pt x="27739" y="17518"/>
                  <a:pt x="26914" y="18190"/>
                </a:cubicBezTo>
                <a:cubicBezTo>
                  <a:pt x="26089" y="18862"/>
                  <a:pt x="25234" y="19565"/>
                  <a:pt x="24439" y="20298"/>
                </a:cubicBezTo>
                <a:cubicBezTo>
                  <a:pt x="23645" y="21031"/>
                  <a:pt x="22270" y="21184"/>
                  <a:pt x="21507" y="21948"/>
                </a:cubicBezTo>
                <a:cubicBezTo>
                  <a:pt x="20743" y="22711"/>
                  <a:pt x="20804" y="24269"/>
                  <a:pt x="20071" y="25094"/>
                </a:cubicBezTo>
                <a:cubicBezTo>
                  <a:pt x="19338" y="25888"/>
                  <a:pt x="18880" y="26897"/>
                  <a:pt x="18177" y="27721"/>
                </a:cubicBezTo>
                <a:cubicBezTo>
                  <a:pt x="17444" y="28546"/>
                  <a:pt x="16069" y="28791"/>
                  <a:pt x="15397" y="29646"/>
                </a:cubicBezTo>
                <a:cubicBezTo>
                  <a:pt x="14725" y="30532"/>
                  <a:pt x="13564" y="31051"/>
                  <a:pt x="12953" y="31937"/>
                </a:cubicBezTo>
                <a:cubicBezTo>
                  <a:pt x="12342" y="32853"/>
                  <a:pt x="12067" y="34014"/>
                  <a:pt x="11487" y="34931"/>
                </a:cubicBezTo>
                <a:cubicBezTo>
                  <a:pt x="10906" y="35847"/>
                  <a:pt x="9990" y="36580"/>
                  <a:pt x="9471" y="37527"/>
                </a:cubicBezTo>
                <a:cubicBezTo>
                  <a:pt x="8921" y="38474"/>
                  <a:pt x="9593" y="40093"/>
                  <a:pt x="9074" y="41040"/>
                </a:cubicBezTo>
                <a:cubicBezTo>
                  <a:pt x="8554" y="42018"/>
                  <a:pt x="6813" y="42354"/>
                  <a:pt x="6355" y="43332"/>
                </a:cubicBezTo>
                <a:cubicBezTo>
                  <a:pt x="5897" y="44309"/>
                  <a:pt x="6660" y="45837"/>
                  <a:pt x="6233" y="46845"/>
                </a:cubicBezTo>
                <a:cubicBezTo>
                  <a:pt x="5835" y="47853"/>
                  <a:pt x="5072" y="48708"/>
                  <a:pt x="4675" y="49716"/>
                </a:cubicBezTo>
                <a:cubicBezTo>
                  <a:pt x="4308" y="50755"/>
                  <a:pt x="4675" y="52007"/>
                  <a:pt x="4339" y="53046"/>
                </a:cubicBezTo>
                <a:cubicBezTo>
                  <a:pt x="4003" y="54085"/>
                  <a:pt x="2078" y="54634"/>
                  <a:pt x="1803" y="55673"/>
                </a:cubicBezTo>
                <a:cubicBezTo>
                  <a:pt x="1559" y="56742"/>
                  <a:pt x="2170" y="58025"/>
                  <a:pt x="1925" y="59064"/>
                </a:cubicBezTo>
                <a:cubicBezTo>
                  <a:pt x="1681" y="60133"/>
                  <a:pt x="887" y="61080"/>
                  <a:pt x="703" y="62149"/>
                </a:cubicBezTo>
                <a:cubicBezTo>
                  <a:pt x="489" y="63249"/>
                  <a:pt x="276" y="64318"/>
                  <a:pt x="153" y="65388"/>
                </a:cubicBezTo>
                <a:cubicBezTo>
                  <a:pt x="1" y="66487"/>
                  <a:pt x="184" y="67618"/>
                  <a:pt x="92" y="68687"/>
                </a:cubicBezTo>
                <a:cubicBezTo>
                  <a:pt x="1" y="69786"/>
                  <a:pt x="1131" y="70917"/>
                  <a:pt x="1100" y="72017"/>
                </a:cubicBezTo>
                <a:cubicBezTo>
                  <a:pt x="1039" y="73086"/>
                  <a:pt x="337" y="73574"/>
                  <a:pt x="337" y="74674"/>
                </a:cubicBezTo>
                <a:cubicBezTo>
                  <a:pt x="1864" y="75163"/>
                  <a:pt x="1742" y="75530"/>
                  <a:pt x="3392" y="75530"/>
                </a:cubicBezTo>
                <a:cubicBezTo>
                  <a:pt x="5011" y="75530"/>
                  <a:pt x="5011" y="74705"/>
                  <a:pt x="6630" y="74705"/>
                </a:cubicBezTo>
                <a:cubicBezTo>
                  <a:pt x="8249" y="74705"/>
                  <a:pt x="8249" y="74827"/>
                  <a:pt x="9868" y="74827"/>
                </a:cubicBezTo>
                <a:cubicBezTo>
                  <a:pt x="11487" y="74827"/>
                  <a:pt x="11487" y="75530"/>
                  <a:pt x="13106" y="75530"/>
                </a:cubicBezTo>
                <a:cubicBezTo>
                  <a:pt x="14725" y="75530"/>
                  <a:pt x="14725" y="74369"/>
                  <a:pt x="16344" y="74369"/>
                </a:cubicBezTo>
                <a:cubicBezTo>
                  <a:pt x="17963" y="74369"/>
                  <a:pt x="17963" y="76079"/>
                  <a:pt x="19582" y="76079"/>
                </a:cubicBezTo>
                <a:cubicBezTo>
                  <a:pt x="21201" y="76079"/>
                  <a:pt x="21201" y="75468"/>
                  <a:pt x="22820" y="75468"/>
                </a:cubicBezTo>
                <a:cubicBezTo>
                  <a:pt x="24439" y="75468"/>
                  <a:pt x="24439" y="74644"/>
                  <a:pt x="26058" y="74644"/>
                </a:cubicBezTo>
                <a:cubicBezTo>
                  <a:pt x="27678" y="74644"/>
                  <a:pt x="27678" y="75957"/>
                  <a:pt x="29297" y="75957"/>
                </a:cubicBezTo>
                <a:cubicBezTo>
                  <a:pt x="30916" y="75957"/>
                  <a:pt x="30916" y="76049"/>
                  <a:pt x="32565" y="76049"/>
                </a:cubicBezTo>
                <a:cubicBezTo>
                  <a:pt x="34184" y="76049"/>
                  <a:pt x="34184" y="75774"/>
                  <a:pt x="35803" y="75774"/>
                </a:cubicBezTo>
                <a:cubicBezTo>
                  <a:pt x="37423" y="75774"/>
                  <a:pt x="37423" y="75652"/>
                  <a:pt x="39042" y="75652"/>
                </a:cubicBezTo>
                <a:cubicBezTo>
                  <a:pt x="40661" y="75652"/>
                  <a:pt x="40661" y="74491"/>
                  <a:pt x="42280" y="74491"/>
                </a:cubicBezTo>
                <a:cubicBezTo>
                  <a:pt x="43899" y="74491"/>
                  <a:pt x="43899" y="75316"/>
                  <a:pt x="45518" y="75316"/>
                </a:cubicBezTo>
                <a:cubicBezTo>
                  <a:pt x="47137" y="75316"/>
                  <a:pt x="47137" y="74369"/>
                  <a:pt x="48756" y="74369"/>
                </a:cubicBezTo>
                <a:cubicBezTo>
                  <a:pt x="50375" y="74369"/>
                  <a:pt x="50375" y="75316"/>
                  <a:pt x="52025" y="75316"/>
                </a:cubicBezTo>
                <a:cubicBezTo>
                  <a:pt x="53644" y="75316"/>
                  <a:pt x="53644" y="76018"/>
                  <a:pt x="55232" y="76018"/>
                </a:cubicBezTo>
                <a:cubicBezTo>
                  <a:pt x="56851" y="76018"/>
                  <a:pt x="56851" y="74796"/>
                  <a:pt x="58470" y="74796"/>
                </a:cubicBezTo>
                <a:cubicBezTo>
                  <a:pt x="60089" y="74796"/>
                  <a:pt x="60120" y="75194"/>
                  <a:pt x="61739" y="75194"/>
                </a:cubicBezTo>
                <a:cubicBezTo>
                  <a:pt x="63358" y="75194"/>
                  <a:pt x="63358" y="75468"/>
                  <a:pt x="64977" y="75468"/>
                </a:cubicBezTo>
                <a:cubicBezTo>
                  <a:pt x="66596" y="75468"/>
                  <a:pt x="66596" y="75194"/>
                  <a:pt x="68215" y="75194"/>
                </a:cubicBezTo>
                <a:cubicBezTo>
                  <a:pt x="69834" y="75194"/>
                  <a:pt x="69834" y="74919"/>
                  <a:pt x="71453" y="74919"/>
                </a:cubicBezTo>
                <a:cubicBezTo>
                  <a:pt x="73073" y="74919"/>
                  <a:pt x="73073" y="76079"/>
                  <a:pt x="74722" y="76079"/>
                </a:cubicBezTo>
                <a:cubicBezTo>
                  <a:pt x="76341" y="76079"/>
                  <a:pt x="76341" y="74552"/>
                  <a:pt x="77960" y="74552"/>
                </a:cubicBezTo>
                <a:cubicBezTo>
                  <a:pt x="79579" y="74552"/>
                  <a:pt x="79579" y="74674"/>
                  <a:pt x="81198" y="74674"/>
                </a:cubicBezTo>
                <a:cubicBezTo>
                  <a:pt x="82817" y="74674"/>
                  <a:pt x="82817" y="75743"/>
                  <a:pt x="84437" y="75743"/>
                </a:cubicBezTo>
                <a:cubicBezTo>
                  <a:pt x="86056" y="75743"/>
                  <a:pt x="86056" y="75102"/>
                  <a:pt x="87675" y="75102"/>
                </a:cubicBezTo>
                <a:cubicBezTo>
                  <a:pt x="89324" y="75102"/>
                  <a:pt x="89324" y="76110"/>
                  <a:pt x="90943" y="76110"/>
                </a:cubicBezTo>
                <a:cubicBezTo>
                  <a:pt x="92562" y="76110"/>
                  <a:pt x="92562" y="75071"/>
                  <a:pt x="94181" y="75071"/>
                </a:cubicBezTo>
                <a:cubicBezTo>
                  <a:pt x="95801" y="75071"/>
                  <a:pt x="95801" y="75530"/>
                  <a:pt x="97420" y="75530"/>
                </a:cubicBezTo>
                <a:lnTo>
                  <a:pt x="100658" y="75530"/>
                </a:lnTo>
                <a:cubicBezTo>
                  <a:pt x="102277" y="75530"/>
                  <a:pt x="102277" y="74827"/>
                  <a:pt x="103926" y="74827"/>
                </a:cubicBezTo>
                <a:cubicBezTo>
                  <a:pt x="105546" y="74827"/>
                  <a:pt x="105546" y="74919"/>
                  <a:pt x="107165" y="74919"/>
                </a:cubicBezTo>
                <a:cubicBezTo>
                  <a:pt x="108784" y="74919"/>
                  <a:pt x="108784" y="74949"/>
                  <a:pt x="110403" y="74949"/>
                </a:cubicBezTo>
                <a:cubicBezTo>
                  <a:pt x="112022" y="74949"/>
                  <a:pt x="112022" y="75102"/>
                  <a:pt x="113641" y="75102"/>
                </a:cubicBezTo>
                <a:cubicBezTo>
                  <a:pt x="115260" y="75102"/>
                  <a:pt x="115260" y="76079"/>
                  <a:pt x="116879" y="76079"/>
                </a:cubicBezTo>
                <a:cubicBezTo>
                  <a:pt x="118529" y="76079"/>
                  <a:pt x="118529" y="74399"/>
                  <a:pt x="120148" y="74399"/>
                </a:cubicBezTo>
                <a:cubicBezTo>
                  <a:pt x="121767" y="74399"/>
                  <a:pt x="121767" y="74919"/>
                  <a:pt x="123386" y="74919"/>
                </a:cubicBezTo>
                <a:cubicBezTo>
                  <a:pt x="125005" y="74919"/>
                  <a:pt x="125005" y="75102"/>
                  <a:pt x="126624" y="75102"/>
                </a:cubicBezTo>
                <a:cubicBezTo>
                  <a:pt x="128243" y="75102"/>
                  <a:pt x="128274" y="74552"/>
                  <a:pt x="129893" y="74552"/>
                </a:cubicBezTo>
                <a:cubicBezTo>
                  <a:pt x="131512" y="74552"/>
                  <a:pt x="131512" y="75010"/>
                  <a:pt x="133131" y="75010"/>
                </a:cubicBezTo>
                <a:cubicBezTo>
                  <a:pt x="134750" y="75010"/>
                  <a:pt x="134750" y="75285"/>
                  <a:pt x="136369" y="75285"/>
                </a:cubicBezTo>
                <a:cubicBezTo>
                  <a:pt x="137988" y="75285"/>
                  <a:pt x="137988" y="75102"/>
                  <a:pt x="139638" y="75102"/>
                </a:cubicBezTo>
                <a:cubicBezTo>
                  <a:pt x="141257" y="75102"/>
                  <a:pt x="141257" y="75346"/>
                  <a:pt x="142876" y="75346"/>
                </a:cubicBezTo>
                <a:cubicBezTo>
                  <a:pt x="144495" y="75346"/>
                  <a:pt x="144464" y="75743"/>
                  <a:pt x="146114" y="75805"/>
                </a:cubicBezTo>
                <a:cubicBezTo>
                  <a:pt x="146218" y="75808"/>
                  <a:pt x="146315" y="75810"/>
                  <a:pt x="146406" y="75810"/>
                </a:cubicBezTo>
                <a:cubicBezTo>
                  <a:pt x="147739" y="75810"/>
                  <a:pt x="147833" y="75405"/>
                  <a:pt x="149291" y="74919"/>
                </a:cubicBezTo>
                <a:cubicBezTo>
                  <a:pt x="149291" y="73849"/>
                  <a:pt x="149841" y="73025"/>
                  <a:pt x="149780" y="71955"/>
                </a:cubicBezTo>
                <a:cubicBezTo>
                  <a:pt x="149749" y="70856"/>
                  <a:pt x="149810" y="69756"/>
                  <a:pt x="149719" y="68656"/>
                </a:cubicBezTo>
                <a:cubicBezTo>
                  <a:pt x="149627" y="67587"/>
                  <a:pt x="149535" y="66457"/>
                  <a:pt x="149383" y="65388"/>
                </a:cubicBezTo>
                <a:cubicBezTo>
                  <a:pt x="149230" y="64318"/>
                  <a:pt x="148710" y="63280"/>
                  <a:pt x="148527" y="62210"/>
                </a:cubicBezTo>
                <a:cubicBezTo>
                  <a:pt x="148344" y="61141"/>
                  <a:pt x="147000" y="60316"/>
                  <a:pt x="146786" y="59247"/>
                </a:cubicBezTo>
                <a:cubicBezTo>
                  <a:pt x="146572" y="58209"/>
                  <a:pt x="146542" y="57109"/>
                  <a:pt x="146267" y="56070"/>
                </a:cubicBezTo>
                <a:cubicBezTo>
                  <a:pt x="145961" y="55001"/>
                  <a:pt x="146939" y="53596"/>
                  <a:pt x="146603" y="52557"/>
                </a:cubicBezTo>
                <a:cubicBezTo>
                  <a:pt x="146267" y="51519"/>
                  <a:pt x="144922" y="50816"/>
                  <a:pt x="144556" y="49808"/>
                </a:cubicBezTo>
                <a:cubicBezTo>
                  <a:pt x="144189" y="48800"/>
                  <a:pt x="143487" y="47914"/>
                  <a:pt x="143059" y="46936"/>
                </a:cubicBezTo>
                <a:cubicBezTo>
                  <a:pt x="142662" y="45928"/>
                  <a:pt x="142387" y="44890"/>
                  <a:pt x="141929" y="43881"/>
                </a:cubicBezTo>
                <a:cubicBezTo>
                  <a:pt x="141470" y="42904"/>
                  <a:pt x="141868" y="41499"/>
                  <a:pt x="141379" y="40552"/>
                </a:cubicBezTo>
                <a:cubicBezTo>
                  <a:pt x="140859" y="39574"/>
                  <a:pt x="139821" y="38902"/>
                  <a:pt x="139271" y="37955"/>
                </a:cubicBezTo>
                <a:cubicBezTo>
                  <a:pt x="138721" y="37039"/>
                  <a:pt x="138691" y="35756"/>
                  <a:pt x="138110" y="34870"/>
                </a:cubicBezTo>
                <a:cubicBezTo>
                  <a:pt x="137530" y="33953"/>
                  <a:pt x="137041" y="32915"/>
                  <a:pt x="136430" y="32029"/>
                </a:cubicBezTo>
                <a:cubicBezTo>
                  <a:pt x="135788" y="31143"/>
                  <a:pt x="134353" y="30868"/>
                  <a:pt x="133681" y="29982"/>
                </a:cubicBezTo>
                <a:cubicBezTo>
                  <a:pt x="133039" y="29127"/>
                  <a:pt x="133070" y="27691"/>
                  <a:pt x="132367" y="26866"/>
                </a:cubicBezTo>
                <a:cubicBezTo>
                  <a:pt x="131695" y="26011"/>
                  <a:pt x="130840" y="25308"/>
                  <a:pt x="130076" y="24483"/>
                </a:cubicBezTo>
                <a:cubicBezTo>
                  <a:pt x="129312" y="23689"/>
                  <a:pt x="128548" y="22925"/>
                  <a:pt x="127785" y="22162"/>
                </a:cubicBezTo>
                <a:cubicBezTo>
                  <a:pt x="127021" y="21398"/>
                  <a:pt x="125952" y="20940"/>
                  <a:pt x="125158" y="20206"/>
                </a:cubicBezTo>
                <a:cubicBezTo>
                  <a:pt x="124363" y="19473"/>
                  <a:pt x="123936" y="18282"/>
                  <a:pt x="123111" y="17579"/>
                </a:cubicBezTo>
                <a:cubicBezTo>
                  <a:pt x="122286" y="16877"/>
                  <a:pt x="120698" y="17121"/>
                  <a:pt x="119842" y="16480"/>
                </a:cubicBezTo>
                <a:cubicBezTo>
                  <a:pt x="118956" y="15808"/>
                  <a:pt x="118529" y="14586"/>
                  <a:pt x="117643" y="13975"/>
                </a:cubicBezTo>
                <a:cubicBezTo>
                  <a:pt x="116726" y="13364"/>
                  <a:pt x="115932" y="12569"/>
                  <a:pt x="115016" y="11989"/>
                </a:cubicBezTo>
                <a:cubicBezTo>
                  <a:pt x="114099" y="11409"/>
                  <a:pt x="112908" y="11286"/>
                  <a:pt x="111961" y="10736"/>
                </a:cubicBezTo>
                <a:cubicBezTo>
                  <a:pt x="111014" y="10187"/>
                  <a:pt x="110250" y="9362"/>
                  <a:pt x="109303" y="8842"/>
                </a:cubicBezTo>
                <a:cubicBezTo>
                  <a:pt x="108356" y="8354"/>
                  <a:pt x="107317" y="7987"/>
                  <a:pt x="106309" y="7529"/>
                </a:cubicBezTo>
                <a:cubicBezTo>
                  <a:pt x="105332" y="7071"/>
                  <a:pt x="104446" y="6338"/>
                  <a:pt x="103438" y="5940"/>
                </a:cubicBezTo>
                <a:cubicBezTo>
                  <a:pt x="102460" y="5513"/>
                  <a:pt x="101177" y="5788"/>
                  <a:pt x="100169" y="5421"/>
                </a:cubicBezTo>
                <a:cubicBezTo>
                  <a:pt x="99130" y="5024"/>
                  <a:pt x="98000" y="5116"/>
                  <a:pt x="96961" y="4810"/>
                </a:cubicBezTo>
                <a:cubicBezTo>
                  <a:pt x="95923" y="4474"/>
                  <a:pt x="95037" y="3741"/>
                  <a:pt x="93998" y="3466"/>
                </a:cubicBezTo>
                <a:cubicBezTo>
                  <a:pt x="92929" y="3160"/>
                  <a:pt x="92043" y="2305"/>
                  <a:pt x="90974" y="2091"/>
                </a:cubicBezTo>
                <a:cubicBezTo>
                  <a:pt x="90594" y="2015"/>
                  <a:pt x="90202" y="1997"/>
                  <a:pt x="89807" y="1997"/>
                </a:cubicBezTo>
                <a:cubicBezTo>
                  <a:pt x="89448" y="1997"/>
                  <a:pt x="89085" y="2012"/>
                  <a:pt x="88727" y="2012"/>
                </a:cubicBezTo>
                <a:cubicBezTo>
                  <a:pt x="88371" y="2012"/>
                  <a:pt x="88018" y="1997"/>
                  <a:pt x="87675" y="1939"/>
                </a:cubicBezTo>
                <a:cubicBezTo>
                  <a:pt x="86605" y="1755"/>
                  <a:pt x="85506" y="1816"/>
                  <a:pt x="84437" y="1664"/>
                </a:cubicBezTo>
                <a:cubicBezTo>
                  <a:pt x="83367" y="1541"/>
                  <a:pt x="82359" y="717"/>
                  <a:pt x="81290" y="625"/>
                </a:cubicBezTo>
                <a:cubicBezTo>
                  <a:pt x="81223" y="619"/>
                  <a:pt x="81155" y="617"/>
                  <a:pt x="81088" y="617"/>
                </a:cubicBezTo>
                <a:cubicBezTo>
                  <a:pt x="80079" y="617"/>
                  <a:pt x="79070" y="1206"/>
                  <a:pt x="78061" y="1206"/>
                </a:cubicBezTo>
                <a:cubicBezTo>
                  <a:pt x="78038" y="1206"/>
                  <a:pt x="78014" y="1206"/>
                  <a:pt x="77991" y="1205"/>
                </a:cubicBezTo>
                <a:cubicBezTo>
                  <a:pt x="76891" y="1144"/>
                  <a:pt x="75852" y="14"/>
                  <a:pt x="74753" y="14"/>
                </a:cubicBezTo>
                <a:cubicBezTo>
                  <a:pt x="74020" y="14"/>
                  <a:pt x="73286" y="0"/>
                  <a:pt x="725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9" name="Google Shape;169;p11"/>
          <p:cNvSpPr/>
          <p:nvPr/>
        </p:nvSpPr>
        <p:spPr>
          <a:xfrm>
            <a:off x="10154655" y="4657733"/>
            <a:ext cx="2037339" cy="1034843"/>
          </a:xfrm>
          <a:custGeom>
            <a:avLst/>
            <a:gdLst/>
            <a:ahLst/>
            <a:cxnLst/>
            <a:rect l="l" t="t" r="r" b="b"/>
            <a:pathLst>
              <a:path w="149841" h="76110" extrusionOk="0">
                <a:moveTo>
                  <a:pt x="72562" y="0"/>
                </a:moveTo>
                <a:cubicBezTo>
                  <a:pt x="72200" y="0"/>
                  <a:pt x="71840" y="4"/>
                  <a:pt x="71484" y="14"/>
                </a:cubicBezTo>
                <a:cubicBezTo>
                  <a:pt x="70384" y="45"/>
                  <a:pt x="69376" y="1205"/>
                  <a:pt x="68276" y="1297"/>
                </a:cubicBezTo>
                <a:cubicBezTo>
                  <a:pt x="67207" y="1389"/>
                  <a:pt x="66107" y="1328"/>
                  <a:pt x="65038" y="1480"/>
                </a:cubicBezTo>
                <a:cubicBezTo>
                  <a:pt x="63969" y="1603"/>
                  <a:pt x="62839" y="1480"/>
                  <a:pt x="61770" y="1664"/>
                </a:cubicBezTo>
                <a:cubicBezTo>
                  <a:pt x="61588" y="1696"/>
                  <a:pt x="61400" y="1708"/>
                  <a:pt x="61207" y="1708"/>
                </a:cubicBezTo>
                <a:cubicBezTo>
                  <a:pt x="60542" y="1708"/>
                  <a:pt x="59826" y="1559"/>
                  <a:pt x="59153" y="1559"/>
                </a:cubicBezTo>
                <a:cubicBezTo>
                  <a:pt x="58908" y="1559"/>
                  <a:pt x="58669" y="1579"/>
                  <a:pt x="58440" y="1633"/>
                </a:cubicBezTo>
                <a:cubicBezTo>
                  <a:pt x="57371" y="1847"/>
                  <a:pt x="56485" y="2794"/>
                  <a:pt x="55416" y="3069"/>
                </a:cubicBezTo>
                <a:cubicBezTo>
                  <a:pt x="54377" y="3374"/>
                  <a:pt x="53491" y="4138"/>
                  <a:pt x="52452" y="4444"/>
                </a:cubicBezTo>
                <a:cubicBezTo>
                  <a:pt x="51414" y="4780"/>
                  <a:pt x="50314" y="4902"/>
                  <a:pt x="49306" y="5299"/>
                </a:cubicBezTo>
                <a:cubicBezTo>
                  <a:pt x="48298" y="5665"/>
                  <a:pt x="46984" y="5299"/>
                  <a:pt x="45976" y="5727"/>
                </a:cubicBezTo>
                <a:cubicBezTo>
                  <a:pt x="44968" y="6154"/>
                  <a:pt x="43899" y="6460"/>
                  <a:pt x="42921" y="6918"/>
                </a:cubicBezTo>
                <a:cubicBezTo>
                  <a:pt x="41944" y="7376"/>
                  <a:pt x="41455" y="8904"/>
                  <a:pt x="40508" y="9392"/>
                </a:cubicBezTo>
                <a:cubicBezTo>
                  <a:pt x="39530" y="9881"/>
                  <a:pt x="38400" y="10034"/>
                  <a:pt x="37453" y="10584"/>
                </a:cubicBezTo>
                <a:cubicBezTo>
                  <a:pt x="36506" y="11134"/>
                  <a:pt x="35529" y="11653"/>
                  <a:pt x="34612" y="12233"/>
                </a:cubicBezTo>
                <a:cubicBezTo>
                  <a:pt x="33726" y="12814"/>
                  <a:pt x="32688" y="13241"/>
                  <a:pt x="31802" y="13852"/>
                </a:cubicBezTo>
                <a:cubicBezTo>
                  <a:pt x="30916" y="14494"/>
                  <a:pt x="29816" y="14861"/>
                  <a:pt x="28930" y="15502"/>
                </a:cubicBezTo>
                <a:cubicBezTo>
                  <a:pt x="28075" y="16174"/>
                  <a:pt x="27739" y="17518"/>
                  <a:pt x="26914" y="18190"/>
                </a:cubicBezTo>
                <a:cubicBezTo>
                  <a:pt x="26089" y="18862"/>
                  <a:pt x="25234" y="19565"/>
                  <a:pt x="24439" y="20298"/>
                </a:cubicBezTo>
                <a:cubicBezTo>
                  <a:pt x="23645" y="21031"/>
                  <a:pt x="22270" y="21184"/>
                  <a:pt x="21507" y="21948"/>
                </a:cubicBezTo>
                <a:cubicBezTo>
                  <a:pt x="20743" y="22711"/>
                  <a:pt x="20804" y="24269"/>
                  <a:pt x="20071" y="25094"/>
                </a:cubicBezTo>
                <a:cubicBezTo>
                  <a:pt x="19338" y="25888"/>
                  <a:pt x="18880" y="26897"/>
                  <a:pt x="18177" y="27721"/>
                </a:cubicBezTo>
                <a:cubicBezTo>
                  <a:pt x="17444" y="28546"/>
                  <a:pt x="16069" y="28791"/>
                  <a:pt x="15397" y="29646"/>
                </a:cubicBezTo>
                <a:cubicBezTo>
                  <a:pt x="14725" y="30532"/>
                  <a:pt x="13564" y="31051"/>
                  <a:pt x="12953" y="31937"/>
                </a:cubicBezTo>
                <a:cubicBezTo>
                  <a:pt x="12342" y="32853"/>
                  <a:pt x="12067" y="34014"/>
                  <a:pt x="11487" y="34931"/>
                </a:cubicBezTo>
                <a:cubicBezTo>
                  <a:pt x="10906" y="35847"/>
                  <a:pt x="9990" y="36580"/>
                  <a:pt x="9471" y="37527"/>
                </a:cubicBezTo>
                <a:cubicBezTo>
                  <a:pt x="8921" y="38474"/>
                  <a:pt x="9593" y="40093"/>
                  <a:pt x="9074" y="41040"/>
                </a:cubicBezTo>
                <a:cubicBezTo>
                  <a:pt x="8554" y="42018"/>
                  <a:pt x="6813" y="42354"/>
                  <a:pt x="6355" y="43332"/>
                </a:cubicBezTo>
                <a:cubicBezTo>
                  <a:pt x="5897" y="44309"/>
                  <a:pt x="6660" y="45837"/>
                  <a:pt x="6233" y="46845"/>
                </a:cubicBezTo>
                <a:cubicBezTo>
                  <a:pt x="5835" y="47853"/>
                  <a:pt x="5072" y="48708"/>
                  <a:pt x="4675" y="49716"/>
                </a:cubicBezTo>
                <a:cubicBezTo>
                  <a:pt x="4308" y="50755"/>
                  <a:pt x="4675" y="52007"/>
                  <a:pt x="4339" y="53046"/>
                </a:cubicBezTo>
                <a:cubicBezTo>
                  <a:pt x="4003" y="54085"/>
                  <a:pt x="2078" y="54634"/>
                  <a:pt x="1803" y="55673"/>
                </a:cubicBezTo>
                <a:cubicBezTo>
                  <a:pt x="1559" y="56742"/>
                  <a:pt x="2170" y="58025"/>
                  <a:pt x="1925" y="59064"/>
                </a:cubicBezTo>
                <a:cubicBezTo>
                  <a:pt x="1681" y="60133"/>
                  <a:pt x="887" y="61080"/>
                  <a:pt x="703" y="62149"/>
                </a:cubicBezTo>
                <a:cubicBezTo>
                  <a:pt x="489" y="63249"/>
                  <a:pt x="276" y="64318"/>
                  <a:pt x="153" y="65388"/>
                </a:cubicBezTo>
                <a:cubicBezTo>
                  <a:pt x="1" y="66487"/>
                  <a:pt x="184" y="67618"/>
                  <a:pt x="92" y="68687"/>
                </a:cubicBezTo>
                <a:cubicBezTo>
                  <a:pt x="1" y="69786"/>
                  <a:pt x="1131" y="70917"/>
                  <a:pt x="1100" y="72017"/>
                </a:cubicBezTo>
                <a:cubicBezTo>
                  <a:pt x="1039" y="73086"/>
                  <a:pt x="337" y="73574"/>
                  <a:pt x="337" y="74674"/>
                </a:cubicBezTo>
                <a:cubicBezTo>
                  <a:pt x="1864" y="75163"/>
                  <a:pt x="1742" y="75530"/>
                  <a:pt x="3392" y="75530"/>
                </a:cubicBezTo>
                <a:cubicBezTo>
                  <a:pt x="5011" y="75530"/>
                  <a:pt x="5011" y="74705"/>
                  <a:pt x="6630" y="74705"/>
                </a:cubicBezTo>
                <a:cubicBezTo>
                  <a:pt x="8249" y="74705"/>
                  <a:pt x="8249" y="74827"/>
                  <a:pt x="9868" y="74827"/>
                </a:cubicBezTo>
                <a:cubicBezTo>
                  <a:pt x="11487" y="74827"/>
                  <a:pt x="11487" y="75530"/>
                  <a:pt x="13106" y="75530"/>
                </a:cubicBezTo>
                <a:cubicBezTo>
                  <a:pt x="14725" y="75530"/>
                  <a:pt x="14725" y="74369"/>
                  <a:pt x="16344" y="74369"/>
                </a:cubicBezTo>
                <a:cubicBezTo>
                  <a:pt x="17963" y="74369"/>
                  <a:pt x="17963" y="76079"/>
                  <a:pt x="19582" y="76079"/>
                </a:cubicBezTo>
                <a:cubicBezTo>
                  <a:pt x="21201" y="76079"/>
                  <a:pt x="21201" y="75468"/>
                  <a:pt x="22820" y="75468"/>
                </a:cubicBezTo>
                <a:cubicBezTo>
                  <a:pt x="24439" y="75468"/>
                  <a:pt x="24439" y="74644"/>
                  <a:pt x="26058" y="74644"/>
                </a:cubicBezTo>
                <a:cubicBezTo>
                  <a:pt x="27678" y="74644"/>
                  <a:pt x="27678" y="75957"/>
                  <a:pt x="29297" y="75957"/>
                </a:cubicBezTo>
                <a:cubicBezTo>
                  <a:pt x="30916" y="75957"/>
                  <a:pt x="30916" y="76049"/>
                  <a:pt x="32565" y="76049"/>
                </a:cubicBezTo>
                <a:cubicBezTo>
                  <a:pt x="34184" y="76049"/>
                  <a:pt x="34184" y="75774"/>
                  <a:pt x="35803" y="75774"/>
                </a:cubicBezTo>
                <a:cubicBezTo>
                  <a:pt x="37423" y="75774"/>
                  <a:pt x="37423" y="75652"/>
                  <a:pt x="39042" y="75652"/>
                </a:cubicBezTo>
                <a:cubicBezTo>
                  <a:pt x="40661" y="75652"/>
                  <a:pt x="40661" y="74491"/>
                  <a:pt x="42280" y="74491"/>
                </a:cubicBezTo>
                <a:cubicBezTo>
                  <a:pt x="43899" y="74491"/>
                  <a:pt x="43899" y="75316"/>
                  <a:pt x="45518" y="75316"/>
                </a:cubicBezTo>
                <a:cubicBezTo>
                  <a:pt x="47137" y="75316"/>
                  <a:pt x="47137" y="74369"/>
                  <a:pt x="48756" y="74369"/>
                </a:cubicBezTo>
                <a:cubicBezTo>
                  <a:pt x="50375" y="74369"/>
                  <a:pt x="50375" y="75316"/>
                  <a:pt x="52025" y="75316"/>
                </a:cubicBezTo>
                <a:cubicBezTo>
                  <a:pt x="53644" y="75316"/>
                  <a:pt x="53644" y="76018"/>
                  <a:pt x="55232" y="76018"/>
                </a:cubicBezTo>
                <a:cubicBezTo>
                  <a:pt x="56851" y="76018"/>
                  <a:pt x="56851" y="74796"/>
                  <a:pt x="58470" y="74796"/>
                </a:cubicBezTo>
                <a:cubicBezTo>
                  <a:pt x="60089" y="74796"/>
                  <a:pt x="60120" y="75194"/>
                  <a:pt x="61739" y="75194"/>
                </a:cubicBezTo>
                <a:cubicBezTo>
                  <a:pt x="63358" y="75194"/>
                  <a:pt x="63358" y="75468"/>
                  <a:pt x="64977" y="75468"/>
                </a:cubicBezTo>
                <a:cubicBezTo>
                  <a:pt x="66596" y="75468"/>
                  <a:pt x="66596" y="75194"/>
                  <a:pt x="68215" y="75194"/>
                </a:cubicBezTo>
                <a:cubicBezTo>
                  <a:pt x="69834" y="75194"/>
                  <a:pt x="69834" y="74919"/>
                  <a:pt x="71453" y="74919"/>
                </a:cubicBezTo>
                <a:cubicBezTo>
                  <a:pt x="73073" y="74919"/>
                  <a:pt x="73073" y="76079"/>
                  <a:pt x="74722" y="76079"/>
                </a:cubicBezTo>
                <a:cubicBezTo>
                  <a:pt x="76341" y="76079"/>
                  <a:pt x="76341" y="74552"/>
                  <a:pt x="77960" y="74552"/>
                </a:cubicBezTo>
                <a:cubicBezTo>
                  <a:pt x="79579" y="74552"/>
                  <a:pt x="79579" y="74674"/>
                  <a:pt x="81198" y="74674"/>
                </a:cubicBezTo>
                <a:cubicBezTo>
                  <a:pt x="82817" y="74674"/>
                  <a:pt x="82817" y="75743"/>
                  <a:pt x="84437" y="75743"/>
                </a:cubicBezTo>
                <a:cubicBezTo>
                  <a:pt x="86056" y="75743"/>
                  <a:pt x="86056" y="75102"/>
                  <a:pt x="87675" y="75102"/>
                </a:cubicBezTo>
                <a:cubicBezTo>
                  <a:pt x="89324" y="75102"/>
                  <a:pt x="89324" y="76110"/>
                  <a:pt x="90943" y="76110"/>
                </a:cubicBezTo>
                <a:cubicBezTo>
                  <a:pt x="92562" y="76110"/>
                  <a:pt x="92562" y="75071"/>
                  <a:pt x="94181" y="75071"/>
                </a:cubicBezTo>
                <a:cubicBezTo>
                  <a:pt x="95801" y="75071"/>
                  <a:pt x="95801" y="75530"/>
                  <a:pt x="97420" y="75530"/>
                </a:cubicBezTo>
                <a:lnTo>
                  <a:pt x="100658" y="75530"/>
                </a:lnTo>
                <a:cubicBezTo>
                  <a:pt x="102277" y="75530"/>
                  <a:pt x="102277" y="74827"/>
                  <a:pt x="103926" y="74827"/>
                </a:cubicBezTo>
                <a:cubicBezTo>
                  <a:pt x="105546" y="74827"/>
                  <a:pt x="105546" y="74919"/>
                  <a:pt x="107165" y="74919"/>
                </a:cubicBezTo>
                <a:cubicBezTo>
                  <a:pt x="108784" y="74919"/>
                  <a:pt x="108784" y="74949"/>
                  <a:pt x="110403" y="74949"/>
                </a:cubicBezTo>
                <a:cubicBezTo>
                  <a:pt x="112022" y="74949"/>
                  <a:pt x="112022" y="75102"/>
                  <a:pt x="113641" y="75102"/>
                </a:cubicBezTo>
                <a:cubicBezTo>
                  <a:pt x="115260" y="75102"/>
                  <a:pt x="115260" y="76079"/>
                  <a:pt x="116879" y="76079"/>
                </a:cubicBezTo>
                <a:cubicBezTo>
                  <a:pt x="118529" y="76079"/>
                  <a:pt x="118529" y="74399"/>
                  <a:pt x="120148" y="74399"/>
                </a:cubicBezTo>
                <a:cubicBezTo>
                  <a:pt x="121767" y="74399"/>
                  <a:pt x="121767" y="74919"/>
                  <a:pt x="123386" y="74919"/>
                </a:cubicBezTo>
                <a:cubicBezTo>
                  <a:pt x="125005" y="74919"/>
                  <a:pt x="125005" y="75102"/>
                  <a:pt x="126624" y="75102"/>
                </a:cubicBezTo>
                <a:cubicBezTo>
                  <a:pt x="128243" y="75102"/>
                  <a:pt x="128274" y="74552"/>
                  <a:pt x="129893" y="74552"/>
                </a:cubicBezTo>
                <a:cubicBezTo>
                  <a:pt x="131512" y="74552"/>
                  <a:pt x="131512" y="75010"/>
                  <a:pt x="133131" y="75010"/>
                </a:cubicBezTo>
                <a:cubicBezTo>
                  <a:pt x="134750" y="75010"/>
                  <a:pt x="134750" y="75285"/>
                  <a:pt x="136369" y="75285"/>
                </a:cubicBezTo>
                <a:cubicBezTo>
                  <a:pt x="137988" y="75285"/>
                  <a:pt x="137988" y="75102"/>
                  <a:pt x="139638" y="75102"/>
                </a:cubicBezTo>
                <a:cubicBezTo>
                  <a:pt x="141257" y="75102"/>
                  <a:pt x="141257" y="75346"/>
                  <a:pt x="142876" y="75346"/>
                </a:cubicBezTo>
                <a:cubicBezTo>
                  <a:pt x="144495" y="75346"/>
                  <a:pt x="144464" y="75743"/>
                  <a:pt x="146114" y="75805"/>
                </a:cubicBezTo>
                <a:cubicBezTo>
                  <a:pt x="146218" y="75808"/>
                  <a:pt x="146315" y="75810"/>
                  <a:pt x="146406" y="75810"/>
                </a:cubicBezTo>
                <a:cubicBezTo>
                  <a:pt x="147739" y="75810"/>
                  <a:pt x="147833" y="75405"/>
                  <a:pt x="149291" y="74919"/>
                </a:cubicBezTo>
                <a:cubicBezTo>
                  <a:pt x="149291" y="73849"/>
                  <a:pt x="149841" y="73025"/>
                  <a:pt x="149780" y="71955"/>
                </a:cubicBezTo>
                <a:cubicBezTo>
                  <a:pt x="149749" y="70856"/>
                  <a:pt x="149810" y="69756"/>
                  <a:pt x="149719" y="68656"/>
                </a:cubicBezTo>
                <a:cubicBezTo>
                  <a:pt x="149627" y="67587"/>
                  <a:pt x="149535" y="66457"/>
                  <a:pt x="149383" y="65388"/>
                </a:cubicBezTo>
                <a:cubicBezTo>
                  <a:pt x="149230" y="64318"/>
                  <a:pt x="148710" y="63280"/>
                  <a:pt x="148527" y="62210"/>
                </a:cubicBezTo>
                <a:cubicBezTo>
                  <a:pt x="148344" y="61141"/>
                  <a:pt x="147000" y="60316"/>
                  <a:pt x="146786" y="59247"/>
                </a:cubicBezTo>
                <a:cubicBezTo>
                  <a:pt x="146572" y="58209"/>
                  <a:pt x="146542" y="57109"/>
                  <a:pt x="146267" y="56070"/>
                </a:cubicBezTo>
                <a:cubicBezTo>
                  <a:pt x="145961" y="55001"/>
                  <a:pt x="146939" y="53596"/>
                  <a:pt x="146603" y="52557"/>
                </a:cubicBezTo>
                <a:cubicBezTo>
                  <a:pt x="146267" y="51519"/>
                  <a:pt x="144922" y="50816"/>
                  <a:pt x="144556" y="49808"/>
                </a:cubicBezTo>
                <a:cubicBezTo>
                  <a:pt x="144189" y="48800"/>
                  <a:pt x="143487" y="47914"/>
                  <a:pt x="143059" y="46936"/>
                </a:cubicBezTo>
                <a:cubicBezTo>
                  <a:pt x="142662" y="45928"/>
                  <a:pt x="142387" y="44890"/>
                  <a:pt x="141929" y="43881"/>
                </a:cubicBezTo>
                <a:cubicBezTo>
                  <a:pt x="141470" y="42904"/>
                  <a:pt x="141868" y="41499"/>
                  <a:pt x="141379" y="40552"/>
                </a:cubicBezTo>
                <a:cubicBezTo>
                  <a:pt x="140859" y="39574"/>
                  <a:pt x="139821" y="38902"/>
                  <a:pt x="139271" y="37955"/>
                </a:cubicBezTo>
                <a:cubicBezTo>
                  <a:pt x="138721" y="37039"/>
                  <a:pt x="138691" y="35756"/>
                  <a:pt x="138110" y="34870"/>
                </a:cubicBezTo>
                <a:cubicBezTo>
                  <a:pt x="137530" y="33953"/>
                  <a:pt x="137041" y="32915"/>
                  <a:pt x="136430" y="32029"/>
                </a:cubicBezTo>
                <a:cubicBezTo>
                  <a:pt x="135788" y="31143"/>
                  <a:pt x="134353" y="30868"/>
                  <a:pt x="133681" y="29982"/>
                </a:cubicBezTo>
                <a:cubicBezTo>
                  <a:pt x="133039" y="29127"/>
                  <a:pt x="133070" y="27691"/>
                  <a:pt x="132367" y="26866"/>
                </a:cubicBezTo>
                <a:cubicBezTo>
                  <a:pt x="131695" y="26011"/>
                  <a:pt x="130840" y="25308"/>
                  <a:pt x="130076" y="24483"/>
                </a:cubicBezTo>
                <a:cubicBezTo>
                  <a:pt x="129312" y="23689"/>
                  <a:pt x="128548" y="22925"/>
                  <a:pt x="127785" y="22162"/>
                </a:cubicBezTo>
                <a:cubicBezTo>
                  <a:pt x="127021" y="21398"/>
                  <a:pt x="125952" y="20940"/>
                  <a:pt x="125158" y="20206"/>
                </a:cubicBezTo>
                <a:cubicBezTo>
                  <a:pt x="124363" y="19473"/>
                  <a:pt x="123936" y="18282"/>
                  <a:pt x="123111" y="17579"/>
                </a:cubicBezTo>
                <a:cubicBezTo>
                  <a:pt x="122286" y="16877"/>
                  <a:pt x="120698" y="17121"/>
                  <a:pt x="119842" y="16480"/>
                </a:cubicBezTo>
                <a:cubicBezTo>
                  <a:pt x="118956" y="15808"/>
                  <a:pt x="118529" y="14586"/>
                  <a:pt x="117643" y="13975"/>
                </a:cubicBezTo>
                <a:cubicBezTo>
                  <a:pt x="116726" y="13364"/>
                  <a:pt x="115932" y="12569"/>
                  <a:pt x="115016" y="11989"/>
                </a:cubicBezTo>
                <a:cubicBezTo>
                  <a:pt x="114099" y="11409"/>
                  <a:pt x="112908" y="11286"/>
                  <a:pt x="111961" y="10736"/>
                </a:cubicBezTo>
                <a:cubicBezTo>
                  <a:pt x="111014" y="10187"/>
                  <a:pt x="110250" y="9362"/>
                  <a:pt x="109303" y="8842"/>
                </a:cubicBezTo>
                <a:cubicBezTo>
                  <a:pt x="108356" y="8354"/>
                  <a:pt x="107317" y="7987"/>
                  <a:pt x="106309" y="7529"/>
                </a:cubicBezTo>
                <a:cubicBezTo>
                  <a:pt x="105332" y="7071"/>
                  <a:pt x="104446" y="6338"/>
                  <a:pt x="103438" y="5940"/>
                </a:cubicBezTo>
                <a:cubicBezTo>
                  <a:pt x="102460" y="5513"/>
                  <a:pt x="101177" y="5788"/>
                  <a:pt x="100169" y="5421"/>
                </a:cubicBezTo>
                <a:cubicBezTo>
                  <a:pt x="99130" y="5024"/>
                  <a:pt x="98000" y="5116"/>
                  <a:pt x="96961" y="4810"/>
                </a:cubicBezTo>
                <a:cubicBezTo>
                  <a:pt x="95923" y="4474"/>
                  <a:pt x="95037" y="3741"/>
                  <a:pt x="93998" y="3466"/>
                </a:cubicBezTo>
                <a:cubicBezTo>
                  <a:pt x="92929" y="3160"/>
                  <a:pt x="92043" y="2305"/>
                  <a:pt x="90974" y="2091"/>
                </a:cubicBezTo>
                <a:cubicBezTo>
                  <a:pt x="90594" y="2015"/>
                  <a:pt x="90202" y="1997"/>
                  <a:pt x="89807" y="1997"/>
                </a:cubicBezTo>
                <a:cubicBezTo>
                  <a:pt x="89448" y="1997"/>
                  <a:pt x="89085" y="2012"/>
                  <a:pt x="88727" y="2012"/>
                </a:cubicBezTo>
                <a:cubicBezTo>
                  <a:pt x="88371" y="2012"/>
                  <a:pt x="88018" y="1997"/>
                  <a:pt x="87675" y="1939"/>
                </a:cubicBezTo>
                <a:cubicBezTo>
                  <a:pt x="86605" y="1755"/>
                  <a:pt x="85506" y="1816"/>
                  <a:pt x="84437" y="1664"/>
                </a:cubicBezTo>
                <a:cubicBezTo>
                  <a:pt x="83367" y="1541"/>
                  <a:pt x="82359" y="717"/>
                  <a:pt x="81290" y="625"/>
                </a:cubicBezTo>
                <a:cubicBezTo>
                  <a:pt x="81223" y="619"/>
                  <a:pt x="81155" y="617"/>
                  <a:pt x="81088" y="617"/>
                </a:cubicBezTo>
                <a:cubicBezTo>
                  <a:pt x="80079" y="617"/>
                  <a:pt x="79070" y="1206"/>
                  <a:pt x="78061" y="1206"/>
                </a:cubicBezTo>
                <a:cubicBezTo>
                  <a:pt x="78038" y="1206"/>
                  <a:pt x="78014" y="1206"/>
                  <a:pt x="77991" y="1205"/>
                </a:cubicBezTo>
                <a:cubicBezTo>
                  <a:pt x="76891" y="1144"/>
                  <a:pt x="75852" y="14"/>
                  <a:pt x="74753" y="14"/>
                </a:cubicBezTo>
                <a:cubicBezTo>
                  <a:pt x="74020" y="14"/>
                  <a:pt x="73286" y="0"/>
                  <a:pt x="725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70" name="Google Shape;170;p11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71" name="Google Shape;171;p11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72" name="Google Shape;172;p11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11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4" name="Google Shape;174;p11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75" name="Google Shape;175;p11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6" name="Google Shape;176;p11"/>
          <p:cNvGrpSpPr/>
          <p:nvPr/>
        </p:nvGrpSpPr>
        <p:grpSpPr>
          <a:xfrm flipH="1">
            <a:off x="9517380" y="4859136"/>
            <a:ext cx="1799659" cy="909273"/>
            <a:chOff x="1866724" y="1193292"/>
            <a:chExt cx="6154785" cy="3109690"/>
          </a:xfrm>
        </p:grpSpPr>
        <p:sp>
          <p:nvSpPr>
            <p:cNvPr id="177" name="Google Shape;177;p11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79" name="Google Shape;179;p11"/>
          <p:cNvSpPr/>
          <p:nvPr/>
        </p:nvSpPr>
        <p:spPr>
          <a:xfrm flipH="1">
            <a:off x="10154601" y="169092"/>
            <a:ext cx="2274137" cy="62759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0" name="Google Shape;180;p11"/>
          <p:cNvSpPr/>
          <p:nvPr/>
        </p:nvSpPr>
        <p:spPr>
          <a:xfrm flipH="1">
            <a:off x="413234" y="796667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0652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image" Target="../media/image1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662600"/>
            <a:ext cx="10290000" cy="44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●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○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■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●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○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■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●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○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■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7841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80" r:id="rId11"/>
    <p:sldLayoutId id="2147483681" r:id="rId12"/>
    <p:sldLayoutId id="2147483682" r:id="rId13"/>
    <p:sldLayoutId id="2147483685" r:id="rId14"/>
    <p:sldLayoutId id="2147483686" r:id="rId15"/>
    <p:sldLayoutId id="2147483687" r:id="rId16"/>
    <p:sldLayoutId id="2147483688" r:id="rId17"/>
    <p:sldLayoutId id="2147483689" r:id="rId18"/>
    <p:sldLayoutId id="2147483690" r:id="rId19"/>
    <p:sldLayoutId id="2147483691" r:id="rId20"/>
    <p:sldLayoutId id="2147483692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5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 rot="5400000">
            <a:off x="2863237" y="-2438818"/>
            <a:ext cx="6465535" cy="1173563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4" tIns="121894" rIns="121894" bIns="121894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515260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8" r:id="rId4"/>
    <p:sldLayoutId id="2147483712" r:id="rId5"/>
    <p:sldLayoutId id="2147483713" r:id="rId6"/>
    <p:sldLayoutId id="2147483715" r:id="rId7"/>
    <p:sldLayoutId id="2147483716" r:id="rId8"/>
    <p:sldLayoutId id="2147483721" r:id="rId9"/>
    <p:sldLayoutId id="2147483723" r:id="rId10"/>
    <p:sldLayoutId id="2147483724" r:id="rId11"/>
    <p:sldLayoutId id="2147483725" r:id="rId12"/>
    <p:sldLayoutId id="2147483726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099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</p:sldLayoutIdLst>
  <p:transition spd="slow" advClick="0" advTm="2000">
    <p:randomBar dir="vert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5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 rot="5400000">
            <a:off x="2863235" y="-2438818"/>
            <a:ext cx="6465535" cy="1173563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072796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2" r:id="rId1"/>
    <p:sldLayoutId id="2147483747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60" r:id="rId8"/>
    <p:sldLayoutId id="2147483762" r:id="rId9"/>
    <p:sldLayoutId id="2147483763" r:id="rId10"/>
    <p:sldLayoutId id="2147483764" r:id="rId11"/>
    <p:sldLayoutId id="2147483765" r:id="rId12"/>
    <p:sldLayoutId id="2147483766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951767" y="1548033"/>
            <a:ext cx="10173600" cy="46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106700" y="303967"/>
            <a:ext cx="9371200" cy="6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127645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  <p:sldLayoutId id="2147483781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5.t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58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slideLayout" Target="../slideLayouts/slideLayout28.xml"/><Relationship Id="rId18" Type="http://schemas.openxmlformats.org/officeDocument/2006/relationships/image" Target="../media/image19.png"/><Relationship Id="rId3" Type="http://schemas.microsoft.com/office/2007/relationships/media" Target="../media/media2.wav"/><Relationship Id="rId21" Type="http://schemas.openxmlformats.org/officeDocument/2006/relationships/image" Target="../media/image22.png"/><Relationship Id="rId7" Type="http://schemas.microsoft.com/office/2007/relationships/media" Target="../media/media4.mp3"/><Relationship Id="rId12" Type="http://schemas.openxmlformats.org/officeDocument/2006/relationships/audio" Target="../media/media6.wav"/><Relationship Id="rId17" Type="http://schemas.openxmlformats.org/officeDocument/2006/relationships/image" Target="../media/image18.png"/><Relationship Id="rId25" Type="http://schemas.openxmlformats.org/officeDocument/2006/relationships/image" Target="../media/image24.png"/><Relationship Id="rId2" Type="http://schemas.openxmlformats.org/officeDocument/2006/relationships/audio" Target="../media/media1.wav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microsoft.com/office/2007/relationships/media" Target="../media/media1.wav"/><Relationship Id="rId6" Type="http://schemas.openxmlformats.org/officeDocument/2006/relationships/audio" Target="../media/media3.mp3"/><Relationship Id="rId11" Type="http://schemas.microsoft.com/office/2007/relationships/media" Target="../media/media6.wav"/><Relationship Id="rId24" Type="http://schemas.microsoft.com/office/2007/relationships/hdphoto" Target="../media/hdphoto2.wdp"/><Relationship Id="rId5" Type="http://schemas.microsoft.com/office/2007/relationships/media" Target="../media/media3.mp3"/><Relationship Id="rId15" Type="http://schemas.openxmlformats.org/officeDocument/2006/relationships/image" Target="../media/image16.png"/><Relationship Id="rId23" Type="http://schemas.openxmlformats.org/officeDocument/2006/relationships/image" Target="../media/image23.png"/><Relationship Id="rId10" Type="http://schemas.openxmlformats.org/officeDocument/2006/relationships/audio" Target="../media/media5.mp3"/><Relationship Id="rId19" Type="http://schemas.openxmlformats.org/officeDocument/2006/relationships/image" Target="../media/image20.png"/><Relationship Id="rId4" Type="http://schemas.openxmlformats.org/officeDocument/2006/relationships/audio" Target="../media/media2.wav"/><Relationship Id="rId9" Type="http://schemas.microsoft.com/office/2007/relationships/media" Target="../media/media5.mp3"/><Relationship Id="rId14" Type="http://schemas.openxmlformats.org/officeDocument/2006/relationships/notesSlide" Target="../notesSlides/notesSlide1.xml"/><Relationship Id="rId22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Relationship Id="rId6" Type="http://schemas.microsoft.com/office/2007/relationships/hdphoto" Target="../media/hdphoto3.wdp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Relationship Id="rId6" Type="http://schemas.microsoft.com/office/2007/relationships/hdphoto" Target="../media/hdphoto4.wdp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Relationship Id="rId6" Type="http://schemas.microsoft.com/office/2007/relationships/hdphoto" Target="../media/hdphoto4.wdp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microsoft.com/office/2007/relationships/hdphoto" Target="../media/hdphoto8.wdp"/><Relationship Id="rId18" Type="http://schemas.microsoft.com/office/2007/relationships/hdphoto" Target="../media/hdphoto10.wdp"/><Relationship Id="rId3" Type="http://schemas.openxmlformats.org/officeDocument/2006/relationships/audio" Target="../media/audio2.wav"/><Relationship Id="rId21" Type="http://schemas.openxmlformats.org/officeDocument/2006/relationships/image" Target="../media/image85.png"/><Relationship Id="rId7" Type="http://schemas.microsoft.com/office/2007/relationships/hdphoto" Target="../media/hdphoto5.wdp"/><Relationship Id="rId12" Type="http://schemas.openxmlformats.org/officeDocument/2006/relationships/image" Target="../media/image80.png"/><Relationship Id="rId17" Type="http://schemas.openxmlformats.org/officeDocument/2006/relationships/image" Target="../media/image83.png"/><Relationship Id="rId2" Type="http://schemas.openxmlformats.org/officeDocument/2006/relationships/notesSlide" Target="../notesSlides/notesSlide30.xml"/><Relationship Id="rId16" Type="http://schemas.microsoft.com/office/2007/relationships/hdphoto" Target="../media/hdphoto9.wdp"/><Relationship Id="rId20" Type="http://schemas.microsoft.com/office/2007/relationships/hdphoto" Target="../media/hdphoto11.wdp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77.png"/><Relationship Id="rId11" Type="http://schemas.microsoft.com/office/2007/relationships/hdphoto" Target="../media/hdphoto7.wdp"/><Relationship Id="rId24" Type="http://schemas.microsoft.com/office/2007/relationships/hdphoto" Target="../media/hdphoto13.wdp"/><Relationship Id="rId5" Type="http://schemas.openxmlformats.org/officeDocument/2006/relationships/image" Target="../media/image76.png"/><Relationship Id="rId15" Type="http://schemas.openxmlformats.org/officeDocument/2006/relationships/image" Target="../media/image82.png"/><Relationship Id="rId23" Type="http://schemas.openxmlformats.org/officeDocument/2006/relationships/image" Target="../media/image86.png"/><Relationship Id="rId10" Type="http://schemas.openxmlformats.org/officeDocument/2006/relationships/image" Target="../media/image79.png"/><Relationship Id="rId19" Type="http://schemas.openxmlformats.org/officeDocument/2006/relationships/image" Target="../media/image84.png"/><Relationship Id="rId4" Type="http://schemas.openxmlformats.org/officeDocument/2006/relationships/image" Target="../media/image75.jpg"/><Relationship Id="rId9" Type="http://schemas.microsoft.com/office/2007/relationships/hdphoto" Target="../media/hdphoto6.wdp"/><Relationship Id="rId14" Type="http://schemas.openxmlformats.org/officeDocument/2006/relationships/image" Target="../media/image81.png"/><Relationship Id="rId22" Type="http://schemas.microsoft.com/office/2007/relationships/hdphoto" Target="../media/hdphoto12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microsoft.com/office/2007/relationships/hdphoto" Target="../media/hdphoto8.wdp"/><Relationship Id="rId18" Type="http://schemas.microsoft.com/office/2007/relationships/hdphoto" Target="../media/hdphoto10.wdp"/><Relationship Id="rId3" Type="http://schemas.openxmlformats.org/officeDocument/2006/relationships/audio" Target="../media/audio2.wav"/><Relationship Id="rId21" Type="http://schemas.openxmlformats.org/officeDocument/2006/relationships/image" Target="../media/image85.png"/><Relationship Id="rId7" Type="http://schemas.microsoft.com/office/2007/relationships/hdphoto" Target="../media/hdphoto5.wdp"/><Relationship Id="rId12" Type="http://schemas.openxmlformats.org/officeDocument/2006/relationships/image" Target="../media/image80.png"/><Relationship Id="rId17" Type="http://schemas.openxmlformats.org/officeDocument/2006/relationships/image" Target="../media/image83.png"/><Relationship Id="rId2" Type="http://schemas.openxmlformats.org/officeDocument/2006/relationships/notesSlide" Target="../notesSlides/notesSlide31.xml"/><Relationship Id="rId16" Type="http://schemas.microsoft.com/office/2007/relationships/hdphoto" Target="../media/hdphoto9.wdp"/><Relationship Id="rId20" Type="http://schemas.microsoft.com/office/2007/relationships/hdphoto" Target="../media/hdphoto11.wdp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77.png"/><Relationship Id="rId11" Type="http://schemas.microsoft.com/office/2007/relationships/hdphoto" Target="../media/hdphoto7.wdp"/><Relationship Id="rId5" Type="http://schemas.openxmlformats.org/officeDocument/2006/relationships/image" Target="../media/image76.png"/><Relationship Id="rId15" Type="http://schemas.openxmlformats.org/officeDocument/2006/relationships/image" Target="../media/image82.png"/><Relationship Id="rId10" Type="http://schemas.openxmlformats.org/officeDocument/2006/relationships/image" Target="../media/image79.png"/><Relationship Id="rId19" Type="http://schemas.openxmlformats.org/officeDocument/2006/relationships/image" Target="../media/image84.png"/><Relationship Id="rId4" Type="http://schemas.openxmlformats.org/officeDocument/2006/relationships/image" Target="../media/image75.jpg"/><Relationship Id="rId9" Type="http://schemas.microsoft.com/office/2007/relationships/hdphoto" Target="../media/hdphoto6.wdp"/><Relationship Id="rId14" Type="http://schemas.openxmlformats.org/officeDocument/2006/relationships/image" Target="../media/image81.png"/><Relationship Id="rId22" Type="http://schemas.microsoft.com/office/2007/relationships/hdphoto" Target="../media/hdphoto12.wdp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microsoft.com/office/2007/relationships/hdphoto" Target="../media/hdphoto8.wdp"/><Relationship Id="rId18" Type="http://schemas.microsoft.com/office/2007/relationships/hdphoto" Target="../media/hdphoto10.wdp"/><Relationship Id="rId3" Type="http://schemas.openxmlformats.org/officeDocument/2006/relationships/audio" Target="../media/audio2.wav"/><Relationship Id="rId21" Type="http://schemas.openxmlformats.org/officeDocument/2006/relationships/image" Target="../media/image85.png"/><Relationship Id="rId7" Type="http://schemas.microsoft.com/office/2007/relationships/hdphoto" Target="../media/hdphoto5.wdp"/><Relationship Id="rId12" Type="http://schemas.openxmlformats.org/officeDocument/2006/relationships/image" Target="../media/image80.png"/><Relationship Id="rId17" Type="http://schemas.openxmlformats.org/officeDocument/2006/relationships/image" Target="../media/image83.png"/><Relationship Id="rId2" Type="http://schemas.openxmlformats.org/officeDocument/2006/relationships/notesSlide" Target="../notesSlides/notesSlide32.xml"/><Relationship Id="rId16" Type="http://schemas.microsoft.com/office/2007/relationships/hdphoto" Target="../media/hdphoto9.wdp"/><Relationship Id="rId20" Type="http://schemas.microsoft.com/office/2007/relationships/hdphoto" Target="../media/hdphoto11.wdp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77.png"/><Relationship Id="rId11" Type="http://schemas.microsoft.com/office/2007/relationships/hdphoto" Target="../media/hdphoto7.wdp"/><Relationship Id="rId5" Type="http://schemas.openxmlformats.org/officeDocument/2006/relationships/image" Target="../media/image76.png"/><Relationship Id="rId15" Type="http://schemas.openxmlformats.org/officeDocument/2006/relationships/image" Target="../media/image82.png"/><Relationship Id="rId10" Type="http://schemas.openxmlformats.org/officeDocument/2006/relationships/image" Target="../media/image79.png"/><Relationship Id="rId19" Type="http://schemas.openxmlformats.org/officeDocument/2006/relationships/image" Target="../media/image84.png"/><Relationship Id="rId4" Type="http://schemas.openxmlformats.org/officeDocument/2006/relationships/image" Target="../media/image75.jpg"/><Relationship Id="rId9" Type="http://schemas.microsoft.com/office/2007/relationships/hdphoto" Target="../media/hdphoto6.wdp"/><Relationship Id="rId14" Type="http://schemas.openxmlformats.org/officeDocument/2006/relationships/image" Target="../media/image81.png"/><Relationship Id="rId22" Type="http://schemas.microsoft.com/office/2007/relationships/hdphoto" Target="../media/hdphoto12.wdp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microsoft.com/office/2007/relationships/hdphoto" Target="../media/hdphoto8.wdp"/><Relationship Id="rId18" Type="http://schemas.microsoft.com/office/2007/relationships/hdphoto" Target="../media/hdphoto10.wdp"/><Relationship Id="rId3" Type="http://schemas.openxmlformats.org/officeDocument/2006/relationships/audio" Target="../media/audio2.wav"/><Relationship Id="rId7" Type="http://schemas.microsoft.com/office/2007/relationships/hdphoto" Target="../media/hdphoto5.wdp"/><Relationship Id="rId12" Type="http://schemas.openxmlformats.org/officeDocument/2006/relationships/image" Target="../media/image80.png"/><Relationship Id="rId17" Type="http://schemas.openxmlformats.org/officeDocument/2006/relationships/image" Target="../media/image83.png"/><Relationship Id="rId2" Type="http://schemas.openxmlformats.org/officeDocument/2006/relationships/notesSlide" Target="../notesSlides/notesSlide33.xml"/><Relationship Id="rId16" Type="http://schemas.microsoft.com/office/2007/relationships/hdphoto" Target="../media/hdphoto9.wdp"/><Relationship Id="rId20" Type="http://schemas.microsoft.com/office/2007/relationships/hdphoto" Target="../media/hdphoto12.wdp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77.png"/><Relationship Id="rId11" Type="http://schemas.microsoft.com/office/2007/relationships/hdphoto" Target="../media/hdphoto7.wdp"/><Relationship Id="rId5" Type="http://schemas.openxmlformats.org/officeDocument/2006/relationships/image" Target="../media/image76.png"/><Relationship Id="rId15" Type="http://schemas.openxmlformats.org/officeDocument/2006/relationships/image" Target="../media/image82.png"/><Relationship Id="rId10" Type="http://schemas.openxmlformats.org/officeDocument/2006/relationships/image" Target="../media/image79.png"/><Relationship Id="rId19" Type="http://schemas.openxmlformats.org/officeDocument/2006/relationships/image" Target="../media/image85.png"/><Relationship Id="rId4" Type="http://schemas.openxmlformats.org/officeDocument/2006/relationships/image" Target="../media/image75.jpg"/><Relationship Id="rId9" Type="http://schemas.microsoft.com/office/2007/relationships/hdphoto" Target="../media/hdphoto6.wdp"/><Relationship Id="rId14" Type="http://schemas.openxmlformats.org/officeDocument/2006/relationships/image" Target="../media/image8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microsoft.com/office/2007/relationships/hdphoto" Target="../media/hdphoto8.wdp"/><Relationship Id="rId18" Type="http://schemas.openxmlformats.org/officeDocument/2006/relationships/image" Target="../media/image85.png"/><Relationship Id="rId3" Type="http://schemas.openxmlformats.org/officeDocument/2006/relationships/audio" Target="../media/audio2.wav"/><Relationship Id="rId7" Type="http://schemas.microsoft.com/office/2007/relationships/hdphoto" Target="../media/hdphoto5.wdp"/><Relationship Id="rId12" Type="http://schemas.openxmlformats.org/officeDocument/2006/relationships/image" Target="../media/image80.png"/><Relationship Id="rId17" Type="http://schemas.microsoft.com/office/2007/relationships/hdphoto" Target="../media/hdphoto10.wdp"/><Relationship Id="rId2" Type="http://schemas.openxmlformats.org/officeDocument/2006/relationships/notesSlide" Target="../notesSlides/notesSlide34.xml"/><Relationship Id="rId16" Type="http://schemas.openxmlformats.org/officeDocument/2006/relationships/image" Target="../media/image83.png"/><Relationship Id="rId20" Type="http://schemas.openxmlformats.org/officeDocument/2006/relationships/image" Target="../media/image81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77.png"/><Relationship Id="rId11" Type="http://schemas.microsoft.com/office/2007/relationships/hdphoto" Target="../media/hdphoto7.wdp"/><Relationship Id="rId5" Type="http://schemas.openxmlformats.org/officeDocument/2006/relationships/image" Target="../media/image76.png"/><Relationship Id="rId15" Type="http://schemas.microsoft.com/office/2007/relationships/hdphoto" Target="../media/hdphoto9.wdp"/><Relationship Id="rId10" Type="http://schemas.openxmlformats.org/officeDocument/2006/relationships/image" Target="../media/image79.png"/><Relationship Id="rId19" Type="http://schemas.microsoft.com/office/2007/relationships/hdphoto" Target="../media/hdphoto12.wdp"/><Relationship Id="rId4" Type="http://schemas.openxmlformats.org/officeDocument/2006/relationships/image" Target="../media/image75.jpg"/><Relationship Id="rId9" Type="http://schemas.microsoft.com/office/2007/relationships/hdphoto" Target="../media/hdphoto6.wdp"/><Relationship Id="rId14" Type="http://schemas.openxmlformats.org/officeDocument/2006/relationships/image" Target="../media/image8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1.PNG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" y="20888"/>
            <a:ext cx="12190992" cy="6851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106" y="321296"/>
            <a:ext cx="1533813" cy="992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2644" y="14225"/>
            <a:ext cx="12166712" cy="684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3067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510183" y="149774"/>
            <a:ext cx="4072472" cy="2574107"/>
            <a:chOff x="135971" y="180110"/>
            <a:chExt cx="3102988" cy="1891061"/>
          </a:xfrm>
        </p:grpSpPr>
        <p:sp>
          <p:nvSpPr>
            <p:cNvPr id="2328" name="Google Shape;2328;p68"/>
            <p:cNvSpPr/>
            <p:nvPr/>
          </p:nvSpPr>
          <p:spPr>
            <a:xfrm>
              <a:off x="135971" y="180110"/>
              <a:ext cx="3102988" cy="1891061"/>
            </a:xfrm>
            <a:custGeom>
              <a:avLst/>
              <a:gdLst/>
              <a:ahLst/>
              <a:cxnLst/>
              <a:rect l="l" t="t" r="r" b="b"/>
              <a:pathLst>
                <a:path w="48616" h="37449" extrusionOk="0">
                  <a:moveTo>
                    <a:pt x="44487" y="3861"/>
                  </a:moveTo>
                  <a:lnTo>
                    <a:pt x="44487" y="33732"/>
                  </a:lnTo>
                  <a:lnTo>
                    <a:pt x="4273" y="33732"/>
                  </a:lnTo>
                  <a:lnTo>
                    <a:pt x="4273" y="3861"/>
                  </a:lnTo>
                  <a:close/>
                  <a:moveTo>
                    <a:pt x="1961" y="1"/>
                  </a:moveTo>
                  <a:cubicBezTo>
                    <a:pt x="888" y="1"/>
                    <a:pt x="0" y="868"/>
                    <a:pt x="0" y="1962"/>
                  </a:cubicBezTo>
                  <a:lnTo>
                    <a:pt x="0" y="35487"/>
                  </a:lnTo>
                  <a:cubicBezTo>
                    <a:pt x="0" y="36560"/>
                    <a:pt x="888" y="37448"/>
                    <a:pt x="1961" y="37448"/>
                  </a:cubicBezTo>
                  <a:lnTo>
                    <a:pt x="46655" y="37448"/>
                  </a:lnTo>
                  <a:cubicBezTo>
                    <a:pt x="47728" y="37448"/>
                    <a:pt x="48616" y="36560"/>
                    <a:pt x="48616" y="35487"/>
                  </a:cubicBezTo>
                  <a:lnTo>
                    <a:pt x="48616" y="1962"/>
                  </a:lnTo>
                  <a:cubicBezTo>
                    <a:pt x="48616" y="868"/>
                    <a:pt x="47728" y="1"/>
                    <a:pt x="46655" y="1"/>
                  </a:cubicBezTo>
                  <a:close/>
                </a:path>
              </a:pathLst>
            </a:custGeom>
            <a:solidFill>
              <a:schemeClr val="accent4">
                <a:lumMod val="9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385590" y="393684"/>
              <a:ext cx="2577947" cy="146524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510183" y="2968256"/>
            <a:ext cx="4072472" cy="2574107"/>
            <a:chOff x="135971" y="180110"/>
            <a:chExt cx="3102988" cy="1891061"/>
          </a:xfrm>
        </p:grpSpPr>
        <p:sp>
          <p:nvSpPr>
            <p:cNvPr id="33" name="Google Shape;2328;p68"/>
            <p:cNvSpPr/>
            <p:nvPr/>
          </p:nvSpPr>
          <p:spPr>
            <a:xfrm>
              <a:off x="135971" y="180110"/>
              <a:ext cx="3102988" cy="1891061"/>
            </a:xfrm>
            <a:custGeom>
              <a:avLst/>
              <a:gdLst/>
              <a:ahLst/>
              <a:cxnLst/>
              <a:rect l="l" t="t" r="r" b="b"/>
              <a:pathLst>
                <a:path w="48616" h="37449" extrusionOk="0">
                  <a:moveTo>
                    <a:pt x="44487" y="3861"/>
                  </a:moveTo>
                  <a:lnTo>
                    <a:pt x="44487" y="33732"/>
                  </a:lnTo>
                  <a:lnTo>
                    <a:pt x="4273" y="33732"/>
                  </a:lnTo>
                  <a:lnTo>
                    <a:pt x="4273" y="3861"/>
                  </a:lnTo>
                  <a:close/>
                  <a:moveTo>
                    <a:pt x="1961" y="1"/>
                  </a:moveTo>
                  <a:cubicBezTo>
                    <a:pt x="888" y="1"/>
                    <a:pt x="0" y="868"/>
                    <a:pt x="0" y="1962"/>
                  </a:cubicBezTo>
                  <a:lnTo>
                    <a:pt x="0" y="35487"/>
                  </a:lnTo>
                  <a:cubicBezTo>
                    <a:pt x="0" y="36560"/>
                    <a:pt x="888" y="37448"/>
                    <a:pt x="1961" y="37448"/>
                  </a:cubicBezTo>
                  <a:lnTo>
                    <a:pt x="46655" y="37448"/>
                  </a:lnTo>
                  <a:cubicBezTo>
                    <a:pt x="47728" y="37448"/>
                    <a:pt x="48616" y="36560"/>
                    <a:pt x="48616" y="35487"/>
                  </a:cubicBezTo>
                  <a:lnTo>
                    <a:pt x="48616" y="1962"/>
                  </a:lnTo>
                  <a:cubicBezTo>
                    <a:pt x="48616" y="868"/>
                    <a:pt x="47728" y="1"/>
                    <a:pt x="46655" y="1"/>
                  </a:cubicBezTo>
                  <a:close/>
                </a:path>
              </a:pathLst>
            </a:custGeom>
            <a:solidFill>
              <a:schemeClr val="accent4">
                <a:lumMod val="9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385590" y="393684"/>
              <a:ext cx="2577947" cy="146524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532038" y="139662"/>
            <a:ext cx="4072472" cy="2574107"/>
            <a:chOff x="135971" y="180110"/>
            <a:chExt cx="3102988" cy="1891061"/>
          </a:xfrm>
        </p:grpSpPr>
        <p:sp>
          <p:nvSpPr>
            <p:cNvPr id="36" name="Google Shape;2328;p68"/>
            <p:cNvSpPr/>
            <p:nvPr/>
          </p:nvSpPr>
          <p:spPr>
            <a:xfrm>
              <a:off x="135971" y="180110"/>
              <a:ext cx="3102988" cy="1891061"/>
            </a:xfrm>
            <a:custGeom>
              <a:avLst/>
              <a:gdLst/>
              <a:ahLst/>
              <a:cxnLst/>
              <a:rect l="l" t="t" r="r" b="b"/>
              <a:pathLst>
                <a:path w="48616" h="37449" extrusionOk="0">
                  <a:moveTo>
                    <a:pt x="44487" y="3861"/>
                  </a:moveTo>
                  <a:lnTo>
                    <a:pt x="44487" y="33732"/>
                  </a:lnTo>
                  <a:lnTo>
                    <a:pt x="4273" y="33732"/>
                  </a:lnTo>
                  <a:lnTo>
                    <a:pt x="4273" y="3861"/>
                  </a:lnTo>
                  <a:close/>
                  <a:moveTo>
                    <a:pt x="1961" y="1"/>
                  </a:moveTo>
                  <a:cubicBezTo>
                    <a:pt x="888" y="1"/>
                    <a:pt x="0" y="868"/>
                    <a:pt x="0" y="1962"/>
                  </a:cubicBezTo>
                  <a:lnTo>
                    <a:pt x="0" y="35487"/>
                  </a:lnTo>
                  <a:cubicBezTo>
                    <a:pt x="0" y="36560"/>
                    <a:pt x="888" y="37448"/>
                    <a:pt x="1961" y="37448"/>
                  </a:cubicBezTo>
                  <a:lnTo>
                    <a:pt x="46655" y="37448"/>
                  </a:lnTo>
                  <a:cubicBezTo>
                    <a:pt x="47728" y="37448"/>
                    <a:pt x="48616" y="36560"/>
                    <a:pt x="48616" y="35487"/>
                  </a:cubicBezTo>
                  <a:lnTo>
                    <a:pt x="48616" y="1962"/>
                  </a:lnTo>
                  <a:cubicBezTo>
                    <a:pt x="48616" y="868"/>
                    <a:pt x="47728" y="1"/>
                    <a:pt x="46655" y="1"/>
                  </a:cubicBezTo>
                  <a:close/>
                </a:path>
              </a:pathLst>
            </a:custGeom>
            <a:solidFill>
              <a:schemeClr val="accent4">
                <a:lumMod val="9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385590" y="393684"/>
              <a:ext cx="2577947" cy="146524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532038" y="2968256"/>
            <a:ext cx="4072472" cy="2574107"/>
            <a:chOff x="135971" y="180110"/>
            <a:chExt cx="3102988" cy="1891061"/>
          </a:xfrm>
        </p:grpSpPr>
        <p:sp>
          <p:nvSpPr>
            <p:cNvPr id="39" name="Google Shape;2328;p68"/>
            <p:cNvSpPr/>
            <p:nvPr/>
          </p:nvSpPr>
          <p:spPr>
            <a:xfrm>
              <a:off x="135971" y="180110"/>
              <a:ext cx="3102988" cy="1891061"/>
            </a:xfrm>
            <a:custGeom>
              <a:avLst/>
              <a:gdLst/>
              <a:ahLst/>
              <a:cxnLst/>
              <a:rect l="l" t="t" r="r" b="b"/>
              <a:pathLst>
                <a:path w="48616" h="37449" extrusionOk="0">
                  <a:moveTo>
                    <a:pt x="44487" y="3861"/>
                  </a:moveTo>
                  <a:lnTo>
                    <a:pt x="44487" y="33732"/>
                  </a:lnTo>
                  <a:lnTo>
                    <a:pt x="4273" y="33732"/>
                  </a:lnTo>
                  <a:lnTo>
                    <a:pt x="4273" y="3861"/>
                  </a:lnTo>
                  <a:close/>
                  <a:moveTo>
                    <a:pt x="1961" y="1"/>
                  </a:moveTo>
                  <a:cubicBezTo>
                    <a:pt x="888" y="1"/>
                    <a:pt x="0" y="868"/>
                    <a:pt x="0" y="1962"/>
                  </a:cubicBezTo>
                  <a:lnTo>
                    <a:pt x="0" y="35487"/>
                  </a:lnTo>
                  <a:cubicBezTo>
                    <a:pt x="0" y="36560"/>
                    <a:pt x="888" y="37448"/>
                    <a:pt x="1961" y="37448"/>
                  </a:cubicBezTo>
                  <a:lnTo>
                    <a:pt x="46655" y="37448"/>
                  </a:lnTo>
                  <a:cubicBezTo>
                    <a:pt x="47728" y="37448"/>
                    <a:pt x="48616" y="36560"/>
                    <a:pt x="48616" y="35487"/>
                  </a:cubicBezTo>
                  <a:lnTo>
                    <a:pt x="48616" y="1962"/>
                  </a:lnTo>
                  <a:cubicBezTo>
                    <a:pt x="48616" y="868"/>
                    <a:pt x="47728" y="1"/>
                    <a:pt x="46655" y="1"/>
                  </a:cubicBezTo>
                  <a:close/>
                </a:path>
              </a:pathLst>
            </a:custGeom>
            <a:solidFill>
              <a:schemeClr val="accent4">
                <a:lumMod val="9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385590" y="401777"/>
              <a:ext cx="2577947" cy="146524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307" y="430378"/>
            <a:ext cx="2930359" cy="19944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907" y="534790"/>
            <a:ext cx="2064734" cy="189007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792" y="3460652"/>
            <a:ext cx="3309309" cy="14004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515" y="3324093"/>
            <a:ext cx="2807650" cy="1886277"/>
          </a:xfrm>
          <a:prstGeom prst="rect">
            <a:avLst/>
          </a:prstGeom>
        </p:spPr>
      </p:pic>
      <p:sp>
        <p:nvSpPr>
          <p:cNvPr id="18" name="9 CuadroTexto">
            <a:extLst>
              <a:ext uri="{FF2B5EF4-FFF2-40B4-BE49-F238E27FC236}">
                <a16:creationId xmlns:a16="http://schemas.microsoft.com/office/drawing/2014/main" id="{3F107300-3C7D-FFE5-C693-E7AD3DAA79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0" y="4279126"/>
            <a:ext cx="3113574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s-ES_tradnl" altLang="es-ES" sz="4800" kern="1200" dirty="0">
                <a:solidFill>
                  <a:srgbClr val="FF0000"/>
                </a:solidFill>
                <a:highlight>
                  <a:srgbClr val="FFFF00"/>
                </a:highlight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a </a:t>
            </a:r>
            <a:r>
              <a:rPr lang="es-ES_tradnl" altLang="es-ES" sz="4800" kern="1200" dirty="0" err="1">
                <a:solidFill>
                  <a:srgbClr val="FF0000"/>
                </a:solidFill>
                <a:highlight>
                  <a:srgbClr val="FFFF00"/>
                </a:highlight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horse</a:t>
            </a:r>
            <a:r>
              <a:rPr lang="es-ES_tradnl" altLang="es-ES" sz="4800" dirty="0">
                <a:solidFill>
                  <a:srgbClr val="FFFF00"/>
                </a:solidFill>
                <a:highlight>
                  <a:srgbClr val="FFFF00"/>
                </a:highlight>
                <a:latin typeface="Comic Sans MS" panose="030F0702030302020204" pitchFamily="66" charset="0"/>
                <a:cs typeface="Arial" panose="020B0604020202020204" pitchFamily="34" charset="0"/>
              </a:rPr>
              <a:t>…</a:t>
            </a:r>
            <a:endParaRPr lang="es-ES_tradnl" altLang="es-ES" sz="4800" kern="1200" dirty="0">
              <a:solidFill>
                <a:srgbClr val="FFFF00"/>
              </a:solidFill>
              <a:highlight>
                <a:srgbClr val="FFFF00"/>
              </a:highlight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586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18218 L -0.16862 0.08565 C -0.20364 0.06482 -0.25612 0.05394 -0.31145 0.05394 C -0.37421 0.05394 -0.42461 0.06482 -0.45963 0.08565 L -0.6276 0.18218 " pathEditMode="relative" rAng="0" ptsTypes="AAAAA">
                                      <p:cBhvr>
                                        <p:cTn id="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80" y="-64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81632"/>
            <a:ext cx="12192000" cy="1252227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861" y="4537821"/>
            <a:ext cx="3003473" cy="1406691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866" y="4537822"/>
            <a:ext cx="1201460" cy="134198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311" y="4124913"/>
            <a:ext cx="1790496" cy="1980975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2524540" y="-575464"/>
            <a:ext cx="7617340" cy="5636786"/>
            <a:chOff x="1121089" y="846927"/>
            <a:chExt cx="4590879" cy="2346995"/>
          </a:xfrm>
        </p:grpSpPr>
        <p:grpSp>
          <p:nvGrpSpPr>
            <p:cNvPr id="19" name="组合 18"/>
            <p:cNvGrpSpPr/>
            <p:nvPr/>
          </p:nvGrpSpPr>
          <p:grpSpPr>
            <a:xfrm>
              <a:off x="1121089" y="846927"/>
              <a:ext cx="4590879" cy="2346995"/>
              <a:chOff x="1130922" y="1112398"/>
              <a:chExt cx="4590879" cy="2346995"/>
            </a:xfrm>
          </p:grpSpPr>
          <p:pic>
            <p:nvPicPr>
              <p:cNvPr id="22" name="图片 21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49173" y="1112398"/>
                <a:ext cx="1546414" cy="1546414"/>
              </a:xfrm>
              <a:prstGeom prst="rect">
                <a:avLst/>
              </a:prstGeom>
            </p:spPr>
          </p:pic>
          <p:sp>
            <p:nvSpPr>
              <p:cNvPr id="21" name="矩形: 圆角 20"/>
              <p:cNvSpPr/>
              <p:nvPr/>
            </p:nvSpPr>
            <p:spPr>
              <a:xfrm>
                <a:off x="1130922" y="2349374"/>
                <a:ext cx="4590879" cy="1110019"/>
              </a:xfrm>
              <a:prstGeom prst="roundRect">
                <a:avLst/>
              </a:prstGeom>
              <a:solidFill>
                <a:srgbClr val="FFFFFF"/>
              </a:solidFill>
              <a:ln w="57150">
                <a:solidFill>
                  <a:srgbClr val="FDDDE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zh-CN" altLang="en-US" sz="4000">
                  <a:solidFill>
                    <a:prstClr val="white"/>
                  </a:solidFill>
                  <a:ea typeface="方正黑体简体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20" name="文本框 19"/>
            <p:cNvSpPr txBox="1"/>
            <p:nvPr/>
          </p:nvSpPr>
          <p:spPr>
            <a:xfrm>
              <a:off x="2998371" y="1650107"/>
              <a:ext cx="867293" cy="573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/>
              <a:r>
                <a:rPr lang="en-US" altLang="zh-CN" sz="5500" b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V Boli" pitchFamily="2" charset="0"/>
                  <a:ea typeface="方正黑体简体" panose="03000509000000000000" pitchFamily="65" charset="-122"/>
                  <a:cs typeface="MV Boli" pitchFamily="2" charset="0"/>
                  <a:sym typeface="+mn-lt"/>
                </a:rPr>
                <a:t>02</a:t>
              </a:r>
              <a:endParaRPr lang="zh-CN" altLang="en-US" sz="55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ea typeface="方正黑体简体" panose="03000509000000000000" pitchFamily="65" charset="-122"/>
                <a:cs typeface="MV Boli" pitchFamily="2" charset="0"/>
                <a:sym typeface="+mn-lt"/>
              </a:endParaRPr>
            </a:p>
          </p:txBody>
        </p:sp>
      </p:grpSp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13"/>
          <a:stretch>
            <a:fillRect/>
          </a:stretch>
        </p:blipFill>
        <p:spPr>
          <a:xfrm>
            <a:off x="237208" y="5740143"/>
            <a:ext cx="12192000" cy="735463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7906"/>
            <a:ext cx="12192000" cy="71009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94268"/>
            <a:ext cx="2792259" cy="1088341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72808"/>
            <a:ext cx="12363009" cy="48519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368" y="3054650"/>
            <a:ext cx="2943767" cy="3608159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75" y="5283817"/>
            <a:ext cx="4891672" cy="135387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1" y="372665"/>
            <a:ext cx="1866900" cy="1771651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00" y="884376"/>
            <a:ext cx="1636497" cy="1975083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399" y="213304"/>
            <a:ext cx="2155720" cy="628651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744" y="1023889"/>
            <a:ext cx="1480533" cy="628651"/>
          </a:xfrm>
          <a:prstGeom prst="rect">
            <a:avLst/>
          </a:prstGeom>
        </p:spPr>
      </p:pic>
      <p:sp>
        <p:nvSpPr>
          <p:cNvPr id="24" name="文本框 19"/>
          <p:cNvSpPr txBox="1"/>
          <p:nvPr/>
        </p:nvSpPr>
        <p:spPr>
          <a:xfrm>
            <a:off x="3145619" y="2701736"/>
            <a:ext cx="65947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altLang="zh-CN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ea typeface="方正黑体简体" panose="03000509000000000000" pitchFamily="65" charset="-122"/>
                <a:cs typeface="MV Boli" pitchFamily="2" charset="0"/>
                <a:sym typeface="+mn-lt"/>
              </a:rPr>
              <a:t>Listen and tick.</a:t>
            </a:r>
            <a:endParaRPr lang="zh-CN" altLang="en-US" sz="8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V Boli" pitchFamily="2" charset="0"/>
              <a:ea typeface="方正黑体简体" panose="03000509000000000000" pitchFamily="65" charset="-122"/>
              <a:cs typeface="MV Boli" pitchFamily="2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0235482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3.54167E-6 -1.85185E-6 L 0.09752 -1.85185E-6 " pathEditMode="relative" rAng="0" ptsTypes="AA">
                                      <p:cBhvr>
                                        <p:cTn id="25" dur="5000" spd="-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11111E-6 L 0.08984 0.0037 " pathEditMode="relative" rAng="0" ptsTypes="AA">
                                      <p:cBhvr>
                                        <p:cTn id="30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0931" y="1295114"/>
            <a:ext cx="12447155" cy="2616613"/>
          </a:xfrm>
          <a:prstGeom prst="rect">
            <a:avLst/>
          </a:prstGeom>
        </p:spPr>
      </p:pic>
      <p:grpSp>
        <p:nvGrpSpPr>
          <p:cNvPr id="2330" name="Google Shape;2330;p68"/>
          <p:cNvGrpSpPr/>
          <p:nvPr/>
        </p:nvGrpSpPr>
        <p:grpSpPr>
          <a:xfrm>
            <a:off x="9957548" y="4922566"/>
            <a:ext cx="2234452" cy="1034888"/>
            <a:chOff x="1520151" y="1188351"/>
            <a:chExt cx="6724877" cy="3114630"/>
          </a:xfrm>
        </p:grpSpPr>
        <p:sp>
          <p:nvSpPr>
            <p:cNvPr id="2331" name="Google Shape;2331;p6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2" name="Google Shape;2332;p6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3" name="Google Shape;2333;p68"/>
            <p:cNvSpPr/>
            <p:nvPr/>
          </p:nvSpPr>
          <p:spPr>
            <a:xfrm>
              <a:off x="1520151" y="3103475"/>
              <a:ext cx="346761" cy="394521"/>
            </a:xfrm>
            <a:custGeom>
              <a:avLst/>
              <a:gdLst/>
              <a:ahLst/>
              <a:cxnLst/>
              <a:rect l="l" t="t" r="r" b="b"/>
              <a:pathLst>
                <a:path w="1895" h="2156" extrusionOk="0">
                  <a:moveTo>
                    <a:pt x="841" y="0"/>
                  </a:moveTo>
                  <a:cubicBezTo>
                    <a:pt x="515" y="0"/>
                    <a:pt x="371" y="492"/>
                    <a:pt x="703" y="658"/>
                  </a:cubicBezTo>
                  <a:cubicBezTo>
                    <a:pt x="665" y="647"/>
                    <a:pt x="628" y="642"/>
                    <a:pt x="594" y="642"/>
                  </a:cubicBezTo>
                  <a:cubicBezTo>
                    <a:pt x="247" y="642"/>
                    <a:pt x="128" y="1161"/>
                    <a:pt x="489" y="1300"/>
                  </a:cubicBezTo>
                  <a:cubicBezTo>
                    <a:pt x="466" y="1296"/>
                    <a:pt x="442" y="1294"/>
                    <a:pt x="419" y="1294"/>
                  </a:cubicBezTo>
                  <a:cubicBezTo>
                    <a:pt x="261" y="1294"/>
                    <a:pt x="115" y="1381"/>
                    <a:pt x="62" y="1514"/>
                  </a:cubicBezTo>
                  <a:cubicBezTo>
                    <a:pt x="1" y="1697"/>
                    <a:pt x="123" y="1880"/>
                    <a:pt x="306" y="1972"/>
                  </a:cubicBezTo>
                  <a:lnTo>
                    <a:pt x="367" y="1972"/>
                  </a:lnTo>
                  <a:lnTo>
                    <a:pt x="1131" y="2155"/>
                  </a:lnTo>
                  <a:cubicBezTo>
                    <a:pt x="1222" y="2064"/>
                    <a:pt x="1345" y="2002"/>
                    <a:pt x="1467" y="1972"/>
                  </a:cubicBezTo>
                  <a:cubicBezTo>
                    <a:pt x="1100" y="1514"/>
                    <a:pt x="1345" y="872"/>
                    <a:pt x="1895" y="750"/>
                  </a:cubicBezTo>
                  <a:cubicBezTo>
                    <a:pt x="1803" y="628"/>
                    <a:pt x="1742" y="506"/>
                    <a:pt x="1711" y="353"/>
                  </a:cubicBezTo>
                  <a:lnTo>
                    <a:pt x="948" y="17"/>
                  </a:lnTo>
                  <a:cubicBezTo>
                    <a:pt x="910" y="5"/>
                    <a:pt x="875" y="0"/>
                    <a:pt x="8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4" name="Google Shape;2334;p68"/>
            <p:cNvSpPr/>
            <p:nvPr/>
          </p:nvSpPr>
          <p:spPr>
            <a:xfrm>
              <a:off x="3129136" y="1581403"/>
              <a:ext cx="409160" cy="373660"/>
            </a:xfrm>
            <a:custGeom>
              <a:avLst/>
              <a:gdLst/>
              <a:ahLst/>
              <a:cxnLst/>
              <a:rect l="l" t="t" r="r" b="b"/>
              <a:pathLst>
                <a:path w="2236" h="2042" extrusionOk="0">
                  <a:moveTo>
                    <a:pt x="1572" y="0"/>
                  </a:moveTo>
                  <a:cubicBezTo>
                    <a:pt x="1340" y="0"/>
                    <a:pt x="1122" y="243"/>
                    <a:pt x="1289" y="514"/>
                  </a:cubicBezTo>
                  <a:cubicBezTo>
                    <a:pt x="1213" y="431"/>
                    <a:pt x="1122" y="395"/>
                    <a:pt x="1033" y="395"/>
                  </a:cubicBezTo>
                  <a:cubicBezTo>
                    <a:pt x="796" y="395"/>
                    <a:pt x="575" y="645"/>
                    <a:pt x="708" y="912"/>
                  </a:cubicBezTo>
                  <a:cubicBezTo>
                    <a:pt x="636" y="831"/>
                    <a:pt x="548" y="797"/>
                    <a:pt x="463" y="797"/>
                  </a:cubicBezTo>
                  <a:cubicBezTo>
                    <a:pt x="224" y="797"/>
                    <a:pt x="1" y="1061"/>
                    <a:pt x="158" y="1309"/>
                  </a:cubicBezTo>
                  <a:cubicBezTo>
                    <a:pt x="189" y="1339"/>
                    <a:pt x="189" y="1339"/>
                    <a:pt x="219" y="1370"/>
                  </a:cubicBezTo>
                  <a:lnTo>
                    <a:pt x="678" y="1950"/>
                  </a:lnTo>
                  <a:cubicBezTo>
                    <a:pt x="830" y="1950"/>
                    <a:pt x="952" y="1981"/>
                    <a:pt x="1075" y="2042"/>
                  </a:cubicBezTo>
                  <a:cubicBezTo>
                    <a:pt x="1050" y="1581"/>
                    <a:pt x="1412" y="1235"/>
                    <a:pt x="1822" y="1235"/>
                  </a:cubicBezTo>
                  <a:cubicBezTo>
                    <a:pt x="1928" y="1235"/>
                    <a:pt x="2037" y="1258"/>
                    <a:pt x="2144" y="1309"/>
                  </a:cubicBezTo>
                  <a:cubicBezTo>
                    <a:pt x="2144" y="1156"/>
                    <a:pt x="2174" y="1003"/>
                    <a:pt x="2236" y="881"/>
                  </a:cubicBezTo>
                  <a:lnTo>
                    <a:pt x="1869" y="178"/>
                  </a:lnTo>
                  <a:cubicBezTo>
                    <a:pt x="1792" y="53"/>
                    <a:pt x="1680" y="0"/>
                    <a:pt x="15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5" name="Google Shape;2335;p68"/>
            <p:cNvSpPr/>
            <p:nvPr/>
          </p:nvSpPr>
          <p:spPr>
            <a:xfrm>
              <a:off x="4538667" y="1188351"/>
              <a:ext cx="380248" cy="286009"/>
            </a:xfrm>
            <a:custGeom>
              <a:avLst/>
              <a:gdLst/>
              <a:ahLst/>
              <a:cxnLst/>
              <a:rect l="l" t="t" r="r" b="b"/>
              <a:pathLst>
                <a:path w="2078" h="1563" extrusionOk="0">
                  <a:moveTo>
                    <a:pt x="1739" y="1"/>
                  </a:moveTo>
                  <a:cubicBezTo>
                    <a:pt x="1580" y="1"/>
                    <a:pt x="1421" y="108"/>
                    <a:pt x="1406" y="310"/>
                  </a:cubicBezTo>
                  <a:cubicBezTo>
                    <a:pt x="1378" y="112"/>
                    <a:pt x="1224" y="18"/>
                    <a:pt x="1071" y="18"/>
                  </a:cubicBezTo>
                  <a:cubicBezTo>
                    <a:pt x="894" y="18"/>
                    <a:pt x="717" y="142"/>
                    <a:pt x="734" y="371"/>
                  </a:cubicBezTo>
                  <a:cubicBezTo>
                    <a:pt x="706" y="207"/>
                    <a:pt x="556" y="92"/>
                    <a:pt x="393" y="92"/>
                  </a:cubicBezTo>
                  <a:cubicBezTo>
                    <a:pt x="375" y="92"/>
                    <a:pt x="356" y="93"/>
                    <a:pt x="337" y="96"/>
                  </a:cubicBezTo>
                  <a:cubicBezTo>
                    <a:pt x="153" y="127"/>
                    <a:pt x="1" y="280"/>
                    <a:pt x="31" y="493"/>
                  </a:cubicBezTo>
                  <a:lnTo>
                    <a:pt x="31" y="555"/>
                  </a:lnTo>
                  <a:lnTo>
                    <a:pt x="184" y="1318"/>
                  </a:lnTo>
                  <a:cubicBezTo>
                    <a:pt x="306" y="1349"/>
                    <a:pt x="428" y="1440"/>
                    <a:pt x="520" y="1563"/>
                  </a:cubicBezTo>
                  <a:cubicBezTo>
                    <a:pt x="654" y="1279"/>
                    <a:pt x="924" y="1132"/>
                    <a:pt x="1197" y="1132"/>
                  </a:cubicBezTo>
                  <a:cubicBezTo>
                    <a:pt x="1423" y="1132"/>
                    <a:pt x="1651" y="1233"/>
                    <a:pt x="1803" y="1440"/>
                  </a:cubicBezTo>
                  <a:cubicBezTo>
                    <a:pt x="1864" y="1318"/>
                    <a:pt x="1956" y="1196"/>
                    <a:pt x="2078" y="1135"/>
                  </a:cubicBezTo>
                  <a:lnTo>
                    <a:pt x="2078" y="310"/>
                  </a:lnTo>
                  <a:cubicBezTo>
                    <a:pt x="2048" y="100"/>
                    <a:pt x="1893" y="1"/>
                    <a:pt x="17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6" name="Google Shape;2336;p68"/>
            <p:cNvSpPr/>
            <p:nvPr/>
          </p:nvSpPr>
          <p:spPr>
            <a:xfrm>
              <a:off x="6953517" y="1687352"/>
              <a:ext cx="380248" cy="390678"/>
            </a:xfrm>
            <a:custGeom>
              <a:avLst/>
              <a:gdLst/>
              <a:ahLst/>
              <a:cxnLst/>
              <a:rect l="l" t="t" r="r" b="b"/>
              <a:pathLst>
                <a:path w="2078" h="2135" extrusionOk="0">
                  <a:moveTo>
                    <a:pt x="812" y="0"/>
                  </a:moveTo>
                  <a:cubicBezTo>
                    <a:pt x="736" y="0"/>
                    <a:pt x="656" y="27"/>
                    <a:pt x="581" y="88"/>
                  </a:cubicBezTo>
                  <a:lnTo>
                    <a:pt x="550" y="119"/>
                  </a:lnTo>
                  <a:lnTo>
                    <a:pt x="1" y="669"/>
                  </a:lnTo>
                  <a:cubicBezTo>
                    <a:pt x="31" y="821"/>
                    <a:pt x="31" y="943"/>
                    <a:pt x="1" y="1096"/>
                  </a:cubicBezTo>
                  <a:cubicBezTo>
                    <a:pt x="53" y="1085"/>
                    <a:pt x="105" y="1079"/>
                    <a:pt x="155" y="1079"/>
                  </a:cubicBezTo>
                  <a:cubicBezTo>
                    <a:pt x="632" y="1079"/>
                    <a:pt x="994" y="1576"/>
                    <a:pt x="856" y="2074"/>
                  </a:cubicBezTo>
                  <a:cubicBezTo>
                    <a:pt x="889" y="2066"/>
                    <a:pt x="924" y="2062"/>
                    <a:pt x="960" y="2062"/>
                  </a:cubicBezTo>
                  <a:cubicBezTo>
                    <a:pt x="1058" y="2062"/>
                    <a:pt x="1164" y="2090"/>
                    <a:pt x="1253" y="2135"/>
                  </a:cubicBezTo>
                  <a:lnTo>
                    <a:pt x="1925" y="1646"/>
                  </a:lnTo>
                  <a:cubicBezTo>
                    <a:pt x="2078" y="1493"/>
                    <a:pt x="2078" y="1280"/>
                    <a:pt x="1986" y="1157"/>
                  </a:cubicBezTo>
                  <a:cubicBezTo>
                    <a:pt x="1915" y="1068"/>
                    <a:pt x="1813" y="1021"/>
                    <a:pt x="1716" y="1021"/>
                  </a:cubicBezTo>
                  <a:cubicBezTo>
                    <a:pt x="1646" y="1021"/>
                    <a:pt x="1579" y="1045"/>
                    <a:pt x="1528" y="1096"/>
                  </a:cubicBezTo>
                  <a:cubicBezTo>
                    <a:pt x="1724" y="851"/>
                    <a:pt x="1527" y="508"/>
                    <a:pt x="1268" y="508"/>
                  </a:cubicBezTo>
                  <a:cubicBezTo>
                    <a:pt x="1204" y="508"/>
                    <a:pt x="1136" y="529"/>
                    <a:pt x="1070" y="577"/>
                  </a:cubicBezTo>
                  <a:cubicBezTo>
                    <a:pt x="1283" y="316"/>
                    <a:pt x="1073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7" name="Google Shape;2337;p68"/>
            <p:cNvSpPr/>
            <p:nvPr/>
          </p:nvSpPr>
          <p:spPr>
            <a:xfrm>
              <a:off x="5762835" y="2612892"/>
              <a:ext cx="397083" cy="376405"/>
            </a:xfrm>
            <a:custGeom>
              <a:avLst/>
              <a:gdLst/>
              <a:ahLst/>
              <a:cxnLst/>
              <a:rect l="l" t="t" r="r" b="b"/>
              <a:pathLst>
                <a:path w="2170" h="2057" extrusionOk="0">
                  <a:moveTo>
                    <a:pt x="749" y="1"/>
                  </a:moveTo>
                  <a:cubicBezTo>
                    <a:pt x="652" y="1"/>
                    <a:pt x="557" y="48"/>
                    <a:pt x="490" y="132"/>
                  </a:cubicBezTo>
                  <a:lnTo>
                    <a:pt x="428" y="193"/>
                  </a:lnTo>
                  <a:lnTo>
                    <a:pt x="1" y="804"/>
                  </a:lnTo>
                  <a:cubicBezTo>
                    <a:pt x="62" y="926"/>
                    <a:pt x="62" y="1079"/>
                    <a:pt x="31" y="1231"/>
                  </a:cubicBezTo>
                  <a:cubicBezTo>
                    <a:pt x="115" y="1203"/>
                    <a:pt x="199" y="1190"/>
                    <a:pt x="281" y="1190"/>
                  </a:cubicBezTo>
                  <a:cubicBezTo>
                    <a:pt x="734" y="1190"/>
                    <a:pt x="1117" y="1590"/>
                    <a:pt x="1039" y="2056"/>
                  </a:cubicBezTo>
                  <a:cubicBezTo>
                    <a:pt x="1101" y="2041"/>
                    <a:pt x="1169" y="2033"/>
                    <a:pt x="1238" y="2033"/>
                  </a:cubicBezTo>
                  <a:cubicBezTo>
                    <a:pt x="1307" y="2033"/>
                    <a:pt x="1375" y="2041"/>
                    <a:pt x="1437" y="2056"/>
                  </a:cubicBezTo>
                  <a:lnTo>
                    <a:pt x="2048" y="1476"/>
                  </a:lnTo>
                  <a:cubicBezTo>
                    <a:pt x="2170" y="1354"/>
                    <a:pt x="2139" y="1109"/>
                    <a:pt x="2017" y="987"/>
                  </a:cubicBezTo>
                  <a:cubicBezTo>
                    <a:pt x="1941" y="941"/>
                    <a:pt x="1857" y="918"/>
                    <a:pt x="1773" y="918"/>
                  </a:cubicBezTo>
                  <a:cubicBezTo>
                    <a:pt x="1689" y="918"/>
                    <a:pt x="1605" y="941"/>
                    <a:pt x="1528" y="987"/>
                  </a:cubicBezTo>
                  <a:cubicBezTo>
                    <a:pt x="1650" y="865"/>
                    <a:pt x="1620" y="651"/>
                    <a:pt x="1498" y="559"/>
                  </a:cubicBezTo>
                  <a:cubicBezTo>
                    <a:pt x="1421" y="498"/>
                    <a:pt x="1337" y="468"/>
                    <a:pt x="1253" y="468"/>
                  </a:cubicBezTo>
                  <a:cubicBezTo>
                    <a:pt x="1169" y="468"/>
                    <a:pt x="1085" y="498"/>
                    <a:pt x="1009" y="559"/>
                  </a:cubicBezTo>
                  <a:cubicBezTo>
                    <a:pt x="1131" y="407"/>
                    <a:pt x="1101" y="193"/>
                    <a:pt x="978" y="101"/>
                  </a:cubicBezTo>
                  <a:cubicBezTo>
                    <a:pt x="910" y="32"/>
                    <a:pt x="828" y="1"/>
                    <a:pt x="7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8" name="Google Shape;2338;p68"/>
            <p:cNvSpPr/>
            <p:nvPr/>
          </p:nvSpPr>
          <p:spPr>
            <a:xfrm>
              <a:off x="3124378" y="3164592"/>
              <a:ext cx="397083" cy="378052"/>
            </a:xfrm>
            <a:custGeom>
              <a:avLst/>
              <a:gdLst/>
              <a:ahLst/>
              <a:cxnLst/>
              <a:rect l="l" t="t" r="r" b="b"/>
              <a:pathLst>
                <a:path w="2170" h="2066" extrusionOk="0">
                  <a:moveTo>
                    <a:pt x="1420" y="1"/>
                  </a:moveTo>
                  <a:cubicBezTo>
                    <a:pt x="1169" y="1"/>
                    <a:pt x="931" y="301"/>
                    <a:pt x="1131" y="569"/>
                  </a:cubicBezTo>
                  <a:cubicBezTo>
                    <a:pt x="1054" y="492"/>
                    <a:pt x="970" y="459"/>
                    <a:pt x="889" y="459"/>
                  </a:cubicBezTo>
                  <a:cubicBezTo>
                    <a:pt x="651" y="459"/>
                    <a:pt x="452" y="745"/>
                    <a:pt x="612" y="996"/>
                  </a:cubicBezTo>
                  <a:cubicBezTo>
                    <a:pt x="551" y="935"/>
                    <a:pt x="467" y="905"/>
                    <a:pt x="383" y="905"/>
                  </a:cubicBezTo>
                  <a:cubicBezTo>
                    <a:pt x="299" y="905"/>
                    <a:pt x="215" y="935"/>
                    <a:pt x="154" y="996"/>
                  </a:cubicBezTo>
                  <a:cubicBezTo>
                    <a:pt x="1" y="1119"/>
                    <a:pt x="1" y="1332"/>
                    <a:pt x="123" y="1485"/>
                  </a:cubicBezTo>
                  <a:lnTo>
                    <a:pt x="704" y="2066"/>
                  </a:lnTo>
                  <a:cubicBezTo>
                    <a:pt x="780" y="2050"/>
                    <a:pt x="849" y="2043"/>
                    <a:pt x="917" y="2043"/>
                  </a:cubicBezTo>
                  <a:cubicBezTo>
                    <a:pt x="986" y="2043"/>
                    <a:pt x="1055" y="2050"/>
                    <a:pt x="1131" y="2066"/>
                  </a:cubicBezTo>
                  <a:cubicBezTo>
                    <a:pt x="1070" y="1791"/>
                    <a:pt x="1192" y="1546"/>
                    <a:pt x="1376" y="1363"/>
                  </a:cubicBezTo>
                  <a:cubicBezTo>
                    <a:pt x="1525" y="1235"/>
                    <a:pt x="1704" y="1182"/>
                    <a:pt x="1881" y="1182"/>
                  </a:cubicBezTo>
                  <a:cubicBezTo>
                    <a:pt x="1958" y="1182"/>
                    <a:pt x="2035" y="1192"/>
                    <a:pt x="2109" y="1210"/>
                  </a:cubicBezTo>
                  <a:cubicBezTo>
                    <a:pt x="2109" y="1088"/>
                    <a:pt x="2109" y="935"/>
                    <a:pt x="2170" y="813"/>
                  </a:cubicBezTo>
                  <a:lnTo>
                    <a:pt x="1712" y="202"/>
                  </a:lnTo>
                  <a:cubicBezTo>
                    <a:pt x="1712" y="172"/>
                    <a:pt x="1681" y="141"/>
                    <a:pt x="1681" y="141"/>
                  </a:cubicBezTo>
                  <a:cubicBezTo>
                    <a:pt x="1607" y="42"/>
                    <a:pt x="1513" y="1"/>
                    <a:pt x="14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9" name="Google Shape;2339;p68"/>
            <p:cNvSpPr/>
            <p:nvPr/>
          </p:nvSpPr>
          <p:spPr>
            <a:xfrm>
              <a:off x="7959750" y="3386004"/>
              <a:ext cx="285278" cy="374575"/>
            </a:xfrm>
            <a:custGeom>
              <a:avLst/>
              <a:gdLst/>
              <a:ahLst/>
              <a:cxnLst/>
              <a:rect l="l" t="t" r="r" b="b"/>
              <a:pathLst>
                <a:path w="1559" h="2047" extrusionOk="0">
                  <a:moveTo>
                    <a:pt x="1070" y="0"/>
                  </a:moveTo>
                  <a:lnTo>
                    <a:pt x="275" y="92"/>
                  </a:lnTo>
                  <a:cubicBezTo>
                    <a:pt x="214" y="214"/>
                    <a:pt x="123" y="336"/>
                    <a:pt x="0" y="397"/>
                  </a:cubicBezTo>
                  <a:cubicBezTo>
                    <a:pt x="489" y="703"/>
                    <a:pt x="489" y="1405"/>
                    <a:pt x="31" y="1711"/>
                  </a:cubicBezTo>
                  <a:cubicBezTo>
                    <a:pt x="153" y="1772"/>
                    <a:pt x="245" y="1864"/>
                    <a:pt x="306" y="1986"/>
                  </a:cubicBezTo>
                  <a:lnTo>
                    <a:pt x="1070" y="2047"/>
                  </a:lnTo>
                  <a:lnTo>
                    <a:pt x="1131" y="2047"/>
                  </a:lnTo>
                  <a:cubicBezTo>
                    <a:pt x="1558" y="2016"/>
                    <a:pt x="1558" y="1405"/>
                    <a:pt x="1161" y="1375"/>
                  </a:cubicBezTo>
                  <a:cubicBezTo>
                    <a:pt x="1344" y="1344"/>
                    <a:pt x="1467" y="1192"/>
                    <a:pt x="1467" y="1008"/>
                  </a:cubicBezTo>
                  <a:cubicBezTo>
                    <a:pt x="1467" y="825"/>
                    <a:pt x="1314" y="703"/>
                    <a:pt x="1131" y="672"/>
                  </a:cubicBezTo>
                  <a:cubicBezTo>
                    <a:pt x="1558" y="611"/>
                    <a:pt x="1528" y="0"/>
                    <a:pt x="10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0" name="Google Shape;2340;p68"/>
            <p:cNvSpPr/>
            <p:nvPr/>
          </p:nvSpPr>
          <p:spPr>
            <a:xfrm>
              <a:off x="1922718" y="3184721"/>
              <a:ext cx="669917" cy="541643"/>
            </a:xfrm>
            <a:custGeom>
              <a:avLst/>
              <a:gdLst/>
              <a:ahLst/>
              <a:cxnLst/>
              <a:rect l="l" t="t" r="r" b="b"/>
              <a:pathLst>
                <a:path w="3661" h="2960" extrusionOk="0">
                  <a:moveTo>
                    <a:pt x="1008" y="0"/>
                  </a:moveTo>
                  <a:lnTo>
                    <a:pt x="1008" y="62"/>
                  </a:lnTo>
                  <a:cubicBezTo>
                    <a:pt x="916" y="306"/>
                    <a:pt x="703" y="489"/>
                    <a:pt x="428" y="550"/>
                  </a:cubicBezTo>
                  <a:cubicBezTo>
                    <a:pt x="794" y="1009"/>
                    <a:pt x="580" y="1650"/>
                    <a:pt x="0" y="1772"/>
                  </a:cubicBezTo>
                  <a:cubicBezTo>
                    <a:pt x="183" y="1986"/>
                    <a:pt x="244" y="2261"/>
                    <a:pt x="153" y="2536"/>
                  </a:cubicBezTo>
                  <a:lnTo>
                    <a:pt x="122" y="2597"/>
                  </a:lnTo>
                  <a:lnTo>
                    <a:pt x="1619" y="2903"/>
                  </a:lnTo>
                  <a:cubicBezTo>
                    <a:pt x="1750" y="2941"/>
                    <a:pt x="1875" y="2959"/>
                    <a:pt x="1993" y="2959"/>
                  </a:cubicBezTo>
                  <a:cubicBezTo>
                    <a:pt x="3171" y="2959"/>
                    <a:pt x="3660" y="1172"/>
                    <a:pt x="2383" y="673"/>
                  </a:cubicBezTo>
                  <a:lnTo>
                    <a:pt x="1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1" name="Google Shape;2341;p68"/>
            <p:cNvSpPr/>
            <p:nvPr/>
          </p:nvSpPr>
          <p:spPr>
            <a:xfrm>
              <a:off x="1638290" y="3013629"/>
              <a:ext cx="495164" cy="701391"/>
            </a:xfrm>
            <a:custGeom>
              <a:avLst/>
              <a:gdLst/>
              <a:ahLst/>
              <a:cxnLst/>
              <a:rect l="l" t="t" r="r" b="b"/>
              <a:pathLst>
                <a:path w="2706" h="3833" extrusionOk="0">
                  <a:moveTo>
                    <a:pt x="1862" y="0"/>
                  </a:moveTo>
                  <a:cubicBezTo>
                    <a:pt x="1554" y="0"/>
                    <a:pt x="1274" y="198"/>
                    <a:pt x="1178" y="508"/>
                  </a:cubicBezTo>
                  <a:cubicBezTo>
                    <a:pt x="1117" y="630"/>
                    <a:pt x="1117" y="752"/>
                    <a:pt x="1117" y="874"/>
                  </a:cubicBezTo>
                  <a:cubicBezTo>
                    <a:pt x="1148" y="997"/>
                    <a:pt x="1209" y="1119"/>
                    <a:pt x="1301" y="1241"/>
                  </a:cubicBezTo>
                  <a:cubicBezTo>
                    <a:pt x="751" y="1363"/>
                    <a:pt x="506" y="2035"/>
                    <a:pt x="873" y="2463"/>
                  </a:cubicBezTo>
                  <a:cubicBezTo>
                    <a:pt x="720" y="2493"/>
                    <a:pt x="598" y="2555"/>
                    <a:pt x="476" y="2677"/>
                  </a:cubicBezTo>
                  <a:cubicBezTo>
                    <a:pt x="1" y="3129"/>
                    <a:pt x="715" y="3833"/>
                    <a:pt x="1266" y="3833"/>
                  </a:cubicBezTo>
                  <a:cubicBezTo>
                    <a:pt x="1460" y="3833"/>
                    <a:pt x="1633" y="3746"/>
                    <a:pt x="1728" y="3532"/>
                  </a:cubicBezTo>
                  <a:lnTo>
                    <a:pt x="1728" y="3471"/>
                  </a:lnTo>
                  <a:cubicBezTo>
                    <a:pt x="1820" y="3227"/>
                    <a:pt x="1789" y="2921"/>
                    <a:pt x="1606" y="2738"/>
                  </a:cubicBezTo>
                  <a:cubicBezTo>
                    <a:pt x="2156" y="2616"/>
                    <a:pt x="2400" y="1944"/>
                    <a:pt x="2034" y="1516"/>
                  </a:cubicBezTo>
                  <a:cubicBezTo>
                    <a:pt x="2309" y="1455"/>
                    <a:pt x="2522" y="1271"/>
                    <a:pt x="2584" y="997"/>
                  </a:cubicBezTo>
                  <a:lnTo>
                    <a:pt x="2584" y="935"/>
                  </a:lnTo>
                  <a:cubicBezTo>
                    <a:pt x="2706" y="569"/>
                    <a:pt x="2492" y="172"/>
                    <a:pt x="2125" y="50"/>
                  </a:cubicBezTo>
                  <a:cubicBezTo>
                    <a:pt x="2038" y="16"/>
                    <a:pt x="1949" y="0"/>
                    <a:pt x="18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2" name="Google Shape;2342;p68"/>
            <p:cNvSpPr/>
            <p:nvPr/>
          </p:nvSpPr>
          <p:spPr>
            <a:xfrm>
              <a:off x="3336824" y="1921390"/>
              <a:ext cx="657657" cy="590501"/>
            </a:xfrm>
            <a:custGeom>
              <a:avLst/>
              <a:gdLst/>
              <a:ahLst/>
              <a:cxnLst/>
              <a:rect l="l" t="t" r="r" b="b"/>
              <a:pathLst>
                <a:path w="3594" h="3227" extrusionOk="0">
                  <a:moveTo>
                    <a:pt x="2261" y="1"/>
                  </a:moveTo>
                  <a:lnTo>
                    <a:pt x="2200" y="31"/>
                  </a:lnTo>
                  <a:cubicBezTo>
                    <a:pt x="2076" y="120"/>
                    <a:pt x="1930" y="168"/>
                    <a:pt x="1782" y="168"/>
                  </a:cubicBezTo>
                  <a:cubicBezTo>
                    <a:pt x="1676" y="168"/>
                    <a:pt x="1569" y="143"/>
                    <a:pt x="1467" y="92"/>
                  </a:cubicBezTo>
                  <a:lnTo>
                    <a:pt x="1467" y="92"/>
                  </a:lnTo>
                  <a:cubicBezTo>
                    <a:pt x="1491" y="553"/>
                    <a:pt x="1111" y="899"/>
                    <a:pt x="693" y="899"/>
                  </a:cubicBezTo>
                  <a:cubicBezTo>
                    <a:pt x="585" y="899"/>
                    <a:pt x="474" y="876"/>
                    <a:pt x="367" y="825"/>
                  </a:cubicBezTo>
                  <a:lnTo>
                    <a:pt x="367" y="825"/>
                  </a:lnTo>
                  <a:cubicBezTo>
                    <a:pt x="398" y="1100"/>
                    <a:pt x="276" y="1345"/>
                    <a:pt x="31" y="1497"/>
                  </a:cubicBezTo>
                  <a:lnTo>
                    <a:pt x="1" y="1528"/>
                  </a:lnTo>
                  <a:lnTo>
                    <a:pt x="978" y="2689"/>
                  </a:lnTo>
                  <a:cubicBezTo>
                    <a:pt x="1235" y="3069"/>
                    <a:pt x="1583" y="3227"/>
                    <a:pt x="1928" y="3227"/>
                  </a:cubicBezTo>
                  <a:cubicBezTo>
                    <a:pt x="2773" y="3227"/>
                    <a:pt x="3593" y="2278"/>
                    <a:pt x="2964" y="1345"/>
                  </a:cubicBezTo>
                  <a:lnTo>
                    <a:pt x="2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3" name="Google Shape;2343;p68"/>
            <p:cNvSpPr/>
            <p:nvPr/>
          </p:nvSpPr>
          <p:spPr>
            <a:xfrm>
              <a:off x="3103884" y="1672896"/>
              <a:ext cx="713834" cy="542009"/>
            </a:xfrm>
            <a:custGeom>
              <a:avLst/>
              <a:gdLst/>
              <a:ahLst/>
              <a:cxnLst/>
              <a:rect l="l" t="t" r="r" b="b"/>
              <a:pathLst>
                <a:path w="3901" h="2962" extrusionOk="0">
                  <a:moveTo>
                    <a:pt x="3055" y="0"/>
                  </a:moveTo>
                  <a:cubicBezTo>
                    <a:pt x="2907" y="0"/>
                    <a:pt x="2756" y="45"/>
                    <a:pt x="2618" y="137"/>
                  </a:cubicBezTo>
                  <a:cubicBezTo>
                    <a:pt x="2526" y="198"/>
                    <a:pt x="2435" y="289"/>
                    <a:pt x="2374" y="381"/>
                  </a:cubicBezTo>
                  <a:cubicBezTo>
                    <a:pt x="2312" y="503"/>
                    <a:pt x="2282" y="656"/>
                    <a:pt x="2282" y="809"/>
                  </a:cubicBezTo>
                  <a:cubicBezTo>
                    <a:pt x="2175" y="758"/>
                    <a:pt x="2066" y="735"/>
                    <a:pt x="1960" y="735"/>
                  </a:cubicBezTo>
                  <a:cubicBezTo>
                    <a:pt x="1550" y="735"/>
                    <a:pt x="1188" y="1081"/>
                    <a:pt x="1213" y="1542"/>
                  </a:cubicBezTo>
                  <a:cubicBezTo>
                    <a:pt x="1123" y="1497"/>
                    <a:pt x="1017" y="1469"/>
                    <a:pt x="907" y="1469"/>
                  </a:cubicBezTo>
                  <a:cubicBezTo>
                    <a:pt x="867" y="1469"/>
                    <a:pt x="826" y="1473"/>
                    <a:pt x="785" y="1481"/>
                  </a:cubicBezTo>
                  <a:cubicBezTo>
                    <a:pt x="0" y="1562"/>
                    <a:pt x="366" y="2961"/>
                    <a:pt x="1012" y="2961"/>
                  </a:cubicBezTo>
                  <a:cubicBezTo>
                    <a:pt x="1095" y="2961"/>
                    <a:pt x="1183" y="2938"/>
                    <a:pt x="1274" y="2886"/>
                  </a:cubicBezTo>
                  <a:lnTo>
                    <a:pt x="1304" y="2855"/>
                  </a:lnTo>
                  <a:cubicBezTo>
                    <a:pt x="1549" y="2703"/>
                    <a:pt x="1671" y="2458"/>
                    <a:pt x="1640" y="2183"/>
                  </a:cubicBezTo>
                  <a:lnTo>
                    <a:pt x="1640" y="2183"/>
                  </a:lnTo>
                  <a:cubicBezTo>
                    <a:pt x="1747" y="2234"/>
                    <a:pt x="1858" y="2257"/>
                    <a:pt x="1966" y="2257"/>
                  </a:cubicBezTo>
                  <a:cubicBezTo>
                    <a:pt x="2384" y="2257"/>
                    <a:pt x="2764" y="1911"/>
                    <a:pt x="2740" y="1450"/>
                  </a:cubicBezTo>
                  <a:lnTo>
                    <a:pt x="2740" y="1450"/>
                  </a:lnTo>
                  <a:cubicBezTo>
                    <a:pt x="2842" y="1501"/>
                    <a:pt x="2949" y="1526"/>
                    <a:pt x="3058" y="1526"/>
                  </a:cubicBezTo>
                  <a:cubicBezTo>
                    <a:pt x="3209" y="1526"/>
                    <a:pt x="3361" y="1478"/>
                    <a:pt x="3504" y="1389"/>
                  </a:cubicBezTo>
                  <a:lnTo>
                    <a:pt x="3534" y="1359"/>
                  </a:lnTo>
                  <a:cubicBezTo>
                    <a:pt x="3840" y="1114"/>
                    <a:pt x="3901" y="656"/>
                    <a:pt x="3687" y="350"/>
                  </a:cubicBezTo>
                  <a:cubicBezTo>
                    <a:pt x="3535" y="122"/>
                    <a:pt x="3299" y="0"/>
                    <a:pt x="3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4" name="Google Shape;2344;p68"/>
            <p:cNvSpPr/>
            <p:nvPr/>
          </p:nvSpPr>
          <p:spPr>
            <a:xfrm>
              <a:off x="4522016" y="1540462"/>
              <a:ext cx="503948" cy="570006"/>
            </a:xfrm>
            <a:custGeom>
              <a:avLst/>
              <a:gdLst/>
              <a:ahLst/>
              <a:cxnLst/>
              <a:rect l="l" t="t" r="r" b="b"/>
              <a:pathLst>
                <a:path w="2754" h="3115" extrusionOk="0">
                  <a:moveTo>
                    <a:pt x="1955" y="1"/>
                  </a:moveTo>
                  <a:cubicBezTo>
                    <a:pt x="1864" y="245"/>
                    <a:pt x="1619" y="398"/>
                    <a:pt x="1344" y="428"/>
                  </a:cubicBezTo>
                  <a:cubicBezTo>
                    <a:pt x="1192" y="221"/>
                    <a:pt x="964" y="120"/>
                    <a:pt x="738" y="120"/>
                  </a:cubicBezTo>
                  <a:cubicBezTo>
                    <a:pt x="465" y="120"/>
                    <a:pt x="195" y="267"/>
                    <a:pt x="61" y="551"/>
                  </a:cubicBezTo>
                  <a:lnTo>
                    <a:pt x="0" y="551"/>
                  </a:lnTo>
                  <a:lnTo>
                    <a:pt x="306" y="2047"/>
                  </a:lnTo>
                  <a:cubicBezTo>
                    <a:pt x="377" y="2773"/>
                    <a:pt x="925" y="3114"/>
                    <a:pt x="1478" y="3114"/>
                  </a:cubicBezTo>
                  <a:cubicBezTo>
                    <a:pt x="2113" y="3114"/>
                    <a:pt x="2754" y="2666"/>
                    <a:pt x="2688" y="1834"/>
                  </a:cubicBezTo>
                  <a:lnTo>
                    <a:pt x="2719" y="306"/>
                  </a:lnTo>
                  <a:lnTo>
                    <a:pt x="2658" y="306"/>
                  </a:lnTo>
                  <a:cubicBezTo>
                    <a:pt x="2383" y="306"/>
                    <a:pt x="2138" y="215"/>
                    <a:pt x="19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5" name="Google Shape;2345;p68"/>
            <p:cNvSpPr/>
            <p:nvPr/>
          </p:nvSpPr>
          <p:spPr>
            <a:xfrm>
              <a:off x="6345459" y="1927063"/>
              <a:ext cx="686569" cy="593794"/>
            </a:xfrm>
            <a:custGeom>
              <a:avLst/>
              <a:gdLst/>
              <a:ahLst/>
              <a:cxnLst/>
              <a:rect l="l" t="t" r="r" b="b"/>
              <a:pathLst>
                <a:path w="3752" h="3245" extrusionOk="0">
                  <a:moveTo>
                    <a:pt x="1979" y="0"/>
                  </a:moveTo>
                  <a:lnTo>
                    <a:pt x="941" y="1130"/>
                  </a:lnTo>
                  <a:cubicBezTo>
                    <a:pt x="1" y="1950"/>
                    <a:pt x="772" y="3245"/>
                    <a:pt x="1725" y="3245"/>
                  </a:cubicBezTo>
                  <a:cubicBezTo>
                    <a:pt x="1980" y="3245"/>
                    <a:pt x="2247" y="3152"/>
                    <a:pt x="2499" y="2933"/>
                  </a:cubicBezTo>
                  <a:lnTo>
                    <a:pt x="3751" y="2077"/>
                  </a:lnTo>
                  <a:lnTo>
                    <a:pt x="3721" y="2016"/>
                  </a:lnTo>
                  <a:cubicBezTo>
                    <a:pt x="3537" y="1833"/>
                    <a:pt x="3476" y="1527"/>
                    <a:pt x="3568" y="1283"/>
                  </a:cubicBezTo>
                  <a:lnTo>
                    <a:pt x="3568" y="1283"/>
                  </a:lnTo>
                  <a:cubicBezTo>
                    <a:pt x="3525" y="1290"/>
                    <a:pt x="3483" y="1294"/>
                    <a:pt x="3441" y="1294"/>
                  </a:cubicBezTo>
                  <a:cubicBezTo>
                    <a:pt x="2946" y="1294"/>
                    <a:pt x="2544" y="813"/>
                    <a:pt x="2713" y="306"/>
                  </a:cubicBezTo>
                  <a:lnTo>
                    <a:pt x="2713" y="306"/>
                  </a:lnTo>
                  <a:cubicBezTo>
                    <a:pt x="2678" y="309"/>
                    <a:pt x="2644" y="311"/>
                    <a:pt x="2611" y="311"/>
                  </a:cubicBezTo>
                  <a:cubicBezTo>
                    <a:pt x="2378" y="311"/>
                    <a:pt x="2170" y="218"/>
                    <a:pt x="2010" y="31"/>
                  </a:cubicBezTo>
                  <a:cubicBezTo>
                    <a:pt x="2010" y="31"/>
                    <a:pt x="1979" y="0"/>
                    <a:pt x="19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6" name="Google Shape;2346;p68"/>
            <p:cNvSpPr/>
            <p:nvPr/>
          </p:nvSpPr>
          <p:spPr>
            <a:xfrm>
              <a:off x="6633477" y="1703638"/>
              <a:ext cx="655644" cy="642103"/>
            </a:xfrm>
            <a:custGeom>
              <a:avLst/>
              <a:gdLst/>
              <a:ahLst/>
              <a:cxnLst/>
              <a:rect l="l" t="t" r="r" b="b"/>
              <a:pathLst>
                <a:path w="3583" h="3509" extrusionOk="0">
                  <a:moveTo>
                    <a:pt x="1034" y="0"/>
                  </a:moveTo>
                  <a:cubicBezTo>
                    <a:pt x="491" y="0"/>
                    <a:pt x="0" y="636"/>
                    <a:pt x="405" y="1221"/>
                  </a:cubicBezTo>
                  <a:cubicBezTo>
                    <a:pt x="405" y="1221"/>
                    <a:pt x="436" y="1252"/>
                    <a:pt x="436" y="1252"/>
                  </a:cubicBezTo>
                  <a:cubicBezTo>
                    <a:pt x="596" y="1439"/>
                    <a:pt x="804" y="1532"/>
                    <a:pt x="1037" y="1532"/>
                  </a:cubicBezTo>
                  <a:cubicBezTo>
                    <a:pt x="1070" y="1532"/>
                    <a:pt x="1104" y="1530"/>
                    <a:pt x="1139" y="1527"/>
                  </a:cubicBezTo>
                  <a:lnTo>
                    <a:pt x="1139" y="1527"/>
                  </a:lnTo>
                  <a:cubicBezTo>
                    <a:pt x="970" y="2034"/>
                    <a:pt x="1372" y="2515"/>
                    <a:pt x="1867" y="2515"/>
                  </a:cubicBezTo>
                  <a:cubicBezTo>
                    <a:pt x="1909" y="2515"/>
                    <a:pt x="1951" y="2511"/>
                    <a:pt x="1994" y="2504"/>
                  </a:cubicBezTo>
                  <a:lnTo>
                    <a:pt x="1994" y="2504"/>
                  </a:lnTo>
                  <a:cubicBezTo>
                    <a:pt x="1902" y="2748"/>
                    <a:pt x="1963" y="3023"/>
                    <a:pt x="2147" y="3237"/>
                  </a:cubicBezTo>
                  <a:lnTo>
                    <a:pt x="2177" y="3298"/>
                  </a:lnTo>
                  <a:cubicBezTo>
                    <a:pt x="2335" y="3440"/>
                    <a:pt x="2524" y="3509"/>
                    <a:pt x="2713" y="3509"/>
                  </a:cubicBezTo>
                  <a:cubicBezTo>
                    <a:pt x="2891" y="3509"/>
                    <a:pt x="3068" y="3447"/>
                    <a:pt x="3216" y="3329"/>
                  </a:cubicBezTo>
                  <a:cubicBezTo>
                    <a:pt x="3552" y="3023"/>
                    <a:pt x="3583" y="2565"/>
                    <a:pt x="3308" y="2229"/>
                  </a:cubicBezTo>
                  <a:cubicBezTo>
                    <a:pt x="3216" y="2138"/>
                    <a:pt x="3124" y="2076"/>
                    <a:pt x="3002" y="2046"/>
                  </a:cubicBezTo>
                  <a:cubicBezTo>
                    <a:pt x="2913" y="2001"/>
                    <a:pt x="2807" y="1973"/>
                    <a:pt x="2709" y="1973"/>
                  </a:cubicBezTo>
                  <a:cubicBezTo>
                    <a:pt x="2673" y="1973"/>
                    <a:pt x="2638" y="1977"/>
                    <a:pt x="2605" y="1985"/>
                  </a:cubicBezTo>
                  <a:cubicBezTo>
                    <a:pt x="2743" y="1487"/>
                    <a:pt x="2381" y="990"/>
                    <a:pt x="1904" y="990"/>
                  </a:cubicBezTo>
                  <a:cubicBezTo>
                    <a:pt x="1854" y="990"/>
                    <a:pt x="1802" y="996"/>
                    <a:pt x="1750" y="1007"/>
                  </a:cubicBezTo>
                  <a:cubicBezTo>
                    <a:pt x="1811" y="732"/>
                    <a:pt x="1750" y="457"/>
                    <a:pt x="1597" y="274"/>
                  </a:cubicBezTo>
                  <a:cubicBezTo>
                    <a:pt x="1428" y="81"/>
                    <a:pt x="1228" y="0"/>
                    <a:pt x="10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7" name="Google Shape;2347;p68"/>
            <p:cNvSpPr/>
            <p:nvPr/>
          </p:nvSpPr>
          <p:spPr>
            <a:xfrm>
              <a:off x="5291809" y="2891899"/>
              <a:ext cx="656193" cy="579338"/>
            </a:xfrm>
            <a:custGeom>
              <a:avLst/>
              <a:gdLst/>
              <a:ahLst/>
              <a:cxnLst/>
              <a:rect l="l" t="t" r="r" b="b"/>
              <a:pathLst>
                <a:path w="3586" h="3166" extrusionOk="0">
                  <a:moveTo>
                    <a:pt x="1477" y="1"/>
                  </a:moveTo>
                  <a:lnTo>
                    <a:pt x="622" y="1284"/>
                  </a:lnTo>
                  <a:cubicBezTo>
                    <a:pt x="1" y="2181"/>
                    <a:pt x="749" y="3165"/>
                    <a:pt x="1600" y="3165"/>
                  </a:cubicBezTo>
                  <a:cubicBezTo>
                    <a:pt x="1878" y="3165"/>
                    <a:pt x="2168" y="3060"/>
                    <a:pt x="2424" y="2811"/>
                  </a:cubicBezTo>
                  <a:lnTo>
                    <a:pt x="3585" y="1772"/>
                  </a:lnTo>
                  <a:lnTo>
                    <a:pt x="3524" y="1742"/>
                  </a:lnTo>
                  <a:cubicBezTo>
                    <a:pt x="3310" y="1559"/>
                    <a:pt x="3219" y="1314"/>
                    <a:pt x="3249" y="1039"/>
                  </a:cubicBezTo>
                  <a:lnTo>
                    <a:pt x="3249" y="1039"/>
                  </a:lnTo>
                  <a:cubicBezTo>
                    <a:pt x="3165" y="1067"/>
                    <a:pt x="3082" y="1080"/>
                    <a:pt x="3000" y="1080"/>
                  </a:cubicBezTo>
                  <a:cubicBezTo>
                    <a:pt x="2547" y="1080"/>
                    <a:pt x="2163" y="676"/>
                    <a:pt x="2241" y="184"/>
                  </a:cubicBezTo>
                  <a:lnTo>
                    <a:pt x="2241" y="184"/>
                  </a:lnTo>
                  <a:cubicBezTo>
                    <a:pt x="2163" y="213"/>
                    <a:pt x="2081" y="227"/>
                    <a:pt x="2000" y="227"/>
                  </a:cubicBezTo>
                  <a:cubicBezTo>
                    <a:pt x="1827" y="227"/>
                    <a:pt x="1653" y="165"/>
                    <a:pt x="1508" y="62"/>
                  </a:cubicBezTo>
                  <a:cubicBezTo>
                    <a:pt x="1508" y="31"/>
                    <a:pt x="1477" y="31"/>
                    <a:pt x="1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8" name="Google Shape;2348;p68"/>
            <p:cNvSpPr/>
            <p:nvPr/>
          </p:nvSpPr>
          <p:spPr>
            <a:xfrm>
              <a:off x="5453591" y="2700724"/>
              <a:ext cx="717494" cy="559759"/>
            </a:xfrm>
            <a:custGeom>
              <a:avLst/>
              <a:gdLst/>
              <a:ahLst/>
              <a:cxnLst/>
              <a:rect l="l" t="t" r="r" b="b"/>
              <a:pathLst>
                <a:path w="3921" h="3059" extrusionOk="0">
                  <a:moveTo>
                    <a:pt x="1225" y="0"/>
                  </a:moveTo>
                  <a:cubicBezTo>
                    <a:pt x="688" y="0"/>
                    <a:pt x="0" y="680"/>
                    <a:pt x="469" y="1149"/>
                  </a:cubicBezTo>
                  <a:cubicBezTo>
                    <a:pt x="469" y="1149"/>
                    <a:pt x="469" y="1179"/>
                    <a:pt x="499" y="1179"/>
                  </a:cubicBezTo>
                  <a:cubicBezTo>
                    <a:pt x="647" y="1306"/>
                    <a:pt x="824" y="1374"/>
                    <a:pt x="1000" y="1374"/>
                  </a:cubicBezTo>
                  <a:cubicBezTo>
                    <a:pt x="1078" y="1374"/>
                    <a:pt x="1157" y="1360"/>
                    <a:pt x="1233" y="1332"/>
                  </a:cubicBezTo>
                  <a:lnTo>
                    <a:pt x="1233" y="1332"/>
                  </a:lnTo>
                  <a:cubicBezTo>
                    <a:pt x="1153" y="1809"/>
                    <a:pt x="1556" y="2217"/>
                    <a:pt x="2004" y="2217"/>
                  </a:cubicBezTo>
                  <a:cubicBezTo>
                    <a:pt x="2072" y="2217"/>
                    <a:pt x="2141" y="2207"/>
                    <a:pt x="2210" y="2187"/>
                  </a:cubicBezTo>
                  <a:lnTo>
                    <a:pt x="2210" y="2187"/>
                  </a:lnTo>
                  <a:cubicBezTo>
                    <a:pt x="2180" y="2432"/>
                    <a:pt x="2271" y="2707"/>
                    <a:pt x="2485" y="2890"/>
                  </a:cubicBezTo>
                  <a:lnTo>
                    <a:pt x="2546" y="2920"/>
                  </a:lnTo>
                  <a:cubicBezTo>
                    <a:pt x="2676" y="3012"/>
                    <a:pt x="2829" y="3058"/>
                    <a:pt x="2982" y="3058"/>
                  </a:cubicBezTo>
                  <a:cubicBezTo>
                    <a:pt x="3188" y="3058"/>
                    <a:pt x="3396" y="2973"/>
                    <a:pt x="3554" y="2798"/>
                  </a:cubicBezTo>
                  <a:cubicBezTo>
                    <a:pt x="3921" y="2371"/>
                    <a:pt x="3707" y="1729"/>
                    <a:pt x="3157" y="1576"/>
                  </a:cubicBezTo>
                  <a:cubicBezTo>
                    <a:pt x="3096" y="1561"/>
                    <a:pt x="3027" y="1553"/>
                    <a:pt x="2955" y="1553"/>
                  </a:cubicBezTo>
                  <a:cubicBezTo>
                    <a:pt x="2882" y="1553"/>
                    <a:pt x="2806" y="1561"/>
                    <a:pt x="2729" y="1576"/>
                  </a:cubicBezTo>
                  <a:cubicBezTo>
                    <a:pt x="2807" y="1084"/>
                    <a:pt x="2446" y="680"/>
                    <a:pt x="1999" y="680"/>
                  </a:cubicBezTo>
                  <a:cubicBezTo>
                    <a:pt x="1919" y="680"/>
                    <a:pt x="1836" y="693"/>
                    <a:pt x="1752" y="721"/>
                  </a:cubicBezTo>
                  <a:cubicBezTo>
                    <a:pt x="1782" y="599"/>
                    <a:pt x="1752" y="446"/>
                    <a:pt x="1691" y="324"/>
                  </a:cubicBezTo>
                  <a:cubicBezTo>
                    <a:pt x="1600" y="93"/>
                    <a:pt x="1423" y="0"/>
                    <a:pt x="1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9" name="Google Shape;2349;p68"/>
            <p:cNvSpPr/>
            <p:nvPr/>
          </p:nvSpPr>
          <p:spPr>
            <a:xfrm>
              <a:off x="3370493" y="3464139"/>
              <a:ext cx="654363" cy="581717"/>
            </a:xfrm>
            <a:custGeom>
              <a:avLst/>
              <a:gdLst/>
              <a:ahLst/>
              <a:cxnLst/>
              <a:rect l="l" t="t" r="r" b="b"/>
              <a:pathLst>
                <a:path w="3576" h="3179" extrusionOk="0">
                  <a:moveTo>
                    <a:pt x="2077" y="1"/>
                  </a:moveTo>
                  <a:lnTo>
                    <a:pt x="2016" y="31"/>
                  </a:lnTo>
                  <a:cubicBezTo>
                    <a:pt x="1890" y="158"/>
                    <a:pt x="1719" y="226"/>
                    <a:pt x="1536" y="226"/>
                  </a:cubicBezTo>
                  <a:cubicBezTo>
                    <a:pt x="1453" y="226"/>
                    <a:pt x="1368" y="213"/>
                    <a:pt x="1283" y="184"/>
                  </a:cubicBezTo>
                  <a:lnTo>
                    <a:pt x="1283" y="184"/>
                  </a:lnTo>
                  <a:cubicBezTo>
                    <a:pt x="1361" y="676"/>
                    <a:pt x="999" y="1080"/>
                    <a:pt x="553" y="1080"/>
                  </a:cubicBezTo>
                  <a:cubicBezTo>
                    <a:pt x="472" y="1080"/>
                    <a:pt x="389" y="1067"/>
                    <a:pt x="306" y="1040"/>
                  </a:cubicBezTo>
                  <a:lnTo>
                    <a:pt x="306" y="1040"/>
                  </a:lnTo>
                  <a:cubicBezTo>
                    <a:pt x="336" y="1284"/>
                    <a:pt x="244" y="1559"/>
                    <a:pt x="31" y="1742"/>
                  </a:cubicBezTo>
                  <a:lnTo>
                    <a:pt x="0" y="1773"/>
                  </a:lnTo>
                  <a:lnTo>
                    <a:pt x="1100" y="2811"/>
                  </a:lnTo>
                  <a:cubicBezTo>
                    <a:pt x="1358" y="3069"/>
                    <a:pt x="1653" y="3178"/>
                    <a:pt x="1939" y="3178"/>
                  </a:cubicBezTo>
                  <a:cubicBezTo>
                    <a:pt x="2803" y="3178"/>
                    <a:pt x="3576" y="2179"/>
                    <a:pt x="2933" y="1284"/>
                  </a:cubicBezTo>
                  <a:lnTo>
                    <a:pt x="20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0" name="Google Shape;2350;p68"/>
            <p:cNvSpPr/>
            <p:nvPr/>
          </p:nvSpPr>
          <p:spPr>
            <a:xfrm>
              <a:off x="3130051" y="3227905"/>
              <a:ext cx="709626" cy="588305"/>
            </a:xfrm>
            <a:custGeom>
              <a:avLst/>
              <a:gdLst/>
              <a:ahLst/>
              <a:cxnLst/>
              <a:rect l="l" t="t" r="r" b="b"/>
              <a:pathLst>
                <a:path w="3878" h="3215" extrusionOk="0">
                  <a:moveTo>
                    <a:pt x="2811" y="0"/>
                  </a:moveTo>
                  <a:cubicBezTo>
                    <a:pt x="2661" y="0"/>
                    <a:pt x="2503" y="49"/>
                    <a:pt x="2353" y="162"/>
                  </a:cubicBezTo>
                  <a:cubicBezTo>
                    <a:pt x="2261" y="253"/>
                    <a:pt x="2169" y="345"/>
                    <a:pt x="2139" y="467"/>
                  </a:cubicBezTo>
                  <a:cubicBezTo>
                    <a:pt x="2078" y="589"/>
                    <a:pt x="2078" y="742"/>
                    <a:pt x="2078" y="864"/>
                  </a:cubicBezTo>
                  <a:cubicBezTo>
                    <a:pt x="2004" y="846"/>
                    <a:pt x="1927" y="836"/>
                    <a:pt x="1850" y="836"/>
                  </a:cubicBezTo>
                  <a:cubicBezTo>
                    <a:pt x="1673" y="836"/>
                    <a:pt x="1494" y="889"/>
                    <a:pt x="1345" y="1017"/>
                  </a:cubicBezTo>
                  <a:cubicBezTo>
                    <a:pt x="1161" y="1200"/>
                    <a:pt x="1039" y="1445"/>
                    <a:pt x="1100" y="1720"/>
                  </a:cubicBezTo>
                  <a:cubicBezTo>
                    <a:pt x="1025" y="1691"/>
                    <a:pt x="943" y="1677"/>
                    <a:pt x="861" y="1677"/>
                  </a:cubicBezTo>
                  <a:cubicBezTo>
                    <a:pt x="678" y="1677"/>
                    <a:pt x="494" y="1746"/>
                    <a:pt x="367" y="1872"/>
                  </a:cubicBezTo>
                  <a:cubicBezTo>
                    <a:pt x="31" y="2147"/>
                    <a:pt x="0" y="2605"/>
                    <a:pt x="275" y="2941"/>
                  </a:cubicBezTo>
                  <a:cubicBezTo>
                    <a:pt x="418" y="3119"/>
                    <a:pt x="633" y="3214"/>
                    <a:pt x="854" y="3214"/>
                  </a:cubicBezTo>
                  <a:cubicBezTo>
                    <a:pt x="1012" y="3214"/>
                    <a:pt x="1174" y="3166"/>
                    <a:pt x="1314" y="3064"/>
                  </a:cubicBezTo>
                  <a:lnTo>
                    <a:pt x="1345" y="3033"/>
                  </a:lnTo>
                  <a:cubicBezTo>
                    <a:pt x="1558" y="2850"/>
                    <a:pt x="1650" y="2575"/>
                    <a:pt x="1620" y="2331"/>
                  </a:cubicBezTo>
                  <a:lnTo>
                    <a:pt x="1620" y="2331"/>
                  </a:lnTo>
                  <a:cubicBezTo>
                    <a:pt x="1703" y="2358"/>
                    <a:pt x="1786" y="2371"/>
                    <a:pt x="1867" y="2371"/>
                  </a:cubicBezTo>
                  <a:cubicBezTo>
                    <a:pt x="2313" y="2371"/>
                    <a:pt x="2675" y="1967"/>
                    <a:pt x="2597" y="1475"/>
                  </a:cubicBezTo>
                  <a:lnTo>
                    <a:pt x="2597" y="1475"/>
                  </a:lnTo>
                  <a:cubicBezTo>
                    <a:pt x="2682" y="1504"/>
                    <a:pt x="2767" y="1517"/>
                    <a:pt x="2850" y="1517"/>
                  </a:cubicBezTo>
                  <a:cubicBezTo>
                    <a:pt x="3033" y="1517"/>
                    <a:pt x="3204" y="1449"/>
                    <a:pt x="3330" y="1322"/>
                  </a:cubicBezTo>
                  <a:lnTo>
                    <a:pt x="3391" y="1292"/>
                  </a:lnTo>
                  <a:cubicBezTo>
                    <a:pt x="3877" y="733"/>
                    <a:pt x="3397" y="0"/>
                    <a:pt x="28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1" name="Google Shape;2351;p68"/>
            <p:cNvSpPr/>
            <p:nvPr/>
          </p:nvSpPr>
          <p:spPr>
            <a:xfrm>
              <a:off x="7175295" y="3335683"/>
              <a:ext cx="644848" cy="497726"/>
            </a:xfrm>
            <a:custGeom>
              <a:avLst/>
              <a:gdLst/>
              <a:ahLst/>
              <a:cxnLst/>
              <a:rect l="l" t="t" r="r" b="b"/>
              <a:pathLst>
                <a:path w="3524" h="2720" extrusionOk="0">
                  <a:moveTo>
                    <a:pt x="3096" y="0"/>
                  </a:moveTo>
                  <a:lnTo>
                    <a:pt x="1569" y="214"/>
                  </a:lnTo>
                  <a:cubicBezTo>
                    <a:pt x="0" y="244"/>
                    <a:pt x="40" y="2567"/>
                    <a:pt x="1570" y="2567"/>
                  </a:cubicBezTo>
                  <a:cubicBezTo>
                    <a:pt x="1590" y="2567"/>
                    <a:pt x="1610" y="2567"/>
                    <a:pt x="1630" y="2566"/>
                  </a:cubicBezTo>
                  <a:lnTo>
                    <a:pt x="3157" y="2719"/>
                  </a:lnTo>
                  <a:lnTo>
                    <a:pt x="3157" y="2658"/>
                  </a:lnTo>
                  <a:cubicBezTo>
                    <a:pt x="3157" y="2383"/>
                    <a:pt x="3279" y="2139"/>
                    <a:pt x="3524" y="2016"/>
                  </a:cubicBezTo>
                  <a:cubicBezTo>
                    <a:pt x="3279" y="1864"/>
                    <a:pt x="3126" y="1619"/>
                    <a:pt x="3126" y="1375"/>
                  </a:cubicBezTo>
                  <a:cubicBezTo>
                    <a:pt x="3126" y="1100"/>
                    <a:pt x="3249" y="856"/>
                    <a:pt x="3493" y="703"/>
                  </a:cubicBezTo>
                  <a:cubicBezTo>
                    <a:pt x="3249" y="550"/>
                    <a:pt x="3096" y="306"/>
                    <a:pt x="3096" y="61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2" name="Google Shape;2352;p68"/>
            <p:cNvSpPr/>
            <p:nvPr/>
          </p:nvSpPr>
          <p:spPr>
            <a:xfrm>
              <a:off x="7741632" y="3201555"/>
              <a:ext cx="307785" cy="764156"/>
            </a:xfrm>
            <a:custGeom>
              <a:avLst/>
              <a:gdLst/>
              <a:ahLst/>
              <a:cxnLst/>
              <a:rect l="l" t="t" r="r" b="b"/>
              <a:pathLst>
                <a:path w="1682" h="4176" extrusionOk="0">
                  <a:moveTo>
                    <a:pt x="765" y="0"/>
                  </a:moveTo>
                  <a:cubicBezTo>
                    <a:pt x="337" y="0"/>
                    <a:pt x="1" y="336"/>
                    <a:pt x="1" y="733"/>
                  </a:cubicBezTo>
                  <a:lnTo>
                    <a:pt x="1" y="794"/>
                  </a:lnTo>
                  <a:cubicBezTo>
                    <a:pt x="1" y="1039"/>
                    <a:pt x="154" y="1314"/>
                    <a:pt x="368" y="1436"/>
                  </a:cubicBezTo>
                  <a:cubicBezTo>
                    <a:pt x="154" y="1589"/>
                    <a:pt x="1" y="1833"/>
                    <a:pt x="31" y="2108"/>
                  </a:cubicBezTo>
                  <a:cubicBezTo>
                    <a:pt x="31" y="2352"/>
                    <a:pt x="184" y="2597"/>
                    <a:pt x="398" y="2749"/>
                  </a:cubicBezTo>
                  <a:cubicBezTo>
                    <a:pt x="184" y="2872"/>
                    <a:pt x="31" y="3116"/>
                    <a:pt x="62" y="3391"/>
                  </a:cubicBezTo>
                  <a:lnTo>
                    <a:pt x="62" y="3452"/>
                  </a:lnTo>
                  <a:cubicBezTo>
                    <a:pt x="91" y="3944"/>
                    <a:pt x="449" y="4176"/>
                    <a:pt x="812" y="4176"/>
                  </a:cubicBezTo>
                  <a:cubicBezTo>
                    <a:pt x="1214" y="4176"/>
                    <a:pt x="1622" y="3891"/>
                    <a:pt x="1589" y="3360"/>
                  </a:cubicBezTo>
                  <a:cubicBezTo>
                    <a:pt x="1589" y="3238"/>
                    <a:pt x="1559" y="3116"/>
                    <a:pt x="1498" y="3024"/>
                  </a:cubicBezTo>
                  <a:cubicBezTo>
                    <a:pt x="1406" y="2902"/>
                    <a:pt x="1315" y="2780"/>
                    <a:pt x="1192" y="2719"/>
                  </a:cubicBezTo>
                  <a:cubicBezTo>
                    <a:pt x="1681" y="2413"/>
                    <a:pt x="1651" y="1711"/>
                    <a:pt x="1162" y="1405"/>
                  </a:cubicBezTo>
                  <a:cubicBezTo>
                    <a:pt x="1284" y="1344"/>
                    <a:pt x="1376" y="1222"/>
                    <a:pt x="1437" y="1100"/>
                  </a:cubicBezTo>
                  <a:cubicBezTo>
                    <a:pt x="1498" y="978"/>
                    <a:pt x="1528" y="886"/>
                    <a:pt x="1528" y="764"/>
                  </a:cubicBezTo>
                  <a:cubicBezTo>
                    <a:pt x="1498" y="336"/>
                    <a:pt x="1162" y="0"/>
                    <a:pt x="7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3" name="Google Shape;2353;p68"/>
            <p:cNvSpPr/>
            <p:nvPr/>
          </p:nvSpPr>
          <p:spPr>
            <a:xfrm>
              <a:off x="4322562" y="1373166"/>
              <a:ext cx="819967" cy="324986"/>
            </a:xfrm>
            <a:custGeom>
              <a:avLst/>
              <a:gdLst/>
              <a:ahLst/>
              <a:cxnLst/>
              <a:rect l="l" t="t" r="r" b="b"/>
              <a:pathLst>
                <a:path w="4481" h="1776" extrusionOk="0">
                  <a:moveTo>
                    <a:pt x="3654" y="1"/>
                  </a:moveTo>
                  <a:cubicBezTo>
                    <a:pt x="3634" y="1"/>
                    <a:pt x="3615" y="1"/>
                    <a:pt x="3595" y="3"/>
                  </a:cubicBezTo>
                  <a:cubicBezTo>
                    <a:pt x="3473" y="3"/>
                    <a:pt x="3351" y="64"/>
                    <a:pt x="3259" y="125"/>
                  </a:cubicBezTo>
                  <a:cubicBezTo>
                    <a:pt x="3137" y="186"/>
                    <a:pt x="3045" y="308"/>
                    <a:pt x="2984" y="430"/>
                  </a:cubicBezTo>
                  <a:cubicBezTo>
                    <a:pt x="2832" y="223"/>
                    <a:pt x="2604" y="122"/>
                    <a:pt x="2378" y="122"/>
                  </a:cubicBezTo>
                  <a:cubicBezTo>
                    <a:pt x="2105" y="122"/>
                    <a:pt x="1835" y="269"/>
                    <a:pt x="1701" y="553"/>
                  </a:cubicBezTo>
                  <a:cubicBezTo>
                    <a:pt x="1609" y="430"/>
                    <a:pt x="1487" y="339"/>
                    <a:pt x="1365" y="278"/>
                  </a:cubicBezTo>
                  <a:cubicBezTo>
                    <a:pt x="1279" y="256"/>
                    <a:pt x="1192" y="235"/>
                    <a:pt x="1106" y="235"/>
                  </a:cubicBezTo>
                  <a:cubicBezTo>
                    <a:pt x="1070" y="235"/>
                    <a:pt x="1034" y="238"/>
                    <a:pt x="998" y="247"/>
                  </a:cubicBezTo>
                  <a:cubicBezTo>
                    <a:pt x="0" y="277"/>
                    <a:pt x="50" y="1775"/>
                    <a:pt x="1059" y="1775"/>
                  </a:cubicBezTo>
                  <a:cubicBezTo>
                    <a:pt x="1070" y="1775"/>
                    <a:pt x="1080" y="1775"/>
                    <a:pt x="1090" y="1775"/>
                  </a:cubicBezTo>
                  <a:lnTo>
                    <a:pt x="1151" y="1775"/>
                  </a:lnTo>
                  <a:cubicBezTo>
                    <a:pt x="1285" y="1491"/>
                    <a:pt x="1555" y="1344"/>
                    <a:pt x="1828" y="1344"/>
                  </a:cubicBezTo>
                  <a:cubicBezTo>
                    <a:pt x="2054" y="1344"/>
                    <a:pt x="2282" y="1445"/>
                    <a:pt x="2434" y="1652"/>
                  </a:cubicBezTo>
                  <a:cubicBezTo>
                    <a:pt x="2568" y="1368"/>
                    <a:pt x="2848" y="1221"/>
                    <a:pt x="3129" y="1221"/>
                  </a:cubicBezTo>
                  <a:cubicBezTo>
                    <a:pt x="3362" y="1221"/>
                    <a:pt x="3595" y="1322"/>
                    <a:pt x="3748" y="1530"/>
                  </a:cubicBezTo>
                  <a:lnTo>
                    <a:pt x="3809" y="1530"/>
                  </a:lnTo>
                  <a:cubicBezTo>
                    <a:pt x="4206" y="1469"/>
                    <a:pt x="4481" y="1103"/>
                    <a:pt x="4420" y="705"/>
                  </a:cubicBezTo>
                  <a:cubicBezTo>
                    <a:pt x="4391" y="297"/>
                    <a:pt x="4056" y="1"/>
                    <a:pt x="3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3" name="Track 9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3336" y="282633"/>
            <a:ext cx="609600" cy="609600"/>
          </a:xfrm>
          <a:prstGeom prst="rect">
            <a:avLst/>
          </a:prstGeo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496" y="3193174"/>
            <a:ext cx="662150" cy="689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3360" y="3073253"/>
            <a:ext cx="662150" cy="689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3159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66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81632"/>
            <a:ext cx="12192000" cy="1252227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861" y="4537821"/>
            <a:ext cx="3003473" cy="1406691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866" y="4537822"/>
            <a:ext cx="1201460" cy="134198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311" y="4124913"/>
            <a:ext cx="1790496" cy="1980975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1693620" y="-396307"/>
            <a:ext cx="9279180" cy="5528843"/>
            <a:chOff x="1121089" y="1055064"/>
            <a:chExt cx="4590879" cy="2138858"/>
          </a:xfrm>
        </p:grpSpPr>
        <p:grpSp>
          <p:nvGrpSpPr>
            <p:cNvPr id="19" name="组合 18"/>
            <p:cNvGrpSpPr/>
            <p:nvPr/>
          </p:nvGrpSpPr>
          <p:grpSpPr>
            <a:xfrm>
              <a:off x="1121089" y="1055064"/>
              <a:ext cx="4590879" cy="2138858"/>
              <a:chOff x="1130922" y="1320535"/>
              <a:chExt cx="4590879" cy="2138858"/>
            </a:xfrm>
          </p:grpSpPr>
          <p:pic>
            <p:nvPicPr>
              <p:cNvPr id="22" name="图片 21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43358" y="1320535"/>
                <a:ext cx="1368332" cy="1368332"/>
              </a:xfrm>
              <a:prstGeom prst="rect">
                <a:avLst/>
              </a:prstGeom>
            </p:spPr>
          </p:pic>
          <p:sp>
            <p:nvSpPr>
              <p:cNvPr id="21" name="矩形: 圆角 20"/>
              <p:cNvSpPr/>
              <p:nvPr/>
            </p:nvSpPr>
            <p:spPr>
              <a:xfrm>
                <a:off x="1130922" y="2349374"/>
                <a:ext cx="4590879" cy="1110019"/>
              </a:xfrm>
              <a:prstGeom prst="roundRect">
                <a:avLst/>
              </a:prstGeom>
              <a:solidFill>
                <a:srgbClr val="FFFFFF"/>
              </a:solidFill>
              <a:ln w="57150">
                <a:solidFill>
                  <a:srgbClr val="FDDDE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zh-CN" altLang="en-US" sz="4000">
                  <a:solidFill>
                    <a:prstClr val="white"/>
                  </a:solidFill>
                  <a:ea typeface="方正黑体简体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20" name="文本框 19"/>
            <p:cNvSpPr txBox="1"/>
            <p:nvPr/>
          </p:nvSpPr>
          <p:spPr>
            <a:xfrm>
              <a:off x="3173534" y="1813640"/>
              <a:ext cx="695532" cy="3631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/>
              <a:r>
                <a:rPr lang="en-US" altLang="zh-CN" sz="55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V Boli" pitchFamily="2" charset="0"/>
                  <a:ea typeface="方正黑体简体" panose="03000509000000000000" pitchFamily="65" charset="-122"/>
                  <a:cs typeface="MV Boli" pitchFamily="2" charset="0"/>
                  <a:sym typeface="+mn-lt"/>
                </a:rPr>
                <a:t>03</a:t>
              </a:r>
              <a:endParaRPr lang="zh-CN" altLang="en-US" sz="55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ea typeface="方正黑体简体" panose="03000509000000000000" pitchFamily="65" charset="-122"/>
                <a:cs typeface="MV Boli" pitchFamily="2" charset="0"/>
                <a:sym typeface="+mn-lt"/>
              </a:endParaRPr>
            </a:p>
          </p:txBody>
        </p:sp>
      </p:grpSp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13"/>
          <a:stretch>
            <a:fillRect/>
          </a:stretch>
        </p:blipFill>
        <p:spPr>
          <a:xfrm>
            <a:off x="237208" y="5740143"/>
            <a:ext cx="12192000" cy="735463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7906"/>
            <a:ext cx="12192000" cy="71009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94268"/>
            <a:ext cx="2792259" cy="1088341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72808"/>
            <a:ext cx="12363009" cy="48519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368" y="3054650"/>
            <a:ext cx="2943767" cy="3608159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75" y="5283817"/>
            <a:ext cx="4891672" cy="135387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1" y="372665"/>
            <a:ext cx="1866900" cy="1771651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00" y="884376"/>
            <a:ext cx="1636497" cy="1975083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399" y="213304"/>
            <a:ext cx="2155720" cy="628651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744" y="1023889"/>
            <a:ext cx="1480533" cy="628651"/>
          </a:xfrm>
          <a:prstGeom prst="rect">
            <a:avLst/>
          </a:prstGeom>
        </p:spPr>
      </p:pic>
      <p:sp>
        <p:nvSpPr>
          <p:cNvPr id="24" name="文本框 19"/>
          <p:cNvSpPr txBox="1"/>
          <p:nvPr/>
        </p:nvSpPr>
        <p:spPr>
          <a:xfrm>
            <a:off x="3145619" y="2531507"/>
            <a:ext cx="693858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altLang="zh-CN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ea typeface="方正黑体简体" panose="03000509000000000000" pitchFamily="65" charset="-122"/>
                <a:cs typeface="MV Boli" pitchFamily="2" charset="0"/>
                <a:sym typeface="+mn-lt"/>
              </a:rPr>
              <a:t>Look, complete and read.</a:t>
            </a:r>
            <a:endParaRPr lang="zh-CN" altLang="en-US" sz="8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V Boli" pitchFamily="2" charset="0"/>
              <a:ea typeface="方正黑体简体" panose="03000509000000000000" pitchFamily="65" charset="-122"/>
              <a:cs typeface="MV Boli" pitchFamily="2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0253697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3.54167E-6 -1.85185E-6 L 0.09752 -1.85185E-6 " pathEditMode="relative" rAng="0" ptsTypes="AA">
                                      <p:cBhvr>
                                        <p:cTn id="25" dur="5000" spd="-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11111E-6 L 0.08984 0.0037 " pathEditMode="relative" rAng="0" ptsTypes="AA">
                                      <p:cBhvr>
                                        <p:cTn id="30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164" y="1515244"/>
            <a:ext cx="9915525" cy="1847850"/>
          </a:xfrm>
          <a:prstGeom prst="rect">
            <a:avLst/>
          </a:prstGeom>
        </p:spPr>
      </p:pic>
      <p:grpSp>
        <p:nvGrpSpPr>
          <p:cNvPr id="2330" name="Google Shape;2330;p68"/>
          <p:cNvGrpSpPr/>
          <p:nvPr/>
        </p:nvGrpSpPr>
        <p:grpSpPr>
          <a:xfrm>
            <a:off x="9957548" y="4922566"/>
            <a:ext cx="2234452" cy="1034888"/>
            <a:chOff x="1520151" y="1188351"/>
            <a:chExt cx="6724877" cy="3114630"/>
          </a:xfrm>
        </p:grpSpPr>
        <p:sp>
          <p:nvSpPr>
            <p:cNvPr id="2331" name="Google Shape;2331;p6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2" name="Google Shape;2332;p6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3" name="Google Shape;2333;p68"/>
            <p:cNvSpPr/>
            <p:nvPr/>
          </p:nvSpPr>
          <p:spPr>
            <a:xfrm>
              <a:off x="1520151" y="3103475"/>
              <a:ext cx="346761" cy="394521"/>
            </a:xfrm>
            <a:custGeom>
              <a:avLst/>
              <a:gdLst/>
              <a:ahLst/>
              <a:cxnLst/>
              <a:rect l="l" t="t" r="r" b="b"/>
              <a:pathLst>
                <a:path w="1895" h="2156" extrusionOk="0">
                  <a:moveTo>
                    <a:pt x="841" y="0"/>
                  </a:moveTo>
                  <a:cubicBezTo>
                    <a:pt x="515" y="0"/>
                    <a:pt x="371" y="492"/>
                    <a:pt x="703" y="658"/>
                  </a:cubicBezTo>
                  <a:cubicBezTo>
                    <a:pt x="665" y="647"/>
                    <a:pt x="628" y="642"/>
                    <a:pt x="594" y="642"/>
                  </a:cubicBezTo>
                  <a:cubicBezTo>
                    <a:pt x="247" y="642"/>
                    <a:pt x="128" y="1161"/>
                    <a:pt x="489" y="1300"/>
                  </a:cubicBezTo>
                  <a:cubicBezTo>
                    <a:pt x="466" y="1296"/>
                    <a:pt x="442" y="1294"/>
                    <a:pt x="419" y="1294"/>
                  </a:cubicBezTo>
                  <a:cubicBezTo>
                    <a:pt x="261" y="1294"/>
                    <a:pt x="115" y="1381"/>
                    <a:pt x="62" y="1514"/>
                  </a:cubicBezTo>
                  <a:cubicBezTo>
                    <a:pt x="1" y="1697"/>
                    <a:pt x="123" y="1880"/>
                    <a:pt x="306" y="1972"/>
                  </a:cubicBezTo>
                  <a:lnTo>
                    <a:pt x="367" y="1972"/>
                  </a:lnTo>
                  <a:lnTo>
                    <a:pt x="1131" y="2155"/>
                  </a:lnTo>
                  <a:cubicBezTo>
                    <a:pt x="1222" y="2064"/>
                    <a:pt x="1345" y="2002"/>
                    <a:pt x="1467" y="1972"/>
                  </a:cubicBezTo>
                  <a:cubicBezTo>
                    <a:pt x="1100" y="1514"/>
                    <a:pt x="1345" y="872"/>
                    <a:pt x="1895" y="750"/>
                  </a:cubicBezTo>
                  <a:cubicBezTo>
                    <a:pt x="1803" y="628"/>
                    <a:pt x="1742" y="506"/>
                    <a:pt x="1711" y="353"/>
                  </a:cubicBezTo>
                  <a:lnTo>
                    <a:pt x="948" y="17"/>
                  </a:lnTo>
                  <a:cubicBezTo>
                    <a:pt x="910" y="5"/>
                    <a:pt x="875" y="0"/>
                    <a:pt x="8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4" name="Google Shape;2334;p68"/>
            <p:cNvSpPr/>
            <p:nvPr/>
          </p:nvSpPr>
          <p:spPr>
            <a:xfrm>
              <a:off x="3129136" y="1581403"/>
              <a:ext cx="409160" cy="373660"/>
            </a:xfrm>
            <a:custGeom>
              <a:avLst/>
              <a:gdLst/>
              <a:ahLst/>
              <a:cxnLst/>
              <a:rect l="l" t="t" r="r" b="b"/>
              <a:pathLst>
                <a:path w="2236" h="2042" extrusionOk="0">
                  <a:moveTo>
                    <a:pt x="1572" y="0"/>
                  </a:moveTo>
                  <a:cubicBezTo>
                    <a:pt x="1340" y="0"/>
                    <a:pt x="1122" y="243"/>
                    <a:pt x="1289" y="514"/>
                  </a:cubicBezTo>
                  <a:cubicBezTo>
                    <a:pt x="1213" y="431"/>
                    <a:pt x="1122" y="395"/>
                    <a:pt x="1033" y="395"/>
                  </a:cubicBezTo>
                  <a:cubicBezTo>
                    <a:pt x="796" y="395"/>
                    <a:pt x="575" y="645"/>
                    <a:pt x="708" y="912"/>
                  </a:cubicBezTo>
                  <a:cubicBezTo>
                    <a:pt x="636" y="831"/>
                    <a:pt x="548" y="797"/>
                    <a:pt x="463" y="797"/>
                  </a:cubicBezTo>
                  <a:cubicBezTo>
                    <a:pt x="224" y="797"/>
                    <a:pt x="1" y="1061"/>
                    <a:pt x="158" y="1309"/>
                  </a:cubicBezTo>
                  <a:cubicBezTo>
                    <a:pt x="189" y="1339"/>
                    <a:pt x="189" y="1339"/>
                    <a:pt x="219" y="1370"/>
                  </a:cubicBezTo>
                  <a:lnTo>
                    <a:pt x="678" y="1950"/>
                  </a:lnTo>
                  <a:cubicBezTo>
                    <a:pt x="830" y="1950"/>
                    <a:pt x="952" y="1981"/>
                    <a:pt x="1075" y="2042"/>
                  </a:cubicBezTo>
                  <a:cubicBezTo>
                    <a:pt x="1050" y="1581"/>
                    <a:pt x="1412" y="1235"/>
                    <a:pt x="1822" y="1235"/>
                  </a:cubicBezTo>
                  <a:cubicBezTo>
                    <a:pt x="1928" y="1235"/>
                    <a:pt x="2037" y="1258"/>
                    <a:pt x="2144" y="1309"/>
                  </a:cubicBezTo>
                  <a:cubicBezTo>
                    <a:pt x="2144" y="1156"/>
                    <a:pt x="2174" y="1003"/>
                    <a:pt x="2236" y="881"/>
                  </a:cubicBezTo>
                  <a:lnTo>
                    <a:pt x="1869" y="178"/>
                  </a:lnTo>
                  <a:cubicBezTo>
                    <a:pt x="1792" y="53"/>
                    <a:pt x="1680" y="0"/>
                    <a:pt x="15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5" name="Google Shape;2335;p68"/>
            <p:cNvSpPr/>
            <p:nvPr/>
          </p:nvSpPr>
          <p:spPr>
            <a:xfrm>
              <a:off x="4538667" y="1188351"/>
              <a:ext cx="380248" cy="286009"/>
            </a:xfrm>
            <a:custGeom>
              <a:avLst/>
              <a:gdLst/>
              <a:ahLst/>
              <a:cxnLst/>
              <a:rect l="l" t="t" r="r" b="b"/>
              <a:pathLst>
                <a:path w="2078" h="1563" extrusionOk="0">
                  <a:moveTo>
                    <a:pt x="1739" y="1"/>
                  </a:moveTo>
                  <a:cubicBezTo>
                    <a:pt x="1580" y="1"/>
                    <a:pt x="1421" y="108"/>
                    <a:pt x="1406" y="310"/>
                  </a:cubicBezTo>
                  <a:cubicBezTo>
                    <a:pt x="1378" y="112"/>
                    <a:pt x="1224" y="18"/>
                    <a:pt x="1071" y="18"/>
                  </a:cubicBezTo>
                  <a:cubicBezTo>
                    <a:pt x="894" y="18"/>
                    <a:pt x="717" y="142"/>
                    <a:pt x="734" y="371"/>
                  </a:cubicBezTo>
                  <a:cubicBezTo>
                    <a:pt x="706" y="207"/>
                    <a:pt x="556" y="92"/>
                    <a:pt x="393" y="92"/>
                  </a:cubicBezTo>
                  <a:cubicBezTo>
                    <a:pt x="375" y="92"/>
                    <a:pt x="356" y="93"/>
                    <a:pt x="337" y="96"/>
                  </a:cubicBezTo>
                  <a:cubicBezTo>
                    <a:pt x="153" y="127"/>
                    <a:pt x="1" y="280"/>
                    <a:pt x="31" y="493"/>
                  </a:cubicBezTo>
                  <a:lnTo>
                    <a:pt x="31" y="555"/>
                  </a:lnTo>
                  <a:lnTo>
                    <a:pt x="184" y="1318"/>
                  </a:lnTo>
                  <a:cubicBezTo>
                    <a:pt x="306" y="1349"/>
                    <a:pt x="428" y="1440"/>
                    <a:pt x="520" y="1563"/>
                  </a:cubicBezTo>
                  <a:cubicBezTo>
                    <a:pt x="654" y="1279"/>
                    <a:pt x="924" y="1132"/>
                    <a:pt x="1197" y="1132"/>
                  </a:cubicBezTo>
                  <a:cubicBezTo>
                    <a:pt x="1423" y="1132"/>
                    <a:pt x="1651" y="1233"/>
                    <a:pt x="1803" y="1440"/>
                  </a:cubicBezTo>
                  <a:cubicBezTo>
                    <a:pt x="1864" y="1318"/>
                    <a:pt x="1956" y="1196"/>
                    <a:pt x="2078" y="1135"/>
                  </a:cubicBezTo>
                  <a:lnTo>
                    <a:pt x="2078" y="310"/>
                  </a:lnTo>
                  <a:cubicBezTo>
                    <a:pt x="2048" y="100"/>
                    <a:pt x="1893" y="1"/>
                    <a:pt x="17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6" name="Google Shape;2336;p68"/>
            <p:cNvSpPr/>
            <p:nvPr/>
          </p:nvSpPr>
          <p:spPr>
            <a:xfrm>
              <a:off x="6953517" y="1687352"/>
              <a:ext cx="380248" cy="390678"/>
            </a:xfrm>
            <a:custGeom>
              <a:avLst/>
              <a:gdLst/>
              <a:ahLst/>
              <a:cxnLst/>
              <a:rect l="l" t="t" r="r" b="b"/>
              <a:pathLst>
                <a:path w="2078" h="2135" extrusionOk="0">
                  <a:moveTo>
                    <a:pt x="812" y="0"/>
                  </a:moveTo>
                  <a:cubicBezTo>
                    <a:pt x="736" y="0"/>
                    <a:pt x="656" y="27"/>
                    <a:pt x="581" y="88"/>
                  </a:cubicBezTo>
                  <a:lnTo>
                    <a:pt x="550" y="119"/>
                  </a:lnTo>
                  <a:lnTo>
                    <a:pt x="1" y="669"/>
                  </a:lnTo>
                  <a:cubicBezTo>
                    <a:pt x="31" y="821"/>
                    <a:pt x="31" y="943"/>
                    <a:pt x="1" y="1096"/>
                  </a:cubicBezTo>
                  <a:cubicBezTo>
                    <a:pt x="53" y="1085"/>
                    <a:pt x="105" y="1079"/>
                    <a:pt x="155" y="1079"/>
                  </a:cubicBezTo>
                  <a:cubicBezTo>
                    <a:pt x="632" y="1079"/>
                    <a:pt x="994" y="1576"/>
                    <a:pt x="856" y="2074"/>
                  </a:cubicBezTo>
                  <a:cubicBezTo>
                    <a:pt x="889" y="2066"/>
                    <a:pt x="924" y="2062"/>
                    <a:pt x="960" y="2062"/>
                  </a:cubicBezTo>
                  <a:cubicBezTo>
                    <a:pt x="1058" y="2062"/>
                    <a:pt x="1164" y="2090"/>
                    <a:pt x="1253" y="2135"/>
                  </a:cubicBezTo>
                  <a:lnTo>
                    <a:pt x="1925" y="1646"/>
                  </a:lnTo>
                  <a:cubicBezTo>
                    <a:pt x="2078" y="1493"/>
                    <a:pt x="2078" y="1280"/>
                    <a:pt x="1986" y="1157"/>
                  </a:cubicBezTo>
                  <a:cubicBezTo>
                    <a:pt x="1915" y="1068"/>
                    <a:pt x="1813" y="1021"/>
                    <a:pt x="1716" y="1021"/>
                  </a:cubicBezTo>
                  <a:cubicBezTo>
                    <a:pt x="1646" y="1021"/>
                    <a:pt x="1579" y="1045"/>
                    <a:pt x="1528" y="1096"/>
                  </a:cubicBezTo>
                  <a:cubicBezTo>
                    <a:pt x="1724" y="851"/>
                    <a:pt x="1527" y="508"/>
                    <a:pt x="1268" y="508"/>
                  </a:cubicBezTo>
                  <a:cubicBezTo>
                    <a:pt x="1204" y="508"/>
                    <a:pt x="1136" y="529"/>
                    <a:pt x="1070" y="577"/>
                  </a:cubicBezTo>
                  <a:cubicBezTo>
                    <a:pt x="1283" y="316"/>
                    <a:pt x="1073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7" name="Google Shape;2337;p68"/>
            <p:cNvSpPr/>
            <p:nvPr/>
          </p:nvSpPr>
          <p:spPr>
            <a:xfrm>
              <a:off x="5762835" y="2612892"/>
              <a:ext cx="397083" cy="376405"/>
            </a:xfrm>
            <a:custGeom>
              <a:avLst/>
              <a:gdLst/>
              <a:ahLst/>
              <a:cxnLst/>
              <a:rect l="l" t="t" r="r" b="b"/>
              <a:pathLst>
                <a:path w="2170" h="2057" extrusionOk="0">
                  <a:moveTo>
                    <a:pt x="749" y="1"/>
                  </a:moveTo>
                  <a:cubicBezTo>
                    <a:pt x="652" y="1"/>
                    <a:pt x="557" y="48"/>
                    <a:pt x="490" y="132"/>
                  </a:cubicBezTo>
                  <a:lnTo>
                    <a:pt x="428" y="193"/>
                  </a:lnTo>
                  <a:lnTo>
                    <a:pt x="1" y="804"/>
                  </a:lnTo>
                  <a:cubicBezTo>
                    <a:pt x="62" y="926"/>
                    <a:pt x="62" y="1079"/>
                    <a:pt x="31" y="1231"/>
                  </a:cubicBezTo>
                  <a:cubicBezTo>
                    <a:pt x="115" y="1203"/>
                    <a:pt x="199" y="1190"/>
                    <a:pt x="281" y="1190"/>
                  </a:cubicBezTo>
                  <a:cubicBezTo>
                    <a:pt x="734" y="1190"/>
                    <a:pt x="1117" y="1590"/>
                    <a:pt x="1039" y="2056"/>
                  </a:cubicBezTo>
                  <a:cubicBezTo>
                    <a:pt x="1101" y="2041"/>
                    <a:pt x="1169" y="2033"/>
                    <a:pt x="1238" y="2033"/>
                  </a:cubicBezTo>
                  <a:cubicBezTo>
                    <a:pt x="1307" y="2033"/>
                    <a:pt x="1375" y="2041"/>
                    <a:pt x="1437" y="2056"/>
                  </a:cubicBezTo>
                  <a:lnTo>
                    <a:pt x="2048" y="1476"/>
                  </a:lnTo>
                  <a:cubicBezTo>
                    <a:pt x="2170" y="1354"/>
                    <a:pt x="2139" y="1109"/>
                    <a:pt x="2017" y="987"/>
                  </a:cubicBezTo>
                  <a:cubicBezTo>
                    <a:pt x="1941" y="941"/>
                    <a:pt x="1857" y="918"/>
                    <a:pt x="1773" y="918"/>
                  </a:cubicBezTo>
                  <a:cubicBezTo>
                    <a:pt x="1689" y="918"/>
                    <a:pt x="1605" y="941"/>
                    <a:pt x="1528" y="987"/>
                  </a:cubicBezTo>
                  <a:cubicBezTo>
                    <a:pt x="1650" y="865"/>
                    <a:pt x="1620" y="651"/>
                    <a:pt x="1498" y="559"/>
                  </a:cubicBezTo>
                  <a:cubicBezTo>
                    <a:pt x="1421" y="498"/>
                    <a:pt x="1337" y="468"/>
                    <a:pt x="1253" y="468"/>
                  </a:cubicBezTo>
                  <a:cubicBezTo>
                    <a:pt x="1169" y="468"/>
                    <a:pt x="1085" y="498"/>
                    <a:pt x="1009" y="559"/>
                  </a:cubicBezTo>
                  <a:cubicBezTo>
                    <a:pt x="1131" y="407"/>
                    <a:pt x="1101" y="193"/>
                    <a:pt x="978" y="101"/>
                  </a:cubicBezTo>
                  <a:cubicBezTo>
                    <a:pt x="910" y="32"/>
                    <a:pt x="828" y="1"/>
                    <a:pt x="7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8" name="Google Shape;2338;p68"/>
            <p:cNvSpPr/>
            <p:nvPr/>
          </p:nvSpPr>
          <p:spPr>
            <a:xfrm>
              <a:off x="3124378" y="3164592"/>
              <a:ext cx="397083" cy="378052"/>
            </a:xfrm>
            <a:custGeom>
              <a:avLst/>
              <a:gdLst/>
              <a:ahLst/>
              <a:cxnLst/>
              <a:rect l="l" t="t" r="r" b="b"/>
              <a:pathLst>
                <a:path w="2170" h="2066" extrusionOk="0">
                  <a:moveTo>
                    <a:pt x="1420" y="1"/>
                  </a:moveTo>
                  <a:cubicBezTo>
                    <a:pt x="1169" y="1"/>
                    <a:pt x="931" y="301"/>
                    <a:pt x="1131" y="569"/>
                  </a:cubicBezTo>
                  <a:cubicBezTo>
                    <a:pt x="1054" y="492"/>
                    <a:pt x="970" y="459"/>
                    <a:pt x="889" y="459"/>
                  </a:cubicBezTo>
                  <a:cubicBezTo>
                    <a:pt x="651" y="459"/>
                    <a:pt x="452" y="745"/>
                    <a:pt x="612" y="996"/>
                  </a:cubicBezTo>
                  <a:cubicBezTo>
                    <a:pt x="551" y="935"/>
                    <a:pt x="467" y="905"/>
                    <a:pt x="383" y="905"/>
                  </a:cubicBezTo>
                  <a:cubicBezTo>
                    <a:pt x="299" y="905"/>
                    <a:pt x="215" y="935"/>
                    <a:pt x="154" y="996"/>
                  </a:cubicBezTo>
                  <a:cubicBezTo>
                    <a:pt x="1" y="1119"/>
                    <a:pt x="1" y="1332"/>
                    <a:pt x="123" y="1485"/>
                  </a:cubicBezTo>
                  <a:lnTo>
                    <a:pt x="704" y="2066"/>
                  </a:lnTo>
                  <a:cubicBezTo>
                    <a:pt x="780" y="2050"/>
                    <a:pt x="849" y="2043"/>
                    <a:pt x="917" y="2043"/>
                  </a:cubicBezTo>
                  <a:cubicBezTo>
                    <a:pt x="986" y="2043"/>
                    <a:pt x="1055" y="2050"/>
                    <a:pt x="1131" y="2066"/>
                  </a:cubicBezTo>
                  <a:cubicBezTo>
                    <a:pt x="1070" y="1791"/>
                    <a:pt x="1192" y="1546"/>
                    <a:pt x="1376" y="1363"/>
                  </a:cubicBezTo>
                  <a:cubicBezTo>
                    <a:pt x="1525" y="1235"/>
                    <a:pt x="1704" y="1182"/>
                    <a:pt x="1881" y="1182"/>
                  </a:cubicBezTo>
                  <a:cubicBezTo>
                    <a:pt x="1958" y="1182"/>
                    <a:pt x="2035" y="1192"/>
                    <a:pt x="2109" y="1210"/>
                  </a:cubicBezTo>
                  <a:cubicBezTo>
                    <a:pt x="2109" y="1088"/>
                    <a:pt x="2109" y="935"/>
                    <a:pt x="2170" y="813"/>
                  </a:cubicBezTo>
                  <a:lnTo>
                    <a:pt x="1712" y="202"/>
                  </a:lnTo>
                  <a:cubicBezTo>
                    <a:pt x="1712" y="172"/>
                    <a:pt x="1681" y="141"/>
                    <a:pt x="1681" y="141"/>
                  </a:cubicBezTo>
                  <a:cubicBezTo>
                    <a:pt x="1607" y="42"/>
                    <a:pt x="1513" y="1"/>
                    <a:pt x="14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9" name="Google Shape;2339;p68"/>
            <p:cNvSpPr/>
            <p:nvPr/>
          </p:nvSpPr>
          <p:spPr>
            <a:xfrm>
              <a:off x="7959750" y="3386004"/>
              <a:ext cx="285278" cy="374575"/>
            </a:xfrm>
            <a:custGeom>
              <a:avLst/>
              <a:gdLst/>
              <a:ahLst/>
              <a:cxnLst/>
              <a:rect l="l" t="t" r="r" b="b"/>
              <a:pathLst>
                <a:path w="1559" h="2047" extrusionOk="0">
                  <a:moveTo>
                    <a:pt x="1070" y="0"/>
                  </a:moveTo>
                  <a:lnTo>
                    <a:pt x="275" y="92"/>
                  </a:lnTo>
                  <a:cubicBezTo>
                    <a:pt x="214" y="214"/>
                    <a:pt x="123" y="336"/>
                    <a:pt x="0" y="397"/>
                  </a:cubicBezTo>
                  <a:cubicBezTo>
                    <a:pt x="489" y="703"/>
                    <a:pt x="489" y="1405"/>
                    <a:pt x="31" y="1711"/>
                  </a:cubicBezTo>
                  <a:cubicBezTo>
                    <a:pt x="153" y="1772"/>
                    <a:pt x="245" y="1864"/>
                    <a:pt x="306" y="1986"/>
                  </a:cubicBezTo>
                  <a:lnTo>
                    <a:pt x="1070" y="2047"/>
                  </a:lnTo>
                  <a:lnTo>
                    <a:pt x="1131" y="2047"/>
                  </a:lnTo>
                  <a:cubicBezTo>
                    <a:pt x="1558" y="2016"/>
                    <a:pt x="1558" y="1405"/>
                    <a:pt x="1161" y="1375"/>
                  </a:cubicBezTo>
                  <a:cubicBezTo>
                    <a:pt x="1344" y="1344"/>
                    <a:pt x="1467" y="1192"/>
                    <a:pt x="1467" y="1008"/>
                  </a:cubicBezTo>
                  <a:cubicBezTo>
                    <a:pt x="1467" y="825"/>
                    <a:pt x="1314" y="703"/>
                    <a:pt x="1131" y="672"/>
                  </a:cubicBezTo>
                  <a:cubicBezTo>
                    <a:pt x="1558" y="611"/>
                    <a:pt x="1528" y="0"/>
                    <a:pt x="10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0" name="Google Shape;2340;p68"/>
            <p:cNvSpPr/>
            <p:nvPr/>
          </p:nvSpPr>
          <p:spPr>
            <a:xfrm>
              <a:off x="1922718" y="3184721"/>
              <a:ext cx="669917" cy="541643"/>
            </a:xfrm>
            <a:custGeom>
              <a:avLst/>
              <a:gdLst/>
              <a:ahLst/>
              <a:cxnLst/>
              <a:rect l="l" t="t" r="r" b="b"/>
              <a:pathLst>
                <a:path w="3661" h="2960" extrusionOk="0">
                  <a:moveTo>
                    <a:pt x="1008" y="0"/>
                  </a:moveTo>
                  <a:lnTo>
                    <a:pt x="1008" y="62"/>
                  </a:lnTo>
                  <a:cubicBezTo>
                    <a:pt x="916" y="306"/>
                    <a:pt x="703" y="489"/>
                    <a:pt x="428" y="550"/>
                  </a:cubicBezTo>
                  <a:cubicBezTo>
                    <a:pt x="794" y="1009"/>
                    <a:pt x="580" y="1650"/>
                    <a:pt x="0" y="1772"/>
                  </a:cubicBezTo>
                  <a:cubicBezTo>
                    <a:pt x="183" y="1986"/>
                    <a:pt x="244" y="2261"/>
                    <a:pt x="153" y="2536"/>
                  </a:cubicBezTo>
                  <a:lnTo>
                    <a:pt x="122" y="2597"/>
                  </a:lnTo>
                  <a:lnTo>
                    <a:pt x="1619" y="2903"/>
                  </a:lnTo>
                  <a:cubicBezTo>
                    <a:pt x="1750" y="2941"/>
                    <a:pt x="1875" y="2959"/>
                    <a:pt x="1993" y="2959"/>
                  </a:cubicBezTo>
                  <a:cubicBezTo>
                    <a:pt x="3171" y="2959"/>
                    <a:pt x="3660" y="1172"/>
                    <a:pt x="2383" y="673"/>
                  </a:cubicBezTo>
                  <a:lnTo>
                    <a:pt x="1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1" name="Google Shape;2341;p68"/>
            <p:cNvSpPr/>
            <p:nvPr/>
          </p:nvSpPr>
          <p:spPr>
            <a:xfrm>
              <a:off x="1638290" y="3013629"/>
              <a:ext cx="495164" cy="701391"/>
            </a:xfrm>
            <a:custGeom>
              <a:avLst/>
              <a:gdLst/>
              <a:ahLst/>
              <a:cxnLst/>
              <a:rect l="l" t="t" r="r" b="b"/>
              <a:pathLst>
                <a:path w="2706" h="3833" extrusionOk="0">
                  <a:moveTo>
                    <a:pt x="1862" y="0"/>
                  </a:moveTo>
                  <a:cubicBezTo>
                    <a:pt x="1554" y="0"/>
                    <a:pt x="1274" y="198"/>
                    <a:pt x="1178" y="508"/>
                  </a:cubicBezTo>
                  <a:cubicBezTo>
                    <a:pt x="1117" y="630"/>
                    <a:pt x="1117" y="752"/>
                    <a:pt x="1117" y="874"/>
                  </a:cubicBezTo>
                  <a:cubicBezTo>
                    <a:pt x="1148" y="997"/>
                    <a:pt x="1209" y="1119"/>
                    <a:pt x="1301" y="1241"/>
                  </a:cubicBezTo>
                  <a:cubicBezTo>
                    <a:pt x="751" y="1363"/>
                    <a:pt x="506" y="2035"/>
                    <a:pt x="873" y="2463"/>
                  </a:cubicBezTo>
                  <a:cubicBezTo>
                    <a:pt x="720" y="2493"/>
                    <a:pt x="598" y="2555"/>
                    <a:pt x="476" y="2677"/>
                  </a:cubicBezTo>
                  <a:cubicBezTo>
                    <a:pt x="1" y="3129"/>
                    <a:pt x="715" y="3833"/>
                    <a:pt x="1266" y="3833"/>
                  </a:cubicBezTo>
                  <a:cubicBezTo>
                    <a:pt x="1460" y="3833"/>
                    <a:pt x="1633" y="3746"/>
                    <a:pt x="1728" y="3532"/>
                  </a:cubicBezTo>
                  <a:lnTo>
                    <a:pt x="1728" y="3471"/>
                  </a:lnTo>
                  <a:cubicBezTo>
                    <a:pt x="1820" y="3227"/>
                    <a:pt x="1789" y="2921"/>
                    <a:pt x="1606" y="2738"/>
                  </a:cubicBezTo>
                  <a:cubicBezTo>
                    <a:pt x="2156" y="2616"/>
                    <a:pt x="2400" y="1944"/>
                    <a:pt x="2034" y="1516"/>
                  </a:cubicBezTo>
                  <a:cubicBezTo>
                    <a:pt x="2309" y="1455"/>
                    <a:pt x="2522" y="1271"/>
                    <a:pt x="2584" y="997"/>
                  </a:cubicBezTo>
                  <a:lnTo>
                    <a:pt x="2584" y="935"/>
                  </a:lnTo>
                  <a:cubicBezTo>
                    <a:pt x="2706" y="569"/>
                    <a:pt x="2492" y="172"/>
                    <a:pt x="2125" y="50"/>
                  </a:cubicBezTo>
                  <a:cubicBezTo>
                    <a:pt x="2038" y="16"/>
                    <a:pt x="1949" y="0"/>
                    <a:pt x="18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2" name="Google Shape;2342;p68"/>
            <p:cNvSpPr/>
            <p:nvPr/>
          </p:nvSpPr>
          <p:spPr>
            <a:xfrm>
              <a:off x="3336824" y="1921390"/>
              <a:ext cx="657657" cy="590501"/>
            </a:xfrm>
            <a:custGeom>
              <a:avLst/>
              <a:gdLst/>
              <a:ahLst/>
              <a:cxnLst/>
              <a:rect l="l" t="t" r="r" b="b"/>
              <a:pathLst>
                <a:path w="3594" h="3227" extrusionOk="0">
                  <a:moveTo>
                    <a:pt x="2261" y="1"/>
                  </a:moveTo>
                  <a:lnTo>
                    <a:pt x="2200" y="31"/>
                  </a:lnTo>
                  <a:cubicBezTo>
                    <a:pt x="2076" y="120"/>
                    <a:pt x="1930" y="168"/>
                    <a:pt x="1782" y="168"/>
                  </a:cubicBezTo>
                  <a:cubicBezTo>
                    <a:pt x="1676" y="168"/>
                    <a:pt x="1569" y="143"/>
                    <a:pt x="1467" y="92"/>
                  </a:cubicBezTo>
                  <a:lnTo>
                    <a:pt x="1467" y="92"/>
                  </a:lnTo>
                  <a:cubicBezTo>
                    <a:pt x="1491" y="553"/>
                    <a:pt x="1111" y="899"/>
                    <a:pt x="693" y="899"/>
                  </a:cubicBezTo>
                  <a:cubicBezTo>
                    <a:pt x="585" y="899"/>
                    <a:pt x="474" y="876"/>
                    <a:pt x="367" y="825"/>
                  </a:cubicBezTo>
                  <a:lnTo>
                    <a:pt x="367" y="825"/>
                  </a:lnTo>
                  <a:cubicBezTo>
                    <a:pt x="398" y="1100"/>
                    <a:pt x="276" y="1345"/>
                    <a:pt x="31" y="1497"/>
                  </a:cubicBezTo>
                  <a:lnTo>
                    <a:pt x="1" y="1528"/>
                  </a:lnTo>
                  <a:lnTo>
                    <a:pt x="978" y="2689"/>
                  </a:lnTo>
                  <a:cubicBezTo>
                    <a:pt x="1235" y="3069"/>
                    <a:pt x="1583" y="3227"/>
                    <a:pt x="1928" y="3227"/>
                  </a:cubicBezTo>
                  <a:cubicBezTo>
                    <a:pt x="2773" y="3227"/>
                    <a:pt x="3593" y="2278"/>
                    <a:pt x="2964" y="1345"/>
                  </a:cubicBezTo>
                  <a:lnTo>
                    <a:pt x="2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3" name="Google Shape;2343;p68"/>
            <p:cNvSpPr/>
            <p:nvPr/>
          </p:nvSpPr>
          <p:spPr>
            <a:xfrm>
              <a:off x="3103884" y="1672896"/>
              <a:ext cx="713834" cy="542009"/>
            </a:xfrm>
            <a:custGeom>
              <a:avLst/>
              <a:gdLst/>
              <a:ahLst/>
              <a:cxnLst/>
              <a:rect l="l" t="t" r="r" b="b"/>
              <a:pathLst>
                <a:path w="3901" h="2962" extrusionOk="0">
                  <a:moveTo>
                    <a:pt x="3055" y="0"/>
                  </a:moveTo>
                  <a:cubicBezTo>
                    <a:pt x="2907" y="0"/>
                    <a:pt x="2756" y="45"/>
                    <a:pt x="2618" y="137"/>
                  </a:cubicBezTo>
                  <a:cubicBezTo>
                    <a:pt x="2526" y="198"/>
                    <a:pt x="2435" y="289"/>
                    <a:pt x="2374" y="381"/>
                  </a:cubicBezTo>
                  <a:cubicBezTo>
                    <a:pt x="2312" y="503"/>
                    <a:pt x="2282" y="656"/>
                    <a:pt x="2282" y="809"/>
                  </a:cubicBezTo>
                  <a:cubicBezTo>
                    <a:pt x="2175" y="758"/>
                    <a:pt x="2066" y="735"/>
                    <a:pt x="1960" y="735"/>
                  </a:cubicBezTo>
                  <a:cubicBezTo>
                    <a:pt x="1550" y="735"/>
                    <a:pt x="1188" y="1081"/>
                    <a:pt x="1213" y="1542"/>
                  </a:cubicBezTo>
                  <a:cubicBezTo>
                    <a:pt x="1123" y="1497"/>
                    <a:pt x="1017" y="1469"/>
                    <a:pt x="907" y="1469"/>
                  </a:cubicBezTo>
                  <a:cubicBezTo>
                    <a:pt x="867" y="1469"/>
                    <a:pt x="826" y="1473"/>
                    <a:pt x="785" y="1481"/>
                  </a:cubicBezTo>
                  <a:cubicBezTo>
                    <a:pt x="0" y="1562"/>
                    <a:pt x="366" y="2961"/>
                    <a:pt x="1012" y="2961"/>
                  </a:cubicBezTo>
                  <a:cubicBezTo>
                    <a:pt x="1095" y="2961"/>
                    <a:pt x="1183" y="2938"/>
                    <a:pt x="1274" y="2886"/>
                  </a:cubicBezTo>
                  <a:lnTo>
                    <a:pt x="1304" y="2855"/>
                  </a:lnTo>
                  <a:cubicBezTo>
                    <a:pt x="1549" y="2703"/>
                    <a:pt x="1671" y="2458"/>
                    <a:pt x="1640" y="2183"/>
                  </a:cubicBezTo>
                  <a:lnTo>
                    <a:pt x="1640" y="2183"/>
                  </a:lnTo>
                  <a:cubicBezTo>
                    <a:pt x="1747" y="2234"/>
                    <a:pt x="1858" y="2257"/>
                    <a:pt x="1966" y="2257"/>
                  </a:cubicBezTo>
                  <a:cubicBezTo>
                    <a:pt x="2384" y="2257"/>
                    <a:pt x="2764" y="1911"/>
                    <a:pt x="2740" y="1450"/>
                  </a:cubicBezTo>
                  <a:lnTo>
                    <a:pt x="2740" y="1450"/>
                  </a:lnTo>
                  <a:cubicBezTo>
                    <a:pt x="2842" y="1501"/>
                    <a:pt x="2949" y="1526"/>
                    <a:pt x="3058" y="1526"/>
                  </a:cubicBezTo>
                  <a:cubicBezTo>
                    <a:pt x="3209" y="1526"/>
                    <a:pt x="3361" y="1478"/>
                    <a:pt x="3504" y="1389"/>
                  </a:cubicBezTo>
                  <a:lnTo>
                    <a:pt x="3534" y="1359"/>
                  </a:lnTo>
                  <a:cubicBezTo>
                    <a:pt x="3840" y="1114"/>
                    <a:pt x="3901" y="656"/>
                    <a:pt x="3687" y="350"/>
                  </a:cubicBezTo>
                  <a:cubicBezTo>
                    <a:pt x="3535" y="122"/>
                    <a:pt x="3299" y="0"/>
                    <a:pt x="3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4" name="Google Shape;2344;p68"/>
            <p:cNvSpPr/>
            <p:nvPr/>
          </p:nvSpPr>
          <p:spPr>
            <a:xfrm>
              <a:off x="4522016" y="1540462"/>
              <a:ext cx="503948" cy="570006"/>
            </a:xfrm>
            <a:custGeom>
              <a:avLst/>
              <a:gdLst/>
              <a:ahLst/>
              <a:cxnLst/>
              <a:rect l="l" t="t" r="r" b="b"/>
              <a:pathLst>
                <a:path w="2754" h="3115" extrusionOk="0">
                  <a:moveTo>
                    <a:pt x="1955" y="1"/>
                  </a:moveTo>
                  <a:cubicBezTo>
                    <a:pt x="1864" y="245"/>
                    <a:pt x="1619" y="398"/>
                    <a:pt x="1344" y="428"/>
                  </a:cubicBezTo>
                  <a:cubicBezTo>
                    <a:pt x="1192" y="221"/>
                    <a:pt x="964" y="120"/>
                    <a:pt x="738" y="120"/>
                  </a:cubicBezTo>
                  <a:cubicBezTo>
                    <a:pt x="465" y="120"/>
                    <a:pt x="195" y="267"/>
                    <a:pt x="61" y="551"/>
                  </a:cubicBezTo>
                  <a:lnTo>
                    <a:pt x="0" y="551"/>
                  </a:lnTo>
                  <a:lnTo>
                    <a:pt x="306" y="2047"/>
                  </a:lnTo>
                  <a:cubicBezTo>
                    <a:pt x="377" y="2773"/>
                    <a:pt x="925" y="3114"/>
                    <a:pt x="1478" y="3114"/>
                  </a:cubicBezTo>
                  <a:cubicBezTo>
                    <a:pt x="2113" y="3114"/>
                    <a:pt x="2754" y="2666"/>
                    <a:pt x="2688" y="1834"/>
                  </a:cubicBezTo>
                  <a:lnTo>
                    <a:pt x="2719" y="306"/>
                  </a:lnTo>
                  <a:lnTo>
                    <a:pt x="2658" y="306"/>
                  </a:lnTo>
                  <a:cubicBezTo>
                    <a:pt x="2383" y="306"/>
                    <a:pt x="2138" y="215"/>
                    <a:pt x="19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5" name="Google Shape;2345;p68"/>
            <p:cNvSpPr/>
            <p:nvPr/>
          </p:nvSpPr>
          <p:spPr>
            <a:xfrm>
              <a:off x="6345459" y="1927063"/>
              <a:ext cx="686569" cy="593794"/>
            </a:xfrm>
            <a:custGeom>
              <a:avLst/>
              <a:gdLst/>
              <a:ahLst/>
              <a:cxnLst/>
              <a:rect l="l" t="t" r="r" b="b"/>
              <a:pathLst>
                <a:path w="3752" h="3245" extrusionOk="0">
                  <a:moveTo>
                    <a:pt x="1979" y="0"/>
                  </a:moveTo>
                  <a:lnTo>
                    <a:pt x="941" y="1130"/>
                  </a:lnTo>
                  <a:cubicBezTo>
                    <a:pt x="1" y="1950"/>
                    <a:pt x="772" y="3245"/>
                    <a:pt x="1725" y="3245"/>
                  </a:cubicBezTo>
                  <a:cubicBezTo>
                    <a:pt x="1980" y="3245"/>
                    <a:pt x="2247" y="3152"/>
                    <a:pt x="2499" y="2933"/>
                  </a:cubicBezTo>
                  <a:lnTo>
                    <a:pt x="3751" y="2077"/>
                  </a:lnTo>
                  <a:lnTo>
                    <a:pt x="3721" y="2016"/>
                  </a:lnTo>
                  <a:cubicBezTo>
                    <a:pt x="3537" y="1833"/>
                    <a:pt x="3476" y="1527"/>
                    <a:pt x="3568" y="1283"/>
                  </a:cubicBezTo>
                  <a:lnTo>
                    <a:pt x="3568" y="1283"/>
                  </a:lnTo>
                  <a:cubicBezTo>
                    <a:pt x="3525" y="1290"/>
                    <a:pt x="3483" y="1294"/>
                    <a:pt x="3441" y="1294"/>
                  </a:cubicBezTo>
                  <a:cubicBezTo>
                    <a:pt x="2946" y="1294"/>
                    <a:pt x="2544" y="813"/>
                    <a:pt x="2713" y="306"/>
                  </a:cubicBezTo>
                  <a:lnTo>
                    <a:pt x="2713" y="306"/>
                  </a:lnTo>
                  <a:cubicBezTo>
                    <a:pt x="2678" y="309"/>
                    <a:pt x="2644" y="311"/>
                    <a:pt x="2611" y="311"/>
                  </a:cubicBezTo>
                  <a:cubicBezTo>
                    <a:pt x="2378" y="311"/>
                    <a:pt x="2170" y="218"/>
                    <a:pt x="2010" y="31"/>
                  </a:cubicBezTo>
                  <a:cubicBezTo>
                    <a:pt x="2010" y="31"/>
                    <a:pt x="1979" y="0"/>
                    <a:pt x="19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6" name="Google Shape;2346;p68"/>
            <p:cNvSpPr/>
            <p:nvPr/>
          </p:nvSpPr>
          <p:spPr>
            <a:xfrm>
              <a:off x="6633477" y="1703638"/>
              <a:ext cx="655644" cy="642103"/>
            </a:xfrm>
            <a:custGeom>
              <a:avLst/>
              <a:gdLst/>
              <a:ahLst/>
              <a:cxnLst/>
              <a:rect l="l" t="t" r="r" b="b"/>
              <a:pathLst>
                <a:path w="3583" h="3509" extrusionOk="0">
                  <a:moveTo>
                    <a:pt x="1034" y="0"/>
                  </a:moveTo>
                  <a:cubicBezTo>
                    <a:pt x="491" y="0"/>
                    <a:pt x="0" y="636"/>
                    <a:pt x="405" y="1221"/>
                  </a:cubicBezTo>
                  <a:cubicBezTo>
                    <a:pt x="405" y="1221"/>
                    <a:pt x="436" y="1252"/>
                    <a:pt x="436" y="1252"/>
                  </a:cubicBezTo>
                  <a:cubicBezTo>
                    <a:pt x="596" y="1439"/>
                    <a:pt x="804" y="1532"/>
                    <a:pt x="1037" y="1532"/>
                  </a:cubicBezTo>
                  <a:cubicBezTo>
                    <a:pt x="1070" y="1532"/>
                    <a:pt x="1104" y="1530"/>
                    <a:pt x="1139" y="1527"/>
                  </a:cubicBezTo>
                  <a:lnTo>
                    <a:pt x="1139" y="1527"/>
                  </a:lnTo>
                  <a:cubicBezTo>
                    <a:pt x="970" y="2034"/>
                    <a:pt x="1372" y="2515"/>
                    <a:pt x="1867" y="2515"/>
                  </a:cubicBezTo>
                  <a:cubicBezTo>
                    <a:pt x="1909" y="2515"/>
                    <a:pt x="1951" y="2511"/>
                    <a:pt x="1994" y="2504"/>
                  </a:cubicBezTo>
                  <a:lnTo>
                    <a:pt x="1994" y="2504"/>
                  </a:lnTo>
                  <a:cubicBezTo>
                    <a:pt x="1902" y="2748"/>
                    <a:pt x="1963" y="3023"/>
                    <a:pt x="2147" y="3237"/>
                  </a:cubicBezTo>
                  <a:lnTo>
                    <a:pt x="2177" y="3298"/>
                  </a:lnTo>
                  <a:cubicBezTo>
                    <a:pt x="2335" y="3440"/>
                    <a:pt x="2524" y="3509"/>
                    <a:pt x="2713" y="3509"/>
                  </a:cubicBezTo>
                  <a:cubicBezTo>
                    <a:pt x="2891" y="3509"/>
                    <a:pt x="3068" y="3447"/>
                    <a:pt x="3216" y="3329"/>
                  </a:cubicBezTo>
                  <a:cubicBezTo>
                    <a:pt x="3552" y="3023"/>
                    <a:pt x="3583" y="2565"/>
                    <a:pt x="3308" y="2229"/>
                  </a:cubicBezTo>
                  <a:cubicBezTo>
                    <a:pt x="3216" y="2138"/>
                    <a:pt x="3124" y="2076"/>
                    <a:pt x="3002" y="2046"/>
                  </a:cubicBezTo>
                  <a:cubicBezTo>
                    <a:pt x="2913" y="2001"/>
                    <a:pt x="2807" y="1973"/>
                    <a:pt x="2709" y="1973"/>
                  </a:cubicBezTo>
                  <a:cubicBezTo>
                    <a:pt x="2673" y="1973"/>
                    <a:pt x="2638" y="1977"/>
                    <a:pt x="2605" y="1985"/>
                  </a:cubicBezTo>
                  <a:cubicBezTo>
                    <a:pt x="2743" y="1487"/>
                    <a:pt x="2381" y="990"/>
                    <a:pt x="1904" y="990"/>
                  </a:cubicBezTo>
                  <a:cubicBezTo>
                    <a:pt x="1854" y="990"/>
                    <a:pt x="1802" y="996"/>
                    <a:pt x="1750" y="1007"/>
                  </a:cubicBezTo>
                  <a:cubicBezTo>
                    <a:pt x="1811" y="732"/>
                    <a:pt x="1750" y="457"/>
                    <a:pt x="1597" y="274"/>
                  </a:cubicBezTo>
                  <a:cubicBezTo>
                    <a:pt x="1428" y="81"/>
                    <a:pt x="1228" y="0"/>
                    <a:pt x="10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7" name="Google Shape;2347;p68"/>
            <p:cNvSpPr/>
            <p:nvPr/>
          </p:nvSpPr>
          <p:spPr>
            <a:xfrm>
              <a:off x="5291809" y="2891899"/>
              <a:ext cx="656193" cy="579338"/>
            </a:xfrm>
            <a:custGeom>
              <a:avLst/>
              <a:gdLst/>
              <a:ahLst/>
              <a:cxnLst/>
              <a:rect l="l" t="t" r="r" b="b"/>
              <a:pathLst>
                <a:path w="3586" h="3166" extrusionOk="0">
                  <a:moveTo>
                    <a:pt x="1477" y="1"/>
                  </a:moveTo>
                  <a:lnTo>
                    <a:pt x="622" y="1284"/>
                  </a:lnTo>
                  <a:cubicBezTo>
                    <a:pt x="1" y="2181"/>
                    <a:pt x="749" y="3165"/>
                    <a:pt x="1600" y="3165"/>
                  </a:cubicBezTo>
                  <a:cubicBezTo>
                    <a:pt x="1878" y="3165"/>
                    <a:pt x="2168" y="3060"/>
                    <a:pt x="2424" y="2811"/>
                  </a:cubicBezTo>
                  <a:lnTo>
                    <a:pt x="3585" y="1772"/>
                  </a:lnTo>
                  <a:lnTo>
                    <a:pt x="3524" y="1742"/>
                  </a:lnTo>
                  <a:cubicBezTo>
                    <a:pt x="3310" y="1559"/>
                    <a:pt x="3219" y="1314"/>
                    <a:pt x="3249" y="1039"/>
                  </a:cubicBezTo>
                  <a:lnTo>
                    <a:pt x="3249" y="1039"/>
                  </a:lnTo>
                  <a:cubicBezTo>
                    <a:pt x="3165" y="1067"/>
                    <a:pt x="3082" y="1080"/>
                    <a:pt x="3000" y="1080"/>
                  </a:cubicBezTo>
                  <a:cubicBezTo>
                    <a:pt x="2547" y="1080"/>
                    <a:pt x="2163" y="676"/>
                    <a:pt x="2241" y="184"/>
                  </a:cubicBezTo>
                  <a:lnTo>
                    <a:pt x="2241" y="184"/>
                  </a:lnTo>
                  <a:cubicBezTo>
                    <a:pt x="2163" y="213"/>
                    <a:pt x="2081" y="227"/>
                    <a:pt x="2000" y="227"/>
                  </a:cubicBezTo>
                  <a:cubicBezTo>
                    <a:pt x="1827" y="227"/>
                    <a:pt x="1653" y="165"/>
                    <a:pt x="1508" y="62"/>
                  </a:cubicBezTo>
                  <a:cubicBezTo>
                    <a:pt x="1508" y="31"/>
                    <a:pt x="1477" y="31"/>
                    <a:pt x="1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8" name="Google Shape;2348;p68"/>
            <p:cNvSpPr/>
            <p:nvPr/>
          </p:nvSpPr>
          <p:spPr>
            <a:xfrm>
              <a:off x="5453591" y="2700724"/>
              <a:ext cx="717494" cy="559759"/>
            </a:xfrm>
            <a:custGeom>
              <a:avLst/>
              <a:gdLst/>
              <a:ahLst/>
              <a:cxnLst/>
              <a:rect l="l" t="t" r="r" b="b"/>
              <a:pathLst>
                <a:path w="3921" h="3059" extrusionOk="0">
                  <a:moveTo>
                    <a:pt x="1225" y="0"/>
                  </a:moveTo>
                  <a:cubicBezTo>
                    <a:pt x="688" y="0"/>
                    <a:pt x="0" y="680"/>
                    <a:pt x="469" y="1149"/>
                  </a:cubicBezTo>
                  <a:cubicBezTo>
                    <a:pt x="469" y="1149"/>
                    <a:pt x="469" y="1179"/>
                    <a:pt x="499" y="1179"/>
                  </a:cubicBezTo>
                  <a:cubicBezTo>
                    <a:pt x="647" y="1306"/>
                    <a:pt x="824" y="1374"/>
                    <a:pt x="1000" y="1374"/>
                  </a:cubicBezTo>
                  <a:cubicBezTo>
                    <a:pt x="1078" y="1374"/>
                    <a:pt x="1157" y="1360"/>
                    <a:pt x="1233" y="1332"/>
                  </a:cubicBezTo>
                  <a:lnTo>
                    <a:pt x="1233" y="1332"/>
                  </a:lnTo>
                  <a:cubicBezTo>
                    <a:pt x="1153" y="1809"/>
                    <a:pt x="1556" y="2217"/>
                    <a:pt x="2004" y="2217"/>
                  </a:cubicBezTo>
                  <a:cubicBezTo>
                    <a:pt x="2072" y="2217"/>
                    <a:pt x="2141" y="2207"/>
                    <a:pt x="2210" y="2187"/>
                  </a:cubicBezTo>
                  <a:lnTo>
                    <a:pt x="2210" y="2187"/>
                  </a:lnTo>
                  <a:cubicBezTo>
                    <a:pt x="2180" y="2432"/>
                    <a:pt x="2271" y="2707"/>
                    <a:pt x="2485" y="2890"/>
                  </a:cubicBezTo>
                  <a:lnTo>
                    <a:pt x="2546" y="2920"/>
                  </a:lnTo>
                  <a:cubicBezTo>
                    <a:pt x="2676" y="3012"/>
                    <a:pt x="2829" y="3058"/>
                    <a:pt x="2982" y="3058"/>
                  </a:cubicBezTo>
                  <a:cubicBezTo>
                    <a:pt x="3188" y="3058"/>
                    <a:pt x="3396" y="2973"/>
                    <a:pt x="3554" y="2798"/>
                  </a:cubicBezTo>
                  <a:cubicBezTo>
                    <a:pt x="3921" y="2371"/>
                    <a:pt x="3707" y="1729"/>
                    <a:pt x="3157" y="1576"/>
                  </a:cubicBezTo>
                  <a:cubicBezTo>
                    <a:pt x="3096" y="1561"/>
                    <a:pt x="3027" y="1553"/>
                    <a:pt x="2955" y="1553"/>
                  </a:cubicBezTo>
                  <a:cubicBezTo>
                    <a:pt x="2882" y="1553"/>
                    <a:pt x="2806" y="1561"/>
                    <a:pt x="2729" y="1576"/>
                  </a:cubicBezTo>
                  <a:cubicBezTo>
                    <a:pt x="2807" y="1084"/>
                    <a:pt x="2446" y="680"/>
                    <a:pt x="1999" y="680"/>
                  </a:cubicBezTo>
                  <a:cubicBezTo>
                    <a:pt x="1919" y="680"/>
                    <a:pt x="1836" y="693"/>
                    <a:pt x="1752" y="721"/>
                  </a:cubicBezTo>
                  <a:cubicBezTo>
                    <a:pt x="1782" y="599"/>
                    <a:pt x="1752" y="446"/>
                    <a:pt x="1691" y="324"/>
                  </a:cubicBezTo>
                  <a:cubicBezTo>
                    <a:pt x="1600" y="93"/>
                    <a:pt x="1423" y="0"/>
                    <a:pt x="1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9" name="Google Shape;2349;p68"/>
            <p:cNvSpPr/>
            <p:nvPr/>
          </p:nvSpPr>
          <p:spPr>
            <a:xfrm>
              <a:off x="3370493" y="3464139"/>
              <a:ext cx="654363" cy="581717"/>
            </a:xfrm>
            <a:custGeom>
              <a:avLst/>
              <a:gdLst/>
              <a:ahLst/>
              <a:cxnLst/>
              <a:rect l="l" t="t" r="r" b="b"/>
              <a:pathLst>
                <a:path w="3576" h="3179" extrusionOk="0">
                  <a:moveTo>
                    <a:pt x="2077" y="1"/>
                  </a:moveTo>
                  <a:lnTo>
                    <a:pt x="2016" y="31"/>
                  </a:lnTo>
                  <a:cubicBezTo>
                    <a:pt x="1890" y="158"/>
                    <a:pt x="1719" y="226"/>
                    <a:pt x="1536" y="226"/>
                  </a:cubicBezTo>
                  <a:cubicBezTo>
                    <a:pt x="1453" y="226"/>
                    <a:pt x="1368" y="213"/>
                    <a:pt x="1283" y="184"/>
                  </a:cubicBezTo>
                  <a:lnTo>
                    <a:pt x="1283" y="184"/>
                  </a:lnTo>
                  <a:cubicBezTo>
                    <a:pt x="1361" y="676"/>
                    <a:pt x="999" y="1080"/>
                    <a:pt x="553" y="1080"/>
                  </a:cubicBezTo>
                  <a:cubicBezTo>
                    <a:pt x="472" y="1080"/>
                    <a:pt x="389" y="1067"/>
                    <a:pt x="306" y="1040"/>
                  </a:cubicBezTo>
                  <a:lnTo>
                    <a:pt x="306" y="1040"/>
                  </a:lnTo>
                  <a:cubicBezTo>
                    <a:pt x="336" y="1284"/>
                    <a:pt x="244" y="1559"/>
                    <a:pt x="31" y="1742"/>
                  </a:cubicBezTo>
                  <a:lnTo>
                    <a:pt x="0" y="1773"/>
                  </a:lnTo>
                  <a:lnTo>
                    <a:pt x="1100" y="2811"/>
                  </a:lnTo>
                  <a:cubicBezTo>
                    <a:pt x="1358" y="3069"/>
                    <a:pt x="1653" y="3178"/>
                    <a:pt x="1939" y="3178"/>
                  </a:cubicBezTo>
                  <a:cubicBezTo>
                    <a:pt x="2803" y="3178"/>
                    <a:pt x="3576" y="2179"/>
                    <a:pt x="2933" y="1284"/>
                  </a:cubicBezTo>
                  <a:lnTo>
                    <a:pt x="20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0" name="Google Shape;2350;p68"/>
            <p:cNvSpPr/>
            <p:nvPr/>
          </p:nvSpPr>
          <p:spPr>
            <a:xfrm>
              <a:off x="3130051" y="3227905"/>
              <a:ext cx="709626" cy="588305"/>
            </a:xfrm>
            <a:custGeom>
              <a:avLst/>
              <a:gdLst/>
              <a:ahLst/>
              <a:cxnLst/>
              <a:rect l="l" t="t" r="r" b="b"/>
              <a:pathLst>
                <a:path w="3878" h="3215" extrusionOk="0">
                  <a:moveTo>
                    <a:pt x="2811" y="0"/>
                  </a:moveTo>
                  <a:cubicBezTo>
                    <a:pt x="2661" y="0"/>
                    <a:pt x="2503" y="49"/>
                    <a:pt x="2353" y="162"/>
                  </a:cubicBezTo>
                  <a:cubicBezTo>
                    <a:pt x="2261" y="253"/>
                    <a:pt x="2169" y="345"/>
                    <a:pt x="2139" y="467"/>
                  </a:cubicBezTo>
                  <a:cubicBezTo>
                    <a:pt x="2078" y="589"/>
                    <a:pt x="2078" y="742"/>
                    <a:pt x="2078" y="864"/>
                  </a:cubicBezTo>
                  <a:cubicBezTo>
                    <a:pt x="2004" y="846"/>
                    <a:pt x="1927" y="836"/>
                    <a:pt x="1850" y="836"/>
                  </a:cubicBezTo>
                  <a:cubicBezTo>
                    <a:pt x="1673" y="836"/>
                    <a:pt x="1494" y="889"/>
                    <a:pt x="1345" y="1017"/>
                  </a:cubicBezTo>
                  <a:cubicBezTo>
                    <a:pt x="1161" y="1200"/>
                    <a:pt x="1039" y="1445"/>
                    <a:pt x="1100" y="1720"/>
                  </a:cubicBezTo>
                  <a:cubicBezTo>
                    <a:pt x="1025" y="1691"/>
                    <a:pt x="943" y="1677"/>
                    <a:pt x="861" y="1677"/>
                  </a:cubicBezTo>
                  <a:cubicBezTo>
                    <a:pt x="678" y="1677"/>
                    <a:pt x="494" y="1746"/>
                    <a:pt x="367" y="1872"/>
                  </a:cubicBezTo>
                  <a:cubicBezTo>
                    <a:pt x="31" y="2147"/>
                    <a:pt x="0" y="2605"/>
                    <a:pt x="275" y="2941"/>
                  </a:cubicBezTo>
                  <a:cubicBezTo>
                    <a:pt x="418" y="3119"/>
                    <a:pt x="633" y="3214"/>
                    <a:pt x="854" y="3214"/>
                  </a:cubicBezTo>
                  <a:cubicBezTo>
                    <a:pt x="1012" y="3214"/>
                    <a:pt x="1174" y="3166"/>
                    <a:pt x="1314" y="3064"/>
                  </a:cubicBezTo>
                  <a:lnTo>
                    <a:pt x="1345" y="3033"/>
                  </a:lnTo>
                  <a:cubicBezTo>
                    <a:pt x="1558" y="2850"/>
                    <a:pt x="1650" y="2575"/>
                    <a:pt x="1620" y="2331"/>
                  </a:cubicBezTo>
                  <a:lnTo>
                    <a:pt x="1620" y="2331"/>
                  </a:lnTo>
                  <a:cubicBezTo>
                    <a:pt x="1703" y="2358"/>
                    <a:pt x="1786" y="2371"/>
                    <a:pt x="1867" y="2371"/>
                  </a:cubicBezTo>
                  <a:cubicBezTo>
                    <a:pt x="2313" y="2371"/>
                    <a:pt x="2675" y="1967"/>
                    <a:pt x="2597" y="1475"/>
                  </a:cubicBezTo>
                  <a:lnTo>
                    <a:pt x="2597" y="1475"/>
                  </a:lnTo>
                  <a:cubicBezTo>
                    <a:pt x="2682" y="1504"/>
                    <a:pt x="2767" y="1517"/>
                    <a:pt x="2850" y="1517"/>
                  </a:cubicBezTo>
                  <a:cubicBezTo>
                    <a:pt x="3033" y="1517"/>
                    <a:pt x="3204" y="1449"/>
                    <a:pt x="3330" y="1322"/>
                  </a:cubicBezTo>
                  <a:lnTo>
                    <a:pt x="3391" y="1292"/>
                  </a:lnTo>
                  <a:cubicBezTo>
                    <a:pt x="3877" y="733"/>
                    <a:pt x="3397" y="0"/>
                    <a:pt x="28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1" name="Google Shape;2351;p68"/>
            <p:cNvSpPr/>
            <p:nvPr/>
          </p:nvSpPr>
          <p:spPr>
            <a:xfrm>
              <a:off x="7175295" y="3335683"/>
              <a:ext cx="644848" cy="497726"/>
            </a:xfrm>
            <a:custGeom>
              <a:avLst/>
              <a:gdLst/>
              <a:ahLst/>
              <a:cxnLst/>
              <a:rect l="l" t="t" r="r" b="b"/>
              <a:pathLst>
                <a:path w="3524" h="2720" extrusionOk="0">
                  <a:moveTo>
                    <a:pt x="3096" y="0"/>
                  </a:moveTo>
                  <a:lnTo>
                    <a:pt x="1569" y="214"/>
                  </a:lnTo>
                  <a:cubicBezTo>
                    <a:pt x="0" y="244"/>
                    <a:pt x="40" y="2567"/>
                    <a:pt x="1570" y="2567"/>
                  </a:cubicBezTo>
                  <a:cubicBezTo>
                    <a:pt x="1590" y="2567"/>
                    <a:pt x="1610" y="2567"/>
                    <a:pt x="1630" y="2566"/>
                  </a:cubicBezTo>
                  <a:lnTo>
                    <a:pt x="3157" y="2719"/>
                  </a:lnTo>
                  <a:lnTo>
                    <a:pt x="3157" y="2658"/>
                  </a:lnTo>
                  <a:cubicBezTo>
                    <a:pt x="3157" y="2383"/>
                    <a:pt x="3279" y="2139"/>
                    <a:pt x="3524" y="2016"/>
                  </a:cubicBezTo>
                  <a:cubicBezTo>
                    <a:pt x="3279" y="1864"/>
                    <a:pt x="3126" y="1619"/>
                    <a:pt x="3126" y="1375"/>
                  </a:cubicBezTo>
                  <a:cubicBezTo>
                    <a:pt x="3126" y="1100"/>
                    <a:pt x="3249" y="856"/>
                    <a:pt x="3493" y="703"/>
                  </a:cubicBezTo>
                  <a:cubicBezTo>
                    <a:pt x="3249" y="550"/>
                    <a:pt x="3096" y="306"/>
                    <a:pt x="3096" y="61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2" name="Google Shape;2352;p68"/>
            <p:cNvSpPr/>
            <p:nvPr/>
          </p:nvSpPr>
          <p:spPr>
            <a:xfrm>
              <a:off x="7741632" y="3201555"/>
              <a:ext cx="307785" cy="764156"/>
            </a:xfrm>
            <a:custGeom>
              <a:avLst/>
              <a:gdLst/>
              <a:ahLst/>
              <a:cxnLst/>
              <a:rect l="l" t="t" r="r" b="b"/>
              <a:pathLst>
                <a:path w="1682" h="4176" extrusionOk="0">
                  <a:moveTo>
                    <a:pt x="765" y="0"/>
                  </a:moveTo>
                  <a:cubicBezTo>
                    <a:pt x="337" y="0"/>
                    <a:pt x="1" y="336"/>
                    <a:pt x="1" y="733"/>
                  </a:cubicBezTo>
                  <a:lnTo>
                    <a:pt x="1" y="794"/>
                  </a:lnTo>
                  <a:cubicBezTo>
                    <a:pt x="1" y="1039"/>
                    <a:pt x="154" y="1314"/>
                    <a:pt x="368" y="1436"/>
                  </a:cubicBezTo>
                  <a:cubicBezTo>
                    <a:pt x="154" y="1589"/>
                    <a:pt x="1" y="1833"/>
                    <a:pt x="31" y="2108"/>
                  </a:cubicBezTo>
                  <a:cubicBezTo>
                    <a:pt x="31" y="2352"/>
                    <a:pt x="184" y="2597"/>
                    <a:pt x="398" y="2749"/>
                  </a:cubicBezTo>
                  <a:cubicBezTo>
                    <a:pt x="184" y="2872"/>
                    <a:pt x="31" y="3116"/>
                    <a:pt x="62" y="3391"/>
                  </a:cubicBezTo>
                  <a:lnTo>
                    <a:pt x="62" y="3452"/>
                  </a:lnTo>
                  <a:cubicBezTo>
                    <a:pt x="91" y="3944"/>
                    <a:pt x="449" y="4176"/>
                    <a:pt x="812" y="4176"/>
                  </a:cubicBezTo>
                  <a:cubicBezTo>
                    <a:pt x="1214" y="4176"/>
                    <a:pt x="1622" y="3891"/>
                    <a:pt x="1589" y="3360"/>
                  </a:cubicBezTo>
                  <a:cubicBezTo>
                    <a:pt x="1589" y="3238"/>
                    <a:pt x="1559" y="3116"/>
                    <a:pt x="1498" y="3024"/>
                  </a:cubicBezTo>
                  <a:cubicBezTo>
                    <a:pt x="1406" y="2902"/>
                    <a:pt x="1315" y="2780"/>
                    <a:pt x="1192" y="2719"/>
                  </a:cubicBezTo>
                  <a:cubicBezTo>
                    <a:pt x="1681" y="2413"/>
                    <a:pt x="1651" y="1711"/>
                    <a:pt x="1162" y="1405"/>
                  </a:cubicBezTo>
                  <a:cubicBezTo>
                    <a:pt x="1284" y="1344"/>
                    <a:pt x="1376" y="1222"/>
                    <a:pt x="1437" y="1100"/>
                  </a:cubicBezTo>
                  <a:cubicBezTo>
                    <a:pt x="1498" y="978"/>
                    <a:pt x="1528" y="886"/>
                    <a:pt x="1528" y="764"/>
                  </a:cubicBezTo>
                  <a:cubicBezTo>
                    <a:pt x="1498" y="336"/>
                    <a:pt x="1162" y="0"/>
                    <a:pt x="7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3" name="Google Shape;2353;p68"/>
            <p:cNvSpPr/>
            <p:nvPr/>
          </p:nvSpPr>
          <p:spPr>
            <a:xfrm>
              <a:off x="4322562" y="1373166"/>
              <a:ext cx="819967" cy="324986"/>
            </a:xfrm>
            <a:custGeom>
              <a:avLst/>
              <a:gdLst/>
              <a:ahLst/>
              <a:cxnLst/>
              <a:rect l="l" t="t" r="r" b="b"/>
              <a:pathLst>
                <a:path w="4481" h="1776" extrusionOk="0">
                  <a:moveTo>
                    <a:pt x="3654" y="1"/>
                  </a:moveTo>
                  <a:cubicBezTo>
                    <a:pt x="3634" y="1"/>
                    <a:pt x="3615" y="1"/>
                    <a:pt x="3595" y="3"/>
                  </a:cubicBezTo>
                  <a:cubicBezTo>
                    <a:pt x="3473" y="3"/>
                    <a:pt x="3351" y="64"/>
                    <a:pt x="3259" y="125"/>
                  </a:cubicBezTo>
                  <a:cubicBezTo>
                    <a:pt x="3137" y="186"/>
                    <a:pt x="3045" y="308"/>
                    <a:pt x="2984" y="430"/>
                  </a:cubicBezTo>
                  <a:cubicBezTo>
                    <a:pt x="2832" y="223"/>
                    <a:pt x="2604" y="122"/>
                    <a:pt x="2378" y="122"/>
                  </a:cubicBezTo>
                  <a:cubicBezTo>
                    <a:pt x="2105" y="122"/>
                    <a:pt x="1835" y="269"/>
                    <a:pt x="1701" y="553"/>
                  </a:cubicBezTo>
                  <a:cubicBezTo>
                    <a:pt x="1609" y="430"/>
                    <a:pt x="1487" y="339"/>
                    <a:pt x="1365" y="278"/>
                  </a:cubicBezTo>
                  <a:cubicBezTo>
                    <a:pt x="1279" y="256"/>
                    <a:pt x="1192" y="235"/>
                    <a:pt x="1106" y="235"/>
                  </a:cubicBezTo>
                  <a:cubicBezTo>
                    <a:pt x="1070" y="235"/>
                    <a:pt x="1034" y="238"/>
                    <a:pt x="998" y="247"/>
                  </a:cubicBezTo>
                  <a:cubicBezTo>
                    <a:pt x="0" y="277"/>
                    <a:pt x="50" y="1775"/>
                    <a:pt x="1059" y="1775"/>
                  </a:cubicBezTo>
                  <a:cubicBezTo>
                    <a:pt x="1070" y="1775"/>
                    <a:pt x="1080" y="1775"/>
                    <a:pt x="1090" y="1775"/>
                  </a:cubicBezTo>
                  <a:lnTo>
                    <a:pt x="1151" y="1775"/>
                  </a:lnTo>
                  <a:cubicBezTo>
                    <a:pt x="1285" y="1491"/>
                    <a:pt x="1555" y="1344"/>
                    <a:pt x="1828" y="1344"/>
                  </a:cubicBezTo>
                  <a:cubicBezTo>
                    <a:pt x="2054" y="1344"/>
                    <a:pt x="2282" y="1445"/>
                    <a:pt x="2434" y="1652"/>
                  </a:cubicBezTo>
                  <a:cubicBezTo>
                    <a:pt x="2568" y="1368"/>
                    <a:pt x="2848" y="1221"/>
                    <a:pt x="3129" y="1221"/>
                  </a:cubicBezTo>
                  <a:cubicBezTo>
                    <a:pt x="3362" y="1221"/>
                    <a:pt x="3595" y="1322"/>
                    <a:pt x="3748" y="1530"/>
                  </a:cubicBezTo>
                  <a:lnTo>
                    <a:pt x="3809" y="1530"/>
                  </a:lnTo>
                  <a:cubicBezTo>
                    <a:pt x="4206" y="1469"/>
                    <a:pt x="4481" y="1103"/>
                    <a:pt x="4420" y="705"/>
                  </a:cubicBezTo>
                  <a:cubicBezTo>
                    <a:pt x="4391" y="297"/>
                    <a:pt x="4056" y="1"/>
                    <a:pt x="3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9" name="文本框 19"/>
          <p:cNvSpPr txBox="1"/>
          <p:nvPr/>
        </p:nvSpPr>
        <p:spPr>
          <a:xfrm>
            <a:off x="2845213" y="2439169"/>
            <a:ext cx="24826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黑体简体" panose="03000509000000000000" pitchFamily="65" charset="-122"/>
                <a:cs typeface="MV Boli" pitchFamily="2" charset="0"/>
                <a:sym typeface="+mn-lt"/>
              </a:rPr>
              <a:t>counting</a:t>
            </a:r>
            <a:endParaRPr lang="zh-CN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方正黑体简体" panose="03000509000000000000" pitchFamily="65" charset="-122"/>
              <a:cs typeface="MV Boli" pitchFamily="2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6443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0" name="Google Shape;2330;p68"/>
          <p:cNvGrpSpPr/>
          <p:nvPr/>
        </p:nvGrpSpPr>
        <p:grpSpPr>
          <a:xfrm>
            <a:off x="9957548" y="4922566"/>
            <a:ext cx="2234452" cy="1034888"/>
            <a:chOff x="1520151" y="1188351"/>
            <a:chExt cx="6724877" cy="3114630"/>
          </a:xfrm>
        </p:grpSpPr>
        <p:sp>
          <p:nvSpPr>
            <p:cNvPr id="2331" name="Google Shape;2331;p6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2" name="Google Shape;2332;p6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3" name="Google Shape;2333;p68"/>
            <p:cNvSpPr/>
            <p:nvPr/>
          </p:nvSpPr>
          <p:spPr>
            <a:xfrm>
              <a:off x="1520151" y="3103475"/>
              <a:ext cx="346761" cy="394521"/>
            </a:xfrm>
            <a:custGeom>
              <a:avLst/>
              <a:gdLst/>
              <a:ahLst/>
              <a:cxnLst/>
              <a:rect l="l" t="t" r="r" b="b"/>
              <a:pathLst>
                <a:path w="1895" h="2156" extrusionOk="0">
                  <a:moveTo>
                    <a:pt x="841" y="0"/>
                  </a:moveTo>
                  <a:cubicBezTo>
                    <a:pt x="515" y="0"/>
                    <a:pt x="371" y="492"/>
                    <a:pt x="703" y="658"/>
                  </a:cubicBezTo>
                  <a:cubicBezTo>
                    <a:pt x="665" y="647"/>
                    <a:pt x="628" y="642"/>
                    <a:pt x="594" y="642"/>
                  </a:cubicBezTo>
                  <a:cubicBezTo>
                    <a:pt x="247" y="642"/>
                    <a:pt x="128" y="1161"/>
                    <a:pt x="489" y="1300"/>
                  </a:cubicBezTo>
                  <a:cubicBezTo>
                    <a:pt x="466" y="1296"/>
                    <a:pt x="442" y="1294"/>
                    <a:pt x="419" y="1294"/>
                  </a:cubicBezTo>
                  <a:cubicBezTo>
                    <a:pt x="261" y="1294"/>
                    <a:pt x="115" y="1381"/>
                    <a:pt x="62" y="1514"/>
                  </a:cubicBezTo>
                  <a:cubicBezTo>
                    <a:pt x="1" y="1697"/>
                    <a:pt x="123" y="1880"/>
                    <a:pt x="306" y="1972"/>
                  </a:cubicBezTo>
                  <a:lnTo>
                    <a:pt x="367" y="1972"/>
                  </a:lnTo>
                  <a:lnTo>
                    <a:pt x="1131" y="2155"/>
                  </a:lnTo>
                  <a:cubicBezTo>
                    <a:pt x="1222" y="2064"/>
                    <a:pt x="1345" y="2002"/>
                    <a:pt x="1467" y="1972"/>
                  </a:cubicBezTo>
                  <a:cubicBezTo>
                    <a:pt x="1100" y="1514"/>
                    <a:pt x="1345" y="872"/>
                    <a:pt x="1895" y="750"/>
                  </a:cubicBezTo>
                  <a:cubicBezTo>
                    <a:pt x="1803" y="628"/>
                    <a:pt x="1742" y="506"/>
                    <a:pt x="1711" y="353"/>
                  </a:cubicBezTo>
                  <a:lnTo>
                    <a:pt x="948" y="17"/>
                  </a:lnTo>
                  <a:cubicBezTo>
                    <a:pt x="910" y="5"/>
                    <a:pt x="875" y="0"/>
                    <a:pt x="8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4" name="Google Shape;2334;p68"/>
            <p:cNvSpPr/>
            <p:nvPr/>
          </p:nvSpPr>
          <p:spPr>
            <a:xfrm>
              <a:off x="3129136" y="1581403"/>
              <a:ext cx="409160" cy="373660"/>
            </a:xfrm>
            <a:custGeom>
              <a:avLst/>
              <a:gdLst/>
              <a:ahLst/>
              <a:cxnLst/>
              <a:rect l="l" t="t" r="r" b="b"/>
              <a:pathLst>
                <a:path w="2236" h="2042" extrusionOk="0">
                  <a:moveTo>
                    <a:pt x="1572" y="0"/>
                  </a:moveTo>
                  <a:cubicBezTo>
                    <a:pt x="1340" y="0"/>
                    <a:pt x="1122" y="243"/>
                    <a:pt x="1289" y="514"/>
                  </a:cubicBezTo>
                  <a:cubicBezTo>
                    <a:pt x="1213" y="431"/>
                    <a:pt x="1122" y="395"/>
                    <a:pt x="1033" y="395"/>
                  </a:cubicBezTo>
                  <a:cubicBezTo>
                    <a:pt x="796" y="395"/>
                    <a:pt x="575" y="645"/>
                    <a:pt x="708" y="912"/>
                  </a:cubicBezTo>
                  <a:cubicBezTo>
                    <a:pt x="636" y="831"/>
                    <a:pt x="548" y="797"/>
                    <a:pt x="463" y="797"/>
                  </a:cubicBezTo>
                  <a:cubicBezTo>
                    <a:pt x="224" y="797"/>
                    <a:pt x="1" y="1061"/>
                    <a:pt x="158" y="1309"/>
                  </a:cubicBezTo>
                  <a:cubicBezTo>
                    <a:pt x="189" y="1339"/>
                    <a:pt x="189" y="1339"/>
                    <a:pt x="219" y="1370"/>
                  </a:cubicBezTo>
                  <a:lnTo>
                    <a:pt x="678" y="1950"/>
                  </a:lnTo>
                  <a:cubicBezTo>
                    <a:pt x="830" y="1950"/>
                    <a:pt x="952" y="1981"/>
                    <a:pt x="1075" y="2042"/>
                  </a:cubicBezTo>
                  <a:cubicBezTo>
                    <a:pt x="1050" y="1581"/>
                    <a:pt x="1412" y="1235"/>
                    <a:pt x="1822" y="1235"/>
                  </a:cubicBezTo>
                  <a:cubicBezTo>
                    <a:pt x="1928" y="1235"/>
                    <a:pt x="2037" y="1258"/>
                    <a:pt x="2144" y="1309"/>
                  </a:cubicBezTo>
                  <a:cubicBezTo>
                    <a:pt x="2144" y="1156"/>
                    <a:pt x="2174" y="1003"/>
                    <a:pt x="2236" y="881"/>
                  </a:cubicBezTo>
                  <a:lnTo>
                    <a:pt x="1869" y="178"/>
                  </a:lnTo>
                  <a:cubicBezTo>
                    <a:pt x="1792" y="53"/>
                    <a:pt x="1680" y="0"/>
                    <a:pt x="15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5" name="Google Shape;2335;p68"/>
            <p:cNvSpPr/>
            <p:nvPr/>
          </p:nvSpPr>
          <p:spPr>
            <a:xfrm>
              <a:off x="4538667" y="1188351"/>
              <a:ext cx="380248" cy="286009"/>
            </a:xfrm>
            <a:custGeom>
              <a:avLst/>
              <a:gdLst/>
              <a:ahLst/>
              <a:cxnLst/>
              <a:rect l="l" t="t" r="r" b="b"/>
              <a:pathLst>
                <a:path w="2078" h="1563" extrusionOk="0">
                  <a:moveTo>
                    <a:pt x="1739" y="1"/>
                  </a:moveTo>
                  <a:cubicBezTo>
                    <a:pt x="1580" y="1"/>
                    <a:pt x="1421" y="108"/>
                    <a:pt x="1406" y="310"/>
                  </a:cubicBezTo>
                  <a:cubicBezTo>
                    <a:pt x="1378" y="112"/>
                    <a:pt x="1224" y="18"/>
                    <a:pt x="1071" y="18"/>
                  </a:cubicBezTo>
                  <a:cubicBezTo>
                    <a:pt x="894" y="18"/>
                    <a:pt x="717" y="142"/>
                    <a:pt x="734" y="371"/>
                  </a:cubicBezTo>
                  <a:cubicBezTo>
                    <a:pt x="706" y="207"/>
                    <a:pt x="556" y="92"/>
                    <a:pt x="393" y="92"/>
                  </a:cubicBezTo>
                  <a:cubicBezTo>
                    <a:pt x="375" y="92"/>
                    <a:pt x="356" y="93"/>
                    <a:pt x="337" y="96"/>
                  </a:cubicBezTo>
                  <a:cubicBezTo>
                    <a:pt x="153" y="127"/>
                    <a:pt x="1" y="280"/>
                    <a:pt x="31" y="493"/>
                  </a:cubicBezTo>
                  <a:lnTo>
                    <a:pt x="31" y="555"/>
                  </a:lnTo>
                  <a:lnTo>
                    <a:pt x="184" y="1318"/>
                  </a:lnTo>
                  <a:cubicBezTo>
                    <a:pt x="306" y="1349"/>
                    <a:pt x="428" y="1440"/>
                    <a:pt x="520" y="1563"/>
                  </a:cubicBezTo>
                  <a:cubicBezTo>
                    <a:pt x="654" y="1279"/>
                    <a:pt x="924" y="1132"/>
                    <a:pt x="1197" y="1132"/>
                  </a:cubicBezTo>
                  <a:cubicBezTo>
                    <a:pt x="1423" y="1132"/>
                    <a:pt x="1651" y="1233"/>
                    <a:pt x="1803" y="1440"/>
                  </a:cubicBezTo>
                  <a:cubicBezTo>
                    <a:pt x="1864" y="1318"/>
                    <a:pt x="1956" y="1196"/>
                    <a:pt x="2078" y="1135"/>
                  </a:cubicBezTo>
                  <a:lnTo>
                    <a:pt x="2078" y="310"/>
                  </a:lnTo>
                  <a:cubicBezTo>
                    <a:pt x="2048" y="100"/>
                    <a:pt x="1893" y="1"/>
                    <a:pt x="17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6" name="Google Shape;2336;p68"/>
            <p:cNvSpPr/>
            <p:nvPr/>
          </p:nvSpPr>
          <p:spPr>
            <a:xfrm>
              <a:off x="6953517" y="1687352"/>
              <a:ext cx="380248" cy="390678"/>
            </a:xfrm>
            <a:custGeom>
              <a:avLst/>
              <a:gdLst/>
              <a:ahLst/>
              <a:cxnLst/>
              <a:rect l="l" t="t" r="r" b="b"/>
              <a:pathLst>
                <a:path w="2078" h="2135" extrusionOk="0">
                  <a:moveTo>
                    <a:pt x="812" y="0"/>
                  </a:moveTo>
                  <a:cubicBezTo>
                    <a:pt x="736" y="0"/>
                    <a:pt x="656" y="27"/>
                    <a:pt x="581" y="88"/>
                  </a:cubicBezTo>
                  <a:lnTo>
                    <a:pt x="550" y="119"/>
                  </a:lnTo>
                  <a:lnTo>
                    <a:pt x="1" y="669"/>
                  </a:lnTo>
                  <a:cubicBezTo>
                    <a:pt x="31" y="821"/>
                    <a:pt x="31" y="943"/>
                    <a:pt x="1" y="1096"/>
                  </a:cubicBezTo>
                  <a:cubicBezTo>
                    <a:pt x="53" y="1085"/>
                    <a:pt x="105" y="1079"/>
                    <a:pt x="155" y="1079"/>
                  </a:cubicBezTo>
                  <a:cubicBezTo>
                    <a:pt x="632" y="1079"/>
                    <a:pt x="994" y="1576"/>
                    <a:pt x="856" y="2074"/>
                  </a:cubicBezTo>
                  <a:cubicBezTo>
                    <a:pt x="889" y="2066"/>
                    <a:pt x="924" y="2062"/>
                    <a:pt x="960" y="2062"/>
                  </a:cubicBezTo>
                  <a:cubicBezTo>
                    <a:pt x="1058" y="2062"/>
                    <a:pt x="1164" y="2090"/>
                    <a:pt x="1253" y="2135"/>
                  </a:cubicBezTo>
                  <a:lnTo>
                    <a:pt x="1925" y="1646"/>
                  </a:lnTo>
                  <a:cubicBezTo>
                    <a:pt x="2078" y="1493"/>
                    <a:pt x="2078" y="1280"/>
                    <a:pt x="1986" y="1157"/>
                  </a:cubicBezTo>
                  <a:cubicBezTo>
                    <a:pt x="1915" y="1068"/>
                    <a:pt x="1813" y="1021"/>
                    <a:pt x="1716" y="1021"/>
                  </a:cubicBezTo>
                  <a:cubicBezTo>
                    <a:pt x="1646" y="1021"/>
                    <a:pt x="1579" y="1045"/>
                    <a:pt x="1528" y="1096"/>
                  </a:cubicBezTo>
                  <a:cubicBezTo>
                    <a:pt x="1724" y="851"/>
                    <a:pt x="1527" y="508"/>
                    <a:pt x="1268" y="508"/>
                  </a:cubicBezTo>
                  <a:cubicBezTo>
                    <a:pt x="1204" y="508"/>
                    <a:pt x="1136" y="529"/>
                    <a:pt x="1070" y="577"/>
                  </a:cubicBezTo>
                  <a:cubicBezTo>
                    <a:pt x="1283" y="316"/>
                    <a:pt x="1073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7" name="Google Shape;2337;p68"/>
            <p:cNvSpPr/>
            <p:nvPr/>
          </p:nvSpPr>
          <p:spPr>
            <a:xfrm>
              <a:off x="5762835" y="2612892"/>
              <a:ext cx="397083" cy="376405"/>
            </a:xfrm>
            <a:custGeom>
              <a:avLst/>
              <a:gdLst/>
              <a:ahLst/>
              <a:cxnLst/>
              <a:rect l="l" t="t" r="r" b="b"/>
              <a:pathLst>
                <a:path w="2170" h="2057" extrusionOk="0">
                  <a:moveTo>
                    <a:pt x="749" y="1"/>
                  </a:moveTo>
                  <a:cubicBezTo>
                    <a:pt x="652" y="1"/>
                    <a:pt x="557" y="48"/>
                    <a:pt x="490" y="132"/>
                  </a:cubicBezTo>
                  <a:lnTo>
                    <a:pt x="428" y="193"/>
                  </a:lnTo>
                  <a:lnTo>
                    <a:pt x="1" y="804"/>
                  </a:lnTo>
                  <a:cubicBezTo>
                    <a:pt x="62" y="926"/>
                    <a:pt x="62" y="1079"/>
                    <a:pt x="31" y="1231"/>
                  </a:cubicBezTo>
                  <a:cubicBezTo>
                    <a:pt x="115" y="1203"/>
                    <a:pt x="199" y="1190"/>
                    <a:pt x="281" y="1190"/>
                  </a:cubicBezTo>
                  <a:cubicBezTo>
                    <a:pt x="734" y="1190"/>
                    <a:pt x="1117" y="1590"/>
                    <a:pt x="1039" y="2056"/>
                  </a:cubicBezTo>
                  <a:cubicBezTo>
                    <a:pt x="1101" y="2041"/>
                    <a:pt x="1169" y="2033"/>
                    <a:pt x="1238" y="2033"/>
                  </a:cubicBezTo>
                  <a:cubicBezTo>
                    <a:pt x="1307" y="2033"/>
                    <a:pt x="1375" y="2041"/>
                    <a:pt x="1437" y="2056"/>
                  </a:cubicBezTo>
                  <a:lnTo>
                    <a:pt x="2048" y="1476"/>
                  </a:lnTo>
                  <a:cubicBezTo>
                    <a:pt x="2170" y="1354"/>
                    <a:pt x="2139" y="1109"/>
                    <a:pt x="2017" y="987"/>
                  </a:cubicBezTo>
                  <a:cubicBezTo>
                    <a:pt x="1941" y="941"/>
                    <a:pt x="1857" y="918"/>
                    <a:pt x="1773" y="918"/>
                  </a:cubicBezTo>
                  <a:cubicBezTo>
                    <a:pt x="1689" y="918"/>
                    <a:pt x="1605" y="941"/>
                    <a:pt x="1528" y="987"/>
                  </a:cubicBezTo>
                  <a:cubicBezTo>
                    <a:pt x="1650" y="865"/>
                    <a:pt x="1620" y="651"/>
                    <a:pt x="1498" y="559"/>
                  </a:cubicBezTo>
                  <a:cubicBezTo>
                    <a:pt x="1421" y="498"/>
                    <a:pt x="1337" y="468"/>
                    <a:pt x="1253" y="468"/>
                  </a:cubicBezTo>
                  <a:cubicBezTo>
                    <a:pt x="1169" y="468"/>
                    <a:pt x="1085" y="498"/>
                    <a:pt x="1009" y="559"/>
                  </a:cubicBezTo>
                  <a:cubicBezTo>
                    <a:pt x="1131" y="407"/>
                    <a:pt x="1101" y="193"/>
                    <a:pt x="978" y="101"/>
                  </a:cubicBezTo>
                  <a:cubicBezTo>
                    <a:pt x="910" y="32"/>
                    <a:pt x="828" y="1"/>
                    <a:pt x="7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8" name="Google Shape;2338;p68"/>
            <p:cNvSpPr/>
            <p:nvPr/>
          </p:nvSpPr>
          <p:spPr>
            <a:xfrm>
              <a:off x="3124378" y="3164592"/>
              <a:ext cx="397083" cy="378052"/>
            </a:xfrm>
            <a:custGeom>
              <a:avLst/>
              <a:gdLst/>
              <a:ahLst/>
              <a:cxnLst/>
              <a:rect l="l" t="t" r="r" b="b"/>
              <a:pathLst>
                <a:path w="2170" h="2066" extrusionOk="0">
                  <a:moveTo>
                    <a:pt x="1420" y="1"/>
                  </a:moveTo>
                  <a:cubicBezTo>
                    <a:pt x="1169" y="1"/>
                    <a:pt x="931" y="301"/>
                    <a:pt x="1131" y="569"/>
                  </a:cubicBezTo>
                  <a:cubicBezTo>
                    <a:pt x="1054" y="492"/>
                    <a:pt x="970" y="459"/>
                    <a:pt x="889" y="459"/>
                  </a:cubicBezTo>
                  <a:cubicBezTo>
                    <a:pt x="651" y="459"/>
                    <a:pt x="452" y="745"/>
                    <a:pt x="612" y="996"/>
                  </a:cubicBezTo>
                  <a:cubicBezTo>
                    <a:pt x="551" y="935"/>
                    <a:pt x="467" y="905"/>
                    <a:pt x="383" y="905"/>
                  </a:cubicBezTo>
                  <a:cubicBezTo>
                    <a:pt x="299" y="905"/>
                    <a:pt x="215" y="935"/>
                    <a:pt x="154" y="996"/>
                  </a:cubicBezTo>
                  <a:cubicBezTo>
                    <a:pt x="1" y="1119"/>
                    <a:pt x="1" y="1332"/>
                    <a:pt x="123" y="1485"/>
                  </a:cubicBezTo>
                  <a:lnTo>
                    <a:pt x="704" y="2066"/>
                  </a:lnTo>
                  <a:cubicBezTo>
                    <a:pt x="780" y="2050"/>
                    <a:pt x="849" y="2043"/>
                    <a:pt x="917" y="2043"/>
                  </a:cubicBezTo>
                  <a:cubicBezTo>
                    <a:pt x="986" y="2043"/>
                    <a:pt x="1055" y="2050"/>
                    <a:pt x="1131" y="2066"/>
                  </a:cubicBezTo>
                  <a:cubicBezTo>
                    <a:pt x="1070" y="1791"/>
                    <a:pt x="1192" y="1546"/>
                    <a:pt x="1376" y="1363"/>
                  </a:cubicBezTo>
                  <a:cubicBezTo>
                    <a:pt x="1525" y="1235"/>
                    <a:pt x="1704" y="1182"/>
                    <a:pt x="1881" y="1182"/>
                  </a:cubicBezTo>
                  <a:cubicBezTo>
                    <a:pt x="1958" y="1182"/>
                    <a:pt x="2035" y="1192"/>
                    <a:pt x="2109" y="1210"/>
                  </a:cubicBezTo>
                  <a:cubicBezTo>
                    <a:pt x="2109" y="1088"/>
                    <a:pt x="2109" y="935"/>
                    <a:pt x="2170" y="813"/>
                  </a:cubicBezTo>
                  <a:lnTo>
                    <a:pt x="1712" y="202"/>
                  </a:lnTo>
                  <a:cubicBezTo>
                    <a:pt x="1712" y="172"/>
                    <a:pt x="1681" y="141"/>
                    <a:pt x="1681" y="141"/>
                  </a:cubicBezTo>
                  <a:cubicBezTo>
                    <a:pt x="1607" y="42"/>
                    <a:pt x="1513" y="1"/>
                    <a:pt x="14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9" name="Google Shape;2339;p68"/>
            <p:cNvSpPr/>
            <p:nvPr/>
          </p:nvSpPr>
          <p:spPr>
            <a:xfrm>
              <a:off x="7959750" y="3386004"/>
              <a:ext cx="285278" cy="374575"/>
            </a:xfrm>
            <a:custGeom>
              <a:avLst/>
              <a:gdLst/>
              <a:ahLst/>
              <a:cxnLst/>
              <a:rect l="l" t="t" r="r" b="b"/>
              <a:pathLst>
                <a:path w="1559" h="2047" extrusionOk="0">
                  <a:moveTo>
                    <a:pt x="1070" y="0"/>
                  </a:moveTo>
                  <a:lnTo>
                    <a:pt x="275" y="92"/>
                  </a:lnTo>
                  <a:cubicBezTo>
                    <a:pt x="214" y="214"/>
                    <a:pt x="123" y="336"/>
                    <a:pt x="0" y="397"/>
                  </a:cubicBezTo>
                  <a:cubicBezTo>
                    <a:pt x="489" y="703"/>
                    <a:pt x="489" y="1405"/>
                    <a:pt x="31" y="1711"/>
                  </a:cubicBezTo>
                  <a:cubicBezTo>
                    <a:pt x="153" y="1772"/>
                    <a:pt x="245" y="1864"/>
                    <a:pt x="306" y="1986"/>
                  </a:cubicBezTo>
                  <a:lnTo>
                    <a:pt x="1070" y="2047"/>
                  </a:lnTo>
                  <a:lnTo>
                    <a:pt x="1131" y="2047"/>
                  </a:lnTo>
                  <a:cubicBezTo>
                    <a:pt x="1558" y="2016"/>
                    <a:pt x="1558" y="1405"/>
                    <a:pt x="1161" y="1375"/>
                  </a:cubicBezTo>
                  <a:cubicBezTo>
                    <a:pt x="1344" y="1344"/>
                    <a:pt x="1467" y="1192"/>
                    <a:pt x="1467" y="1008"/>
                  </a:cubicBezTo>
                  <a:cubicBezTo>
                    <a:pt x="1467" y="825"/>
                    <a:pt x="1314" y="703"/>
                    <a:pt x="1131" y="672"/>
                  </a:cubicBezTo>
                  <a:cubicBezTo>
                    <a:pt x="1558" y="611"/>
                    <a:pt x="1528" y="0"/>
                    <a:pt x="10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0" name="Google Shape;2340;p68"/>
            <p:cNvSpPr/>
            <p:nvPr/>
          </p:nvSpPr>
          <p:spPr>
            <a:xfrm>
              <a:off x="1922718" y="3184721"/>
              <a:ext cx="669917" cy="541643"/>
            </a:xfrm>
            <a:custGeom>
              <a:avLst/>
              <a:gdLst/>
              <a:ahLst/>
              <a:cxnLst/>
              <a:rect l="l" t="t" r="r" b="b"/>
              <a:pathLst>
                <a:path w="3661" h="2960" extrusionOk="0">
                  <a:moveTo>
                    <a:pt x="1008" y="0"/>
                  </a:moveTo>
                  <a:lnTo>
                    <a:pt x="1008" y="62"/>
                  </a:lnTo>
                  <a:cubicBezTo>
                    <a:pt x="916" y="306"/>
                    <a:pt x="703" y="489"/>
                    <a:pt x="428" y="550"/>
                  </a:cubicBezTo>
                  <a:cubicBezTo>
                    <a:pt x="794" y="1009"/>
                    <a:pt x="580" y="1650"/>
                    <a:pt x="0" y="1772"/>
                  </a:cubicBezTo>
                  <a:cubicBezTo>
                    <a:pt x="183" y="1986"/>
                    <a:pt x="244" y="2261"/>
                    <a:pt x="153" y="2536"/>
                  </a:cubicBezTo>
                  <a:lnTo>
                    <a:pt x="122" y="2597"/>
                  </a:lnTo>
                  <a:lnTo>
                    <a:pt x="1619" y="2903"/>
                  </a:lnTo>
                  <a:cubicBezTo>
                    <a:pt x="1750" y="2941"/>
                    <a:pt x="1875" y="2959"/>
                    <a:pt x="1993" y="2959"/>
                  </a:cubicBezTo>
                  <a:cubicBezTo>
                    <a:pt x="3171" y="2959"/>
                    <a:pt x="3660" y="1172"/>
                    <a:pt x="2383" y="673"/>
                  </a:cubicBezTo>
                  <a:lnTo>
                    <a:pt x="1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1" name="Google Shape;2341;p68"/>
            <p:cNvSpPr/>
            <p:nvPr/>
          </p:nvSpPr>
          <p:spPr>
            <a:xfrm>
              <a:off x="1638290" y="3013629"/>
              <a:ext cx="495164" cy="701391"/>
            </a:xfrm>
            <a:custGeom>
              <a:avLst/>
              <a:gdLst/>
              <a:ahLst/>
              <a:cxnLst/>
              <a:rect l="l" t="t" r="r" b="b"/>
              <a:pathLst>
                <a:path w="2706" h="3833" extrusionOk="0">
                  <a:moveTo>
                    <a:pt x="1862" y="0"/>
                  </a:moveTo>
                  <a:cubicBezTo>
                    <a:pt x="1554" y="0"/>
                    <a:pt x="1274" y="198"/>
                    <a:pt x="1178" y="508"/>
                  </a:cubicBezTo>
                  <a:cubicBezTo>
                    <a:pt x="1117" y="630"/>
                    <a:pt x="1117" y="752"/>
                    <a:pt x="1117" y="874"/>
                  </a:cubicBezTo>
                  <a:cubicBezTo>
                    <a:pt x="1148" y="997"/>
                    <a:pt x="1209" y="1119"/>
                    <a:pt x="1301" y="1241"/>
                  </a:cubicBezTo>
                  <a:cubicBezTo>
                    <a:pt x="751" y="1363"/>
                    <a:pt x="506" y="2035"/>
                    <a:pt x="873" y="2463"/>
                  </a:cubicBezTo>
                  <a:cubicBezTo>
                    <a:pt x="720" y="2493"/>
                    <a:pt x="598" y="2555"/>
                    <a:pt x="476" y="2677"/>
                  </a:cubicBezTo>
                  <a:cubicBezTo>
                    <a:pt x="1" y="3129"/>
                    <a:pt x="715" y="3833"/>
                    <a:pt x="1266" y="3833"/>
                  </a:cubicBezTo>
                  <a:cubicBezTo>
                    <a:pt x="1460" y="3833"/>
                    <a:pt x="1633" y="3746"/>
                    <a:pt x="1728" y="3532"/>
                  </a:cubicBezTo>
                  <a:lnTo>
                    <a:pt x="1728" y="3471"/>
                  </a:lnTo>
                  <a:cubicBezTo>
                    <a:pt x="1820" y="3227"/>
                    <a:pt x="1789" y="2921"/>
                    <a:pt x="1606" y="2738"/>
                  </a:cubicBezTo>
                  <a:cubicBezTo>
                    <a:pt x="2156" y="2616"/>
                    <a:pt x="2400" y="1944"/>
                    <a:pt x="2034" y="1516"/>
                  </a:cubicBezTo>
                  <a:cubicBezTo>
                    <a:pt x="2309" y="1455"/>
                    <a:pt x="2522" y="1271"/>
                    <a:pt x="2584" y="997"/>
                  </a:cubicBezTo>
                  <a:lnTo>
                    <a:pt x="2584" y="935"/>
                  </a:lnTo>
                  <a:cubicBezTo>
                    <a:pt x="2706" y="569"/>
                    <a:pt x="2492" y="172"/>
                    <a:pt x="2125" y="50"/>
                  </a:cubicBezTo>
                  <a:cubicBezTo>
                    <a:pt x="2038" y="16"/>
                    <a:pt x="1949" y="0"/>
                    <a:pt x="18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2" name="Google Shape;2342;p68"/>
            <p:cNvSpPr/>
            <p:nvPr/>
          </p:nvSpPr>
          <p:spPr>
            <a:xfrm>
              <a:off x="3336824" y="1921390"/>
              <a:ext cx="657657" cy="590501"/>
            </a:xfrm>
            <a:custGeom>
              <a:avLst/>
              <a:gdLst/>
              <a:ahLst/>
              <a:cxnLst/>
              <a:rect l="l" t="t" r="r" b="b"/>
              <a:pathLst>
                <a:path w="3594" h="3227" extrusionOk="0">
                  <a:moveTo>
                    <a:pt x="2261" y="1"/>
                  </a:moveTo>
                  <a:lnTo>
                    <a:pt x="2200" y="31"/>
                  </a:lnTo>
                  <a:cubicBezTo>
                    <a:pt x="2076" y="120"/>
                    <a:pt x="1930" y="168"/>
                    <a:pt x="1782" y="168"/>
                  </a:cubicBezTo>
                  <a:cubicBezTo>
                    <a:pt x="1676" y="168"/>
                    <a:pt x="1569" y="143"/>
                    <a:pt x="1467" y="92"/>
                  </a:cubicBezTo>
                  <a:lnTo>
                    <a:pt x="1467" y="92"/>
                  </a:lnTo>
                  <a:cubicBezTo>
                    <a:pt x="1491" y="553"/>
                    <a:pt x="1111" y="899"/>
                    <a:pt x="693" y="899"/>
                  </a:cubicBezTo>
                  <a:cubicBezTo>
                    <a:pt x="585" y="899"/>
                    <a:pt x="474" y="876"/>
                    <a:pt x="367" y="825"/>
                  </a:cubicBezTo>
                  <a:lnTo>
                    <a:pt x="367" y="825"/>
                  </a:lnTo>
                  <a:cubicBezTo>
                    <a:pt x="398" y="1100"/>
                    <a:pt x="276" y="1345"/>
                    <a:pt x="31" y="1497"/>
                  </a:cubicBezTo>
                  <a:lnTo>
                    <a:pt x="1" y="1528"/>
                  </a:lnTo>
                  <a:lnTo>
                    <a:pt x="978" y="2689"/>
                  </a:lnTo>
                  <a:cubicBezTo>
                    <a:pt x="1235" y="3069"/>
                    <a:pt x="1583" y="3227"/>
                    <a:pt x="1928" y="3227"/>
                  </a:cubicBezTo>
                  <a:cubicBezTo>
                    <a:pt x="2773" y="3227"/>
                    <a:pt x="3593" y="2278"/>
                    <a:pt x="2964" y="1345"/>
                  </a:cubicBezTo>
                  <a:lnTo>
                    <a:pt x="2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3" name="Google Shape;2343;p68"/>
            <p:cNvSpPr/>
            <p:nvPr/>
          </p:nvSpPr>
          <p:spPr>
            <a:xfrm>
              <a:off x="3103884" y="1672896"/>
              <a:ext cx="713834" cy="542009"/>
            </a:xfrm>
            <a:custGeom>
              <a:avLst/>
              <a:gdLst/>
              <a:ahLst/>
              <a:cxnLst/>
              <a:rect l="l" t="t" r="r" b="b"/>
              <a:pathLst>
                <a:path w="3901" h="2962" extrusionOk="0">
                  <a:moveTo>
                    <a:pt x="3055" y="0"/>
                  </a:moveTo>
                  <a:cubicBezTo>
                    <a:pt x="2907" y="0"/>
                    <a:pt x="2756" y="45"/>
                    <a:pt x="2618" y="137"/>
                  </a:cubicBezTo>
                  <a:cubicBezTo>
                    <a:pt x="2526" y="198"/>
                    <a:pt x="2435" y="289"/>
                    <a:pt x="2374" y="381"/>
                  </a:cubicBezTo>
                  <a:cubicBezTo>
                    <a:pt x="2312" y="503"/>
                    <a:pt x="2282" y="656"/>
                    <a:pt x="2282" y="809"/>
                  </a:cubicBezTo>
                  <a:cubicBezTo>
                    <a:pt x="2175" y="758"/>
                    <a:pt x="2066" y="735"/>
                    <a:pt x="1960" y="735"/>
                  </a:cubicBezTo>
                  <a:cubicBezTo>
                    <a:pt x="1550" y="735"/>
                    <a:pt x="1188" y="1081"/>
                    <a:pt x="1213" y="1542"/>
                  </a:cubicBezTo>
                  <a:cubicBezTo>
                    <a:pt x="1123" y="1497"/>
                    <a:pt x="1017" y="1469"/>
                    <a:pt x="907" y="1469"/>
                  </a:cubicBezTo>
                  <a:cubicBezTo>
                    <a:pt x="867" y="1469"/>
                    <a:pt x="826" y="1473"/>
                    <a:pt x="785" y="1481"/>
                  </a:cubicBezTo>
                  <a:cubicBezTo>
                    <a:pt x="0" y="1562"/>
                    <a:pt x="366" y="2961"/>
                    <a:pt x="1012" y="2961"/>
                  </a:cubicBezTo>
                  <a:cubicBezTo>
                    <a:pt x="1095" y="2961"/>
                    <a:pt x="1183" y="2938"/>
                    <a:pt x="1274" y="2886"/>
                  </a:cubicBezTo>
                  <a:lnTo>
                    <a:pt x="1304" y="2855"/>
                  </a:lnTo>
                  <a:cubicBezTo>
                    <a:pt x="1549" y="2703"/>
                    <a:pt x="1671" y="2458"/>
                    <a:pt x="1640" y="2183"/>
                  </a:cubicBezTo>
                  <a:lnTo>
                    <a:pt x="1640" y="2183"/>
                  </a:lnTo>
                  <a:cubicBezTo>
                    <a:pt x="1747" y="2234"/>
                    <a:pt x="1858" y="2257"/>
                    <a:pt x="1966" y="2257"/>
                  </a:cubicBezTo>
                  <a:cubicBezTo>
                    <a:pt x="2384" y="2257"/>
                    <a:pt x="2764" y="1911"/>
                    <a:pt x="2740" y="1450"/>
                  </a:cubicBezTo>
                  <a:lnTo>
                    <a:pt x="2740" y="1450"/>
                  </a:lnTo>
                  <a:cubicBezTo>
                    <a:pt x="2842" y="1501"/>
                    <a:pt x="2949" y="1526"/>
                    <a:pt x="3058" y="1526"/>
                  </a:cubicBezTo>
                  <a:cubicBezTo>
                    <a:pt x="3209" y="1526"/>
                    <a:pt x="3361" y="1478"/>
                    <a:pt x="3504" y="1389"/>
                  </a:cubicBezTo>
                  <a:lnTo>
                    <a:pt x="3534" y="1359"/>
                  </a:lnTo>
                  <a:cubicBezTo>
                    <a:pt x="3840" y="1114"/>
                    <a:pt x="3901" y="656"/>
                    <a:pt x="3687" y="350"/>
                  </a:cubicBezTo>
                  <a:cubicBezTo>
                    <a:pt x="3535" y="122"/>
                    <a:pt x="3299" y="0"/>
                    <a:pt x="3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4" name="Google Shape;2344;p68"/>
            <p:cNvSpPr/>
            <p:nvPr/>
          </p:nvSpPr>
          <p:spPr>
            <a:xfrm>
              <a:off x="4522016" y="1540462"/>
              <a:ext cx="503948" cy="570006"/>
            </a:xfrm>
            <a:custGeom>
              <a:avLst/>
              <a:gdLst/>
              <a:ahLst/>
              <a:cxnLst/>
              <a:rect l="l" t="t" r="r" b="b"/>
              <a:pathLst>
                <a:path w="2754" h="3115" extrusionOk="0">
                  <a:moveTo>
                    <a:pt x="1955" y="1"/>
                  </a:moveTo>
                  <a:cubicBezTo>
                    <a:pt x="1864" y="245"/>
                    <a:pt x="1619" y="398"/>
                    <a:pt x="1344" y="428"/>
                  </a:cubicBezTo>
                  <a:cubicBezTo>
                    <a:pt x="1192" y="221"/>
                    <a:pt x="964" y="120"/>
                    <a:pt x="738" y="120"/>
                  </a:cubicBezTo>
                  <a:cubicBezTo>
                    <a:pt x="465" y="120"/>
                    <a:pt x="195" y="267"/>
                    <a:pt x="61" y="551"/>
                  </a:cubicBezTo>
                  <a:lnTo>
                    <a:pt x="0" y="551"/>
                  </a:lnTo>
                  <a:lnTo>
                    <a:pt x="306" y="2047"/>
                  </a:lnTo>
                  <a:cubicBezTo>
                    <a:pt x="377" y="2773"/>
                    <a:pt x="925" y="3114"/>
                    <a:pt x="1478" y="3114"/>
                  </a:cubicBezTo>
                  <a:cubicBezTo>
                    <a:pt x="2113" y="3114"/>
                    <a:pt x="2754" y="2666"/>
                    <a:pt x="2688" y="1834"/>
                  </a:cubicBezTo>
                  <a:lnTo>
                    <a:pt x="2719" y="306"/>
                  </a:lnTo>
                  <a:lnTo>
                    <a:pt x="2658" y="306"/>
                  </a:lnTo>
                  <a:cubicBezTo>
                    <a:pt x="2383" y="306"/>
                    <a:pt x="2138" y="215"/>
                    <a:pt x="19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5" name="Google Shape;2345;p68"/>
            <p:cNvSpPr/>
            <p:nvPr/>
          </p:nvSpPr>
          <p:spPr>
            <a:xfrm>
              <a:off x="6345459" y="1927063"/>
              <a:ext cx="686569" cy="593794"/>
            </a:xfrm>
            <a:custGeom>
              <a:avLst/>
              <a:gdLst/>
              <a:ahLst/>
              <a:cxnLst/>
              <a:rect l="l" t="t" r="r" b="b"/>
              <a:pathLst>
                <a:path w="3752" h="3245" extrusionOk="0">
                  <a:moveTo>
                    <a:pt x="1979" y="0"/>
                  </a:moveTo>
                  <a:lnTo>
                    <a:pt x="941" y="1130"/>
                  </a:lnTo>
                  <a:cubicBezTo>
                    <a:pt x="1" y="1950"/>
                    <a:pt x="772" y="3245"/>
                    <a:pt x="1725" y="3245"/>
                  </a:cubicBezTo>
                  <a:cubicBezTo>
                    <a:pt x="1980" y="3245"/>
                    <a:pt x="2247" y="3152"/>
                    <a:pt x="2499" y="2933"/>
                  </a:cubicBezTo>
                  <a:lnTo>
                    <a:pt x="3751" y="2077"/>
                  </a:lnTo>
                  <a:lnTo>
                    <a:pt x="3721" y="2016"/>
                  </a:lnTo>
                  <a:cubicBezTo>
                    <a:pt x="3537" y="1833"/>
                    <a:pt x="3476" y="1527"/>
                    <a:pt x="3568" y="1283"/>
                  </a:cubicBezTo>
                  <a:lnTo>
                    <a:pt x="3568" y="1283"/>
                  </a:lnTo>
                  <a:cubicBezTo>
                    <a:pt x="3525" y="1290"/>
                    <a:pt x="3483" y="1294"/>
                    <a:pt x="3441" y="1294"/>
                  </a:cubicBezTo>
                  <a:cubicBezTo>
                    <a:pt x="2946" y="1294"/>
                    <a:pt x="2544" y="813"/>
                    <a:pt x="2713" y="306"/>
                  </a:cubicBezTo>
                  <a:lnTo>
                    <a:pt x="2713" y="306"/>
                  </a:lnTo>
                  <a:cubicBezTo>
                    <a:pt x="2678" y="309"/>
                    <a:pt x="2644" y="311"/>
                    <a:pt x="2611" y="311"/>
                  </a:cubicBezTo>
                  <a:cubicBezTo>
                    <a:pt x="2378" y="311"/>
                    <a:pt x="2170" y="218"/>
                    <a:pt x="2010" y="31"/>
                  </a:cubicBezTo>
                  <a:cubicBezTo>
                    <a:pt x="2010" y="31"/>
                    <a:pt x="1979" y="0"/>
                    <a:pt x="19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6" name="Google Shape;2346;p68"/>
            <p:cNvSpPr/>
            <p:nvPr/>
          </p:nvSpPr>
          <p:spPr>
            <a:xfrm>
              <a:off x="6633477" y="1703638"/>
              <a:ext cx="655644" cy="642103"/>
            </a:xfrm>
            <a:custGeom>
              <a:avLst/>
              <a:gdLst/>
              <a:ahLst/>
              <a:cxnLst/>
              <a:rect l="l" t="t" r="r" b="b"/>
              <a:pathLst>
                <a:path w="3583" h="3509" extrusionOk="0">
                  <a:moveTo>
                    <a:pt x="1034" y="0"/>
                  </a:moveTo>
                  <a:cubicBezTo>
                    <a:pt x="491" y="0"/>
                    <a:pt x="0" y="636"/>
                    <a:pt x="405" y="1221"/>
                  </a:cubicBezTo>
                  <a:cubicBezTo>
                    <a:pt x="405" y="1221"/>
                    <a:pt x="436" y="1252"/>
                    <a:pt x="436" y="1252"/>
                  </a:cubicBezTo>
                  <a:cubicBezTo>
                    <a:pt x="596" y="1439"/>
                    <a:pt x="804" y="1532"/>
                    <a:pt x="1037" y="1532"/>
                  </a:cubicBezTo>
                  <a:cubicBezTo>
                    <a:pt x="1070" y="1532"/>
                    <a:pt x="1104" y="1530"/>
                    <a:pt x="1139" y="1527"/>
                  </a:cubicBezTo>
                  <a:lnTo>
                    <a:pt x="1139" y="1527"/>
                  </a:lnTo>
                  <a:cubicBezTo>
                    <a:pt x="970" y="2034"/>
                    <a:pt x="1372" y="2515"/>
                    <a:pt x="1867" y="2515"/>
                  </a:cubicBezTo>
                  <a:cubicBezTo>
                    <a:pt x="1909" y="2515"/>
                    <a:pt x="1951" y="2511"/>
                    <a:pt x="1994" y="2504"/>
                  </a:cubicBezTo>
                  <a:lnTo>
                    <a:pt x="1994" y="2504"/>
                  </a:lnTo>
                  <a:cubicBezTo>
                    <a:pt x="1902" y="2748"/>
                    <a:pt x="1963" y="3023"/>
                    <a:pt x="2147" y="3237"/>
                  </a:cubicBezTo>
                  <a:lnTo>
                    <a:pt x="2177" y="3298"/>
                  </a:lnTo>
                  <a:cubicBezTo>
                    <a:pt x="2335" y="3440"/>
                    <a:pt x="2524" y="3509"/>
                    <a:pt x="2713" y="3509"/>
                  </a:cubicBezTo>
                  <a:cubicBezTo>
                    <a:pt x="2891" y="3509"/>
                    <a:pt x="3068" y="3447"/>
                    <a:pt x="3216" y="3329"/>
                  </a:cubicBezTo>
                  <a:cubicBezTo>
                    <a:pt x="3552" y="3023"/>
                    <a:pt x="3583" y="2565"/>
                    <a:pt x="3308" y="2229"/>
                  </a:cubicBezTo>
                  <a:cubicBezTo>
                    <a:pt x="3216" y="2138"/>
                    <a:pt x="3124" y="2076"/>
                    <a:pt x="3002" y="2046"/>
                  </a:cubicBezTo>
                  <a:cubicBezTo>
                    <a:pt x="2913" y="2001"/>
                    <a:pt x="2807" y="1973"/>
                    <a:pt x="2709" y="1973"/>
                  </a:cubicBezTo>
                  <a:cubicBezTo>
                    <a:pt x="2673" y="1973"/>
                    <a:pt x="2638" y="1977"/>
                    <a:pt x="2605" y="1985"/>
                  </a:cubicBezTo>
                  <a:cubicBezTo>
                    <a:pt x="2743" y="1487"/>
                    <a:pt x="2381" y="990"/>
                    <a:pt x="1904" y="990"/>
                  </a:cubicBezTo>
                  <a:cubicBezTo>
                    <a:pt x="1854" y="990"/>
                    <a:pt x="1802" y="996"/>
                    <a:pt x="1750" y="1007"/>
                  </a:cubicBezTo>
                  <a:cubicBezTo>
                    <a:pt x="1811" y="732"/>
                    <a:pt x="1750" y="457"/>
                    <a:pt x="1597" y="274"/>
                  </a:cubicBezTo>
                  <a:cubicBezTo>
                    <a:pt x="1428" y="81"/>
                    <a:pt x="1228" y="0"/>
                    <a:pt x="10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7" name="Google Shape;2347;p68"/>
            <p:cNvSpPr/>
            <p:nvPr/>
          </p:nvSpPr>
          <p:spPr>
            <a:xfrm>
              <a:off x="5291809" y="2891899"/>
              <a:ext cx="656193" cy="579338"/>
            </a:xfrm>
            <a:custGeom>
              <a:avLst/>
              <a:gdLst/>
              <a:ahLst/>
              <a:cxnLst/>
              <a:rect l="l" t="t" r="r" b="b"/>
              <a:pathLst>
                <a:path w="3586" h="3166" extrusionOk="0">
                  <a:moveTo>
                    <a:pt x="1477" y="1"/>
                  </a:moveTo>
                  <a:lnTo>
                    <a:pt x="622" y="1284"/>
                  </a:lnTo>
                  <a:cubicBezTo>
                    <a:pt x="1" y="2181"/>
                    <a:pt x="749" y="3165"/>
                    <a:pt x="1600" y="3165"/>
                  </a:cubicBezTo>
                  <a:cubicBezTo>
                    <a:pt x="1878" y="3165"/>
                    <a:pt x="2168" y="3060"/>
                    <a:pt x="2424" y="2811"/>
                  </a:cubicBezTo>
                  <a:lnTo>
                    <a:pt x="3585" y="1772"/>
                  </a:lnTo>
                  <a:lnTo>
                    <a:pt x="3524" y="1742"/>
                  </a:lnTo>
                  <a:cubicBezTo>
                    <a:pt x="3310" y="1559"/>
                    <a:pt x="3219" y="1314"/>
                    <a:pt x="3249" y="1039"/>
                  </a:cubicBezTo>
                  <a:lnTo>
                    <a:pt x="3249" y="1039"/>
                  </a:lnTo>
                  <a:cubicBezTo>
                    <a:pt x="3165" y="1067"/>
                    <a:pt x="3082" y="1080"/>
                    <a:pt x="3000" y="1080"/>
                  </a:cubicBezTo>
                  <a:cubicBezTo>
                    <a:pt x="2547" y="1080"/>
                    <a:pt x="2163" y="676"/>
                    <a:pt x="2241" y="184"/>
                  </a:cubicBezTo>
                  <a:lnTo>
                    <a:pt x="2241" y="184"/>
                  </a:lnTo>
                  <a:cubicBezTo>
                    <a:pt x="2163" y="213"/>
                    <a:pt x="2081" y="227"/>
                    <a:pt x="2000" y="227"/>
                  </a:cubicBezTo>
                  <a:cubicBezTo>
                    <a:pt x="1827" y="227"/>
                    <a:pt x="1653" y="165"/>
                    <a:pt x="1508" y="62"/>
                  </a:cubicBezTo>
                  <a:cubicBezTo>
                    <a:pt x="1508" y="31"/>
                    <a:pt x="1477" y="31"/>
                    <a:pt x="1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8" name="Google Shape;2348;p68"/>
            <p:cNvSpPr/>
            <p:nvPr/>
          </p:nvSpPr>
          <p:spPr>
            <a:xfrm>
              <a:off x="5453591" y="2700724"/>
              <a:ext cx="717494" cy="559759"/>
            </a:xfrm>
            <a:custGeom>
              <a:avLst/>
              <a:gdLst/>
              <a:ahLst/>
              <a:cxnLst/>
              <a:rect l="l" t="t" r="r" b="b"/>
              <a:pathLst>
                <a:path w="3921" h="3059" extrusionOk="0">
                  <a:moveTo>
                    <a:pt x="1225" y="0"/>
                  </a:moveTo>
                  <a:cubicBezTo>
                    <a:pt x="688" y="0"/>
                    <a:pt x="0" y="680"/>
                    <a:pt x="469" y="1149"/>
                  </a:cubicBezTo>
                  <a:cubicBezTo>
                    <a:pt x="469" y="1149"/>
                    <a:pt x="469" y="1179"/>
                    <a:pt x="499" y="1179"/>
                  </a:cubicBezTo>
                  <a:cubicBezTo>
                    <a:pt x="647" y="1306"/>
                    <a:pt x="824" y="1374"/>
                    <a:pt x="1000" y="1374"/>
                  </a:cubicBezTo>
                  <a:cubicBezTo>
                    <a:pt x="1078" y="1374"/>
                    <a:pt x="1157" y="1360"/>
                    <a:pt x="1233" y="1332"/>
                  </a:cubicBezTo>
                  <a:lnTo>
                    <a:pt x="1233" y="1332"/>
                  </a:lnTo>
                  <a:cubicBezTo>
                    <a:pt x="1153" y="1809"/>
                    <a:pt x="1556" y="2217"/>
                    <a:pt x="2004" y="2217"/>
                  </a:cubicBezTo>
                  <a:cubicBezTo>
                    <a:pt x="2072" y="2217"/>
                    <a:pt x="2141" y="2207"/>
                    <a:pt x="2210" y="2187"/>
                  </a:cubicBezTo>
                  <a:lnTo>
                    <a:pt x="2210" y="2187"/>
                  </a:lnTo>
                  <a:cubicBezTo>
                    <a:pt x="2180" y="2432"/>
                    <a:pt x="2271" y="2707"/>
                    <a:pt x="2485" y="2890"/>
                  </a:cubicBezTo>
                  <a:lnTo>
                    <a:pt x="2546" y="2920"/>
                  </a:lnTo>
                  <a:cubicBezTo>
                    <a:pt x="2676" y="3012"/>
                    <a:pt x="2829" y="3058"/>
                    <a:pt x="2982" y="3058"/>
                  </a:cubicBezTo>
                  <a:cubicBezTo>
                    <a:pt x="3188" y="3058"/>
                    <a:pt x="3396" y="2973"/>
                    <a:pt x="3554" y="2798"/>
                  </a:cubicBezTo>
                  <a:cubicBezTo>
                    <a:pt x="3921" y="2371"/>
                    <a:pt x="3707" y="1729"/>
                    <a:pt x="3157" y="1576"/>
                  </a:cubicBezTo>
                  <a:cubicBezTo>
                    <a:pt x="3096" y="1561"/>
                    <a:pt x="3027" y="1553"/>
                    <a:pt x="2955" y="1553"/>
                  </a:cubicBezTo>
                  <a:cubicBezTo>
                    <a:pt x="2882" y="1553"/>
                    <a:pt x="2806" y="1561"/>
                    <a:pt x="2729" y="1576"/>
                  </a:cubicBezTo>
                  <a:cubicBezTo>
                    <a:pt x="2807" y="1084"/>
                    <a:pt x="2446" y="680"/>
                    <a:pt x="1999" y="680"/>
                  </a:cubicBezTo>
                  <a:cubicBezTo>
                    <a:pt x="1919" y="680"/>
                    <a:pt x="1836" y="693"/>
                    <a:pt x="1752" y="721"/>
                  </a:cubicBezTo>
                  <a:cubicBezTo>
                    <a:pt x="1782" y="599"/>
                    <a:pt x="1752" y="446"/>
                    <a:pt x="1691" y="324"/>
                  </a:cubicBezTo>
                  <a:cubicBezTo>
                    <a:pt x="1600" y="93"/>
                    <a:pt x="1423" y="0"/>
                    <a:pt x="1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9" name="Google Shape;2349;p68"/>
            <p:cNvSpPr/>
            <p:nvPr/>
          </p:nvSpPr>
          <p:spPr>
            <a:xfrm>
              <a:off x="3370493" y="3464139"/>
              <a:ext cx="654363" cy="581717"/>
            </a:xfrm>
            <a:custGeom>
              <a:avLst/>
              <a:gdLst/>
              <a:ahLst/>
              <a:cxnLst/>
              <a:rect l="l" t="t" r="r" b="b"/>
              <a:pathLst>
                <a:path w="3576" h="3179" extrusionOk="0">
                  <a:moveTo>
                    <a:pt x="2077" y="1"/>
                  </a:moveTo>
                  <a:lnTo>
                    <a:pt x="2016" y="31"/>
                  </a:lnTo>
                  <a:cubicBezTo>
                    <a:pt x="1890" y="158"/>
                    <a:pt x="1719" y="226"/>
                    <a:pt x="1536" y="226"/>
                  </a:cubicBezTo>
                  <a:cubicBezTo>
                    <a:pt x="1453" y="226"/>
                    <a:pt x="1368" y="213"/>
                    <a:pt x="1283" y="184"/>
                  </a:cubicBezTo>
                  <a:lnTo>
                    <a:pt x="1283" y="184"/>
                  </a:lnTo>
                  <a:cubicBezTo>
                    <a:pt x="1361" y="676"/>
                    <a:pt x="999" y="1080"/>
                    <a:pt x="553" y="1080"/>
                  </a:cubicBezTo>
                  <a:cubicBezTo>
                    <a:pt x="472" y="1080"/>
                    <a:pt x="389" y="1067"/>
                    <a:pt x="306" y="1040"/>
                  </a:cubicBezTo>
                  <a:lnTo>
                    <a:pt x="306" y="1040"/>
                  </a:lnTo>
                  <a:cubicBezTo>
                    <a:pt x="336" y="1284"/>
                    <a:pt x="244" y="1559"/>
                    <a:pt x="31" y="1742"/>
                  </a:cubicBezTo>
                  <a:lnTo>
                    <a:pt x="0" y="1773"/>
                  </a:lnTo>
                  <a:lnTo>
                    <a:pt x="1100" y="2811"/>
                  </a:lnTo>
                  <a:cubicBezTo>
                    <a:pt x="1358" y="3069"/>
                    <a:pt x="1653" y="3178"/>
                    <a:pt x="1939" y="3178"/>
                  </a:cubicBezTo>
                  <a:cubicBezTo>
                    <a:pt x="2803" y="3178"/>
                    <a:pt x="3576" y="2179"/>
                    <a:pt x="2933" y="1284"/>
                  </a:cubicBezTo>
                  <a:lnTo>
                    <a:pt x="20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0" name="Google Shape;2350;p68"/>
            <p:cNvSpPr/>
            <p:nvPr/>
          </p:nvSpPr>
          <p:spPr>
            <a:xfrm>
              <a:off x="3130051" y="3227905"/>
              <a:ext cx="709626" cy="588305"/>
            </a:xfrm>
            <a:custGeom>
              <a:avLst/>
              <a:gdLst/>
              <a:ahLst/>
              <a:cxnLst/>
              <a:rect l="l" t="t" r="r" b="b"/>
              <a:pathLst>
                <a:path w="3878" h="3215" extrusionOk="0">
                  <a:moveTo>
                    <a:pt x="2811" y="0"/>
                  </a:moveTo>
                  <a:cubicBezTo>
                    <a:pt x="2661" y="0"/>
                    <a:pt x="2503" y="49"/>
                    <a:pt x="2353" y="162"/>
                  </a:cubicBezTo>
                  <a:cubicBezTo>
                    <a:pt x="2261" y="253"/>
                    <a:pt x="2169" y="345"/>
                    <a:pt x="2139" y="467"/>
                  </a:cubicBezTo>
                  <a:cubicBezTo>
                    <a:pt x="2078" y="589"/>
                    <a:pt x="2078" y="742"/>
                    <a:pt x="2078" y="864"/>
                  </a:cubicBezTo>
                  <a:cubicBezTo>
                    <a:pt x="2004" y="846"/>
                    <a:pt x="1927" y="836"/>
                    <a:pt x="1850" y="836"/>
                  </a:cubicBezTo>
                  <a:cubicBezTo>
                    <a:pt x="1673" y="836"/>
                    <a:pt x="1494" y="889"/>
                    <a:pt x="1345" y="1017"/>
                  </a:cubicBezTo>
                  <a:cubicBezTo>
                    <a:pt x="1161" y="1200"/>
                    <a:pt x="1039" y="1445"/>
                    <a:pt x="1100" y="1720"/>
                  </a:cubicBezTo>
                  <a:cubicBezTo>
                    <a:pt x="1025" y="1691"/>
                    <a:pt x="943" y="1677"/>
                    <a:pt x="861" y="1677"/>
                  </a:cubicBezTo>
                  <a:cubicBezTo>
                    <a:pt x="678" y="1677"/>
                    <a:pt x="494" y="1746"/>
                    <a:pt x="367" y="1872"/>
                  </a:cubicBezTo>
                  <a:cubicBezTo>
                    <a:pt x="31" y="2147"/>
                    <a:pt x="0" y="2605"/>
                    <a:pt x="275" y="2941"/>
                  </a:cubicBezTo>
                  <a:cubicBezTo>
                    <a:pt x="418" y="3119"/>
                    <a:pt x="633" y="3214"/>
                    <a:pt x="854" y="3214"/>
                  </a:cubicBezTo>
                  <a:cubicBezTo>
                    <a:pt x="1012" y="3214"/>
                    <a:pt x="1174" y="3166"/>
                    <a:pt x="1314" y="3064"/>
                  </a:cubicBezTo>
                  <a:lnTo>
                    <a:pt x="1345" y="3033"/>
                  </a:lnTo>
                  <a:cubicBezTo>
                    <a:pt x="1558" y="2850"/>
                    <a:pt x="1650" y="2575"/>
                    <a:pt x="1620" y="2331"/>
                  </a:cubicBezTo>
                  <a:lnTo>
                    <a:pt x="1620" y="2331"/>
                  </a:lnTo>
                  <a:cubicBezTo>
                    <a:pt x="1703" y="2358"/>
                    <a:pt x="1786" y="2371"/>
                    <a:pt x="1867" y="2371"/>
                  </a:cubicBezTo>
                  <a:cubicBezTo>
                    <a:pt x="2313" y="2371"/>
                    <a:pt x="2675" y="1967"/>
                    <a:pt x="2597" y="1475"/>
                  </a:cubicBezTo>
                  <a:lnTo>
                    <a:pt x="2597" y="1475"/>
                  </a:lnTo>
                  <a:cubicBezTo>
                    <a:pt x="2682" y="1504"/>
                    <a:pt x="2767" y="1517"/>
                    <a:pt x="2850" y="1517"/>
                  </a:cubicBezTo>
                  <a:cubicBezTo>
                    <a:pt x="3033" y="1517"/>
                    <a:pt x="3204" y="1449"/>
                    <a:pt x="3330" y="1322"/>
                  </a:cubicBezTo>
                  <a:lnTo>
                    <a:pt x="3391" y="1292"/>
                  </a:lnTo>
                  <a:cubicBezTo>
                    <a:pt x="3877" y="733"/>
                    <a:pt x="3397" y="0"/>
                    <a:pt x="28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1" name="Google Shape;2351;p68"/>
            <p:cNvSpPr/>
            <p:nvPr/>
          </p:nvSpPr>
          <p:spPr>
            <a:xfrm>
              <a:off x="7175295" y="3335683"/>
              <a:ext cx="644848" cy="497726"/>
            </a:xfrm>
            <a:custGeom>
              <a:avLst/>
              <a:gdLst/>
              <a:ahLst/>
              <a:cxnLst/>
              <a:rect l="l" t="t" r="r" b="b"/>
              <a:pathLst>
                <a:path w="3524" h="2720" extrusionOk="0">
                  <a:moveTo>
                    <a:pt x="3096" y="0"/>
                  </a:moveTo>
                  <a:lnTo>
                    <a:pt x="1569" y="214"/>
                  </a:lnTo>
                  <a:cubicBezTo>
                    <a:pt x="0" y="244"/>
                    <a:pt x="40" y="2567"/>
                    <a:pt x="1570" y="2567"/>
                  </a:cubicBezTo>
                  <a:cubicBezTo>
                    <a:pt x="1590" y="2567"/>
                    <a:pt x="1610" y="2567"/>
                    <a:pt x="1630" y="2566"/>
                  </a:cubicBezTo>
                  <a:lnTo>
                    <a:pt x="3157" y="2719"/>
                  </a:lnTo>
                  <a:lnTo>
                    <a:pt x="3157" y="2658"/>
                  </a:lnTo>
                  <a:cubicBezTo>
                    <a:pt x="3157" y="2383"/>
                    <a:pt x="3279" y="2139"/>
                    <a:pt x="3524" y="2016"/>
                  </a:cubicBezTo>
                  <a:cubicBezTo>
                    <a:pt x="3279" y="1864"/>
                    <a:pt x="3126" y="1619"/>
                    <a:pt x="3126" y="1375"/>
                  </a:cubicBezTo>
                  <a:cubicBezTo>
                    <a:pt x="3126" y="1100"/>
                    <a:pt x="3249" y="856"/>
                    <a:pt x="3493" y="703"/>
                  </a:cubicBezTo>
                  <a:cubicBezTo>
                    <a:pt x="3249" y="550"/>
                    <a:pt x="3096" y="306"/>
                    <a:pt x="3096" y="61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2" name="Google Shape;2352;p68"/>
            <p:cNvSpPr/>
            <p:nvPr/>
          </p:nvSpPr>
          <p:spPr>
            <a:xfrm>
              <a:off x="7741632" y="3201555"/>
              <a:ext cx="307785" cy="764156"/>
            </a:xfrm>
            <a:custGeom>
              <a:avLst/>
              <a:gdLst/>
              <a:ahLst/>
              <a:cxnLst/>
              <a:rect l="l" t="t" r="r" b="b"/>
              <a:pathLst>
                <a:path w="1682" h="4176" extrusionOk="0">
                  <a:moveTo>
                    <a:pt x="765" y="0"/>
                  </a:moveTo>
                  <a:cubicBezTo>
                    <a:pt x="337" y="0"/>
                    <a:pt x="1" y="336"/>
                    <a:pt x="1" y="733"/>
                  </a:cubicBezTo>
                  <a:lnTo>
                    <a:pt x="1" y="794"/>
                  </a:lnTo>
                  <a:cubicBezTo>
                    <a:pt x="1" y="1039"/>
                    <a:pt x="154" y="1314"/>
                    <a:pt x="368" y="1436"/>
                  </a:cubicBezTo>
                  <a:cubicBezTo>
                    <a:pt x="154" y="1589"/>
                    <a:pt x="1" y="1833"/>
                    <a:pt x="31" y="2108"/>
                  </a:cubicBezTo>
                  <a:cubicBezTo>
                    <a:pt x="31" y="2352"/>
                    <a:pt x="184" y="2597"/>
                    <a:pt x="398" y="2749"/>
                  </a:cubicBezTo>
                  <a:cubicBezTo>
                    <a:pt x="184" y="2872"/>
                    <a:pt x="31" y="3116"/>
                    <a:pt x="62" y="3391"/>
                  </a:cubicBezTo>
                  <a:lnTo>
                    <a:pt x="62" y="3452"/>
                  </a:lnTo>
                  <a:cubicBezTo>
                    <a:pt x="91" y="3944"/>
                    <a:pt x="449" y="4176"/>
                    <a:pt x="812" y="4176"/>
                  </a:cubicBezTo>
                  <a:cubicBezTo>
                    <a:pt x="1214" y="4176"/>
                    <a:pt x="1622" y="3891"/>
                    <a:pt x="1589" y="3360"/>
                  </a:cubicBezTo>
                  <a:cubicBezTo>
                    <a:pt x="1589" y="3238"/>
                    <a:pt x="1559" y="3116"/>
                    <a:pt x="1498" y="3024"/>
                  </a:cubicBezTo>
                  <a:cubicBezTo>
                    <a:pt x="1406" y="2902"/>
                    <a:pt x="1315" y="2780"/>
                    <a:pt x="1192" y="2719"/>
                  </a:cubicBezTo>
                  <a:cubicBezTo>
                    <a:pt x="1681" y="2413"/>
                    <a:pt x="1651" y="1711"/>
                    <a:pt x="1162" y="1405"/>
                  </a:cubicBezTo>
                  <a:cubicBezTo>
                    <a:pt x="1284" y="1344"/>
                    <a:pt x="1376" y="1222"/>
                    <a:pt x="1437" y="1100"/>
                  </a:cubicBezTo>
                  <a:cubicBezTo>
                    <a:pt x="1498" y="978"/>
                    <a:pt x="1528" y="886"/>
                    <a:pt x="1528" y="764"/>
                  </a:cubicBezTo>
                  <a:cubicBezTo>
                    <a:pt x="1498" y="336"/>
                    <a:pt x="1162" y="0"/>
                    <a:pt x="7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3" name="Google Shape;2353;p68"/>
            <p:cNvSpPr/>
            <p:nvPr/>
          </p:nvSpPr>
          <p:spPr>
            <a:xfrm>
              <a:off x="4322562" y="1373166"/>
              <a:ext cx="819967" cy="324986"/>
            </a:xfrm>
            <a:custGeom>
              <a:avLst/>
              <a:gdLst/>
              <a:ahLst/>
              <a:cxnLst/>
              <a:rect l="l" t="t" r="r" b="b"/>
              <a:pathLst>
                <a:path w="4481" h="1776" extrusionOk="0">
                  <a:moveTo>
                    <a:pt x="3654" y="1"/>
                  </a:moveTo>
                  <a:cubicBezTo>
                    <a:pt x="3634" y="1"/>
                    <a:pt x="3615" y="1"/>
                    <a:pt x="3595" y="3"/>
                  </a:cubicBezTo>
                  <a:cubicBezTo>
                    <a:pt x="3473" y="3"/>
                    <a:pt x="3351" y="64"/>
                    <a:pt x="3259" y="125"/>
                  </a:cubicBezTo>
                  <a:cubicBezTo>
                    <a:pt x="3137" y="186"/>
                    <a:pt x="3045" y="308"/>
                    <a:pt x="2984" y="430"/>
                  </a:cubicBezTo>
                  <a:cubicBezTo>
                    <a:pt x="2832" y="223"/>
                    <a:pt x="2604" y="122"/>
                    <a:pt x="2378" y="122"/>
                  </a:cubicBezTo>
                  <a:cubicBezTo>
                    <a:pt x="2105" y="122"/>
                    <a:pt x="1835" y="269"/>
                    <a:pt x="1701" y="553"/>
                  </a:cubicBezTo>
                  <a:cubicBezTo>
                    <a:pt x="1609" y="430"/>
                    <a:pt x="1487" y="339"/>
                    <a:pt x="1365" y="278"/>
                  </a:cubicBezTo>
                  <a:cubicBezTo>
                    <a:pt x="1279" y="256"/>
                    <a:pt x="1192" y="235"/>
                    <a:pt x="1106" y="235"/>
                  </a:cubicBezTo>
                  <a:cubicBezTo>
                    <a:pt x="1070" y="235"/>
                    <a:pt x="1034" y="238"/>
                    <a:pt x="998" y="247"/>
                  </a:cubicBezTo>
                  <a:cubicBezTo>
                    <a:pt x="0" y="277"/>
                    <a:pt x="50" y="1775"/>
                    <a:pt x="1059" y="1775"/>
                  </a:cubicBezTo>
                  <a:cubicBezTo>
                    <a:pt x="1070" y="1775"/>
                    <a:pt x="1080" y="1775"/>
                    <a:pt x="1090" y="1775"/>
                  </a:cubicBezTo>
                  <a:lnTo>
                    <a:pt x="1151" y="1775"/>
                  </a:lnTo>
                  <a:cubicBezTo>
                    <a:pt x="1285" y="1491"/>
                    <a:pt x="1555" y="1344"/>
                    <a:pt x="1828" y="1344"/>
                  </a:cubicBezTo>
                  <a:cubicBezTo>
                    <a:pt x="2054" y="1344"/>
                    <a:pt x="2282" y="1445"/>
                    <a:pt x="2434" y="1652"/>
                  </a:cubicBezTo>
                  <a:cubicBezTo>
                    <a:pt x="2568" y="1368"/>
                    <a:pt x="2848" y="1221"/>
                    <a:pt x="3129" y="1221"/>
                  </a:cubicBezTo>
                  <a:cubicBezTo>
                    <a:pt x="3362" y="1221"/>
                    <a:pt x="3595" y="1322"/>
                    <a:pt x="3748" y="1530"/>
                  </a:cubicBezTo>
                  <a:lnTo>
                    <a:pt x="3809" y="1530"/>
                  </a:lnTo>
                  <a:cubicBezTo>
                    <a:pt x="4206" y="1469"/>
                    <a:pt x="4481" y="1103"/>
                    <a:pt x="4420" y="705"/>
                  </a:cubicBezTo>
                  <a:cubicBezTo>
                    <a:pt x="4391" y="297"/>
                    <a:pt x="4056" y="1"/>
                    <a:pt x="3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31132"/>
            <a:ext cx="12193239" cy="2256728"/>
          </a:xfrm>
          <a:prstGeom prst="rect">
            <a:avLst/>
          </a:prstGeom>
        </p:spPr>
      </p:pic>
      <p:sp>
        <p:nvSpPr>
          <p:cNvPr id="28" name="文本框 19">
            <a:extLst>
              <a:ext uri="{FF2B5EF4-FFF2-40B4-BE49-F238E27FC236}">
                <a16:creationId xmlns:a16="http://schemas.microsoft.com/office/drawing/2014/main" id="{0C135DD0-8913-65E4-C1C4-8B9B89242643}"/>
              </a:ext>
            </a:extLst>
          </p:cNvPr>
          <p:cNvSpPr txBox="1"/>
          <p:nvPr/>
        </p:nvSpPr>
        <p:spPr>
          <a:xfrm>
            <a:off x="3055443" y="1504050"/>
            <a:ext cx="24826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黑体简体" panose="03000509000000000000" pitchFamily="65" charset="-122"/>
                <a:cs typeface="MV Boli" pitchFamily="2" charset="0"/>
                <a:sym typeface="+mn-lt"/>
              </a:rPr>
              <a:t>the tiger</a:t>
            </a:r>
            <a:endParaRPr lang="zh-CN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方正黑体简体" panose="03000509000000000000" pitchFamily="65" charset="-122"/>
              <a:cs typeface="MV Boli" pitchFamily="2" charset="0"/>
              <a:sym typeface="+mn-lt"/>
            </a:endParaRPr>
          </a:p>
        </p:txBody>
      </p:sp>
      <p:sp>
        <p:nvSpPr>
          <p:cNvPr id="30" name="文本框 19">
            <a:extLst>
              <a:ext uri="{FF2B5EF4-FFF2-40B4-BE49-F238E27FC236}">
                <a16:creationId xmlns:a16="http://schemas.microsoft.com/office/drawing/2014/main" id="{30B2ED9D-FFDE-9F54-5ED6-92C96F35D901}"/>
              </a:ext>
            </a:extLst>
          </p:cNvPr>
          <p:cNvSpPr txBox="1"/>
          <p:nvPr/>
        </p:nvSpPr>
        <p:spPr>
          <a:xfrm>
            <a:off x="2588457" y="2319149"/>
            <a:ext cx="2482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黑体简体" panose="03000509000000000000" pitchFamily="65" charset="-122"/>
                <a:cs typeface="MV Boli" pitchFamily="2" charset="0"/>
                <a:sym typeface="+mn-lt"/>
              </a:rPr>
              <a:t>climbing</a:t>
            </a:r>
            <a:endParaRPr lang="zh-CN" alt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方正黑体简体" panose="03000509000000000000" pitchFamily="65" charset="-122"/>
              <a:cs typeface="MV Boli" pitchFamily="2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3673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287" y="861521"/>
            <a:ext cx="12196287" cy="2376354"/>
          </a:xfrm>
          <a:prstGeom prst="rect">
            <a:avLst/>
          </a:prstGeom>
        </p:spPr>
      </p:pic>
      <p:grpSp>
        <p:nvGrpSpPr>
          <p:cNvPr id="2330" name="Google Shape;2330;p68"/>
          <p:cNvGrpSpPr/>
          <p:nvPr/>
        </p:nvGrpSpPr>
        <p:grpSpPr>
          <a:xfrm>
            <a:off x="9957548" y="4922566"/>
            <a:ext cx="2234452" cy="1034888"/>
            <a:chOff x="1520151" y="1188351"/>
            <a:chExt cx="6724877" cy="3114630"/>
          </a:xfrm>
        </p:grpSpPr>
        <p:sp>
          <p:nvSpPr>
            <p:cNvPr id="2331" name="Google Shape;2331;p6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2" name="Google Shape;2332;p6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3" name="Google Shape;2333;p68"/>
            <p:cNvSpPr/>
            <p:nvPr/>
          </p:nvSpPr>
          <p:spPr>
            <a:xfrm>
              <a:off x="1520151" y="3103475"/>
              <a:ext cx="346761" cy="394521"/>
            </a:xfrm>
            <a:custGeom>
              <a:avLst/>
              <a:gdLst/>
              <a:ahLst/>
              <a:cxnLst/>
              <a:rect l="l" t="t" r="r" b="b"/>
              <a:pathLst>
                <a:path w="1895" h="2156" extrusionOk="0">
                  <a:moveTo>
                    <a:pt x="841" y="0"/>
                  </a:moveTo>
                  <a:cubicBezTo>
                    <a:pt x="515" y="0"/>
                    <a:pt x="371" y="492"/>
                    <a:pt x="703" y="658"/>
                  </a:cubicBezTo>
                  <a:cubicBezTo>
                    <a:pt x="665" y="647"/>
                    <a:pt x="628" y="642"/>
                    <a:pt x="594" y="642"/>
                  </a:cubicBezTo>
                  <a:cubicBezTo>
                    <a:pt x="247" y="642"/>
                    <a:pt x="128" y="1161"/>
                    <a:pt x="489" y="1300"/>
                  </a:cubicBezTo>
                  <a:cubicBezTo>
                    <a:pt x="466" y="1296"/>
                    <a:pt x="442" y="1294"/>
                    <a:pt x="419" y="1294"/>
                  </a:cubicBezTo>
                  <a:cubicBezTo>
                    <a:pt x="261" y="1294"/>
                    <a:pt x="115" y="1381"/>
                    <a:pt x="62" y="1514"/>
                  </a:cubicBezTo>
                  <a:cubicBezTo>
                    <a:pt x="1" y="1697"/>
                    <a:pt x="123" y="1880"/>
                    <a:pt x="306" y="1972"/>
                  </a:cubicBezTo>
                  <a:lnTo>
                    <a:pt x="367" y="1972"/>
                  </a:lnTo>
                  <a:lnTo>
                    <a:pt x="1131" y="2155"/>
                  </a:lnTo>
                  <a:cubicBezTo>
                    <a:pt x="1222" y="2064"/>
                    <a:pt x="1345" y="2002"/>
                    <a:pt x="1467" y="1972"/>
                  </a:cubicBezTo>
                  <a:cubicBezTo>
                    <a:pt x="1100" y="1514"/>
                    <a:pt x="1345" y="872"/>
                    <a:pt x="1895" y="750"/>
                  </a:cubicBezTo>
                  <a:cubicBezTo>
                    <a:pt x="1803" y="628"/>
                    <a:pt x="1742" y="506"/>
                    <a:pt x="1711" y="353"/>
                  </a:cubicBezTo>
                  <a:lnTo>
                    <a:pt x="948" y="17"/>
                  </a:lnTo>
                  <a:cubicBezTo>
                    <a:pt x="910" y="5"/>
                    <a:pt x="875" y="0"/>
                    <a:pt x="8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4" name="Google Shape;2334;p68"/>
            <p:cNvSpPr/>
            <p:nvPr/>
          </p:nvSpPr>
          <p:spPr>
            <a:xfrm>
              <a:off x="3129136" y="1581403"/>
              <a:ext cx="409160" cy="373660"/>
            </a:xfrm>
            <a:custGeom>
              <a:avLst/>
              <a:gdLst/>
              <a:ahLst/>
              <a:cxnLst/>
              <a:rect l="l" t="t" r="r" b="b"/>
              <a:pathLst>
                <a:path w="2236" h="2042" extrusionOk="0">
                  <a:moveTo>
                    <a:pt x="1572" y="0"/>
                  </a:moveTo>
                  <a:cubicBezTo>
                    <a:pt x="1340" y="0"/>
                    <a:pt x="1122" y="243"/>
                    <a:pt x="1289" y="514"/>
                  </a:cubicBezTo>
                  <a:cubicBezTo>
                    <a:pt x="1213" y="431"/>
                    <a:pt x="1122" y="395"/>
                    <a:pt x="1033" y="395"/>
                  </a:cubicBezTo>
                  <a:cubicBezTo>
                    <a:pt x="796" y="395"/>
                    <a:pt x="575" y="645"/>
                    <a:pt x="708" y="912"/>
                  </a:cubicBezTo>
                  <a:cubicBezTo>
                    <a:pt x="636" y="831"/>
                    <a:pt x="548" y="797"/>
                    <a:pt x="463" y="797"/>
                  </a:cubicBezTo>
                  <a:cubicBezTo>
                    <a:pt x="224" y="797"/>
                    <a:pt x="1" y="1061"/>
                    <a:pt x="158" y="1309"/>
                  </a:cubicBezTo>
                  <a:cubicBezTo>
                    <a:pt x="189" y="1339"/>
                    <a:pt x="189" y="1339"/>
                    <a:pt x="219" y="1370"/>
                  </a:cubicBezTo>
                  <a:lnTo>
                    <a:pt x="678" y="1950"/>
                  </a:lnTo>
                  <a:cubicBezTo>
                    <a:pt x="830" y="1950"/>
                    <a:pt x="952" y="1981"/>
                    <a:pt x="1075" y="2042"/>
                  </a:cubicBezTo>
                  <a:cubicBezTo>
                    <a:pt x="1050" y="1581"/>
                    <a:pt x="1412" y="1235"/>
                    <a:pt x="1822" y="1235"/>
                  </a:cubicBezTo>
                  <a:cubicBezTo>
                    <a:pt x="1928" y="1235"/>
                    <a:pt x="2037" y="1258"/>
                    <a:pt x="2144" y="1309"/>
                  </a:cubicBezTo>
                  <a:cubicBezTo>
                    <a:pt x="2144" y="1156"/>
                    <a:pt x="2174" y="1003"/>
                    <a:pt x="2236" y="881"/>
                  </a:cubicBezTo>
                  <a:lnTo>
                    <a:pt x="1869" y="178"/>
                  </a:lnTo>
                  <a:cubicBezTo>
                    <a:pt x="1792" y="53"/>
                    <a:pt x="1680" y="0"/>
                    <a:pt x="15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5" name="Google Shape;2335;p68"/>
            <p:cNvSpPr/>
            <p:nvPr/>
          </p:nvSpPr>
          <p:spPr>
            <a:xfrm>
              <a:off x="4538667" y="1188351"/>
              <a:ext cx="380248" cy="286009"/>
            </a:xfrm>
            <a:custGeom>
              <a:avLst/>
              <a:gdLst/>
              <a:ahLst/>
              <a:cxnLst/>
              <a:rect l="l" t="t" r="r" b="b"/>
              <a:pathLst>
                <a:path w="2078" h="1563" extrusionOk="0">
                  <a:moveTo>
                    <a:pt x="1739" y="1"/>
                  </a:moveTo>
                  <a:cubicBezTo>
                    <a:pt x="1580" y="1"/>
                    <a:pt x="1421" y="108"/>
                    <a:pt x="1406" y="310"/>
                  </a:cubicBezTo>
                  <a:cubicBezTo>
                    <a:pt x="1378" y="112"/>
                    <a:pt x="1224" y="18"/>
                    <a:pt x="1071" y="18"/>
                  </a:cubicBezTo>
                  <a:cubicBezTo>
                    <a:pt x="894" y="18"/>
                    <a:pt x="717" y="142"/>
                    <a:pt x="734" y="371"/>
                  </a:cubicBezTo>
                  <a:cubicBezTo>
                    <a:pt x="706" y="207"/>
                    <a:pt x="556" y="92"/>
                    <a:pt x="393" y="92"/>
                  </a:cubicBezTo>
                  <a:cubicBezTo>
                    <a:pt x="375" y="92"/>
                    <a:pt x="356" y="93"/>
                    <a:pt x="337" y="96"/>
                  </a:cubicBezTo>
                  <a:cubicBezTo>
                    <a:pt x="153" y="127"/>
                    <a:pt x="1" y="280"/>
                    <a:pt x="31" y="493"/>
                  </a:cubicBezTo>
                  <a:lnTo>
                    <a:pt x="31" y="555"/>
                  </a:lnTo>
                  <a:lnTo>
                    <a:pt x="184" y="1318"/>
                  </a:lnTo>
                  <a:cubicBezTo>
                    <a:pt x="306" y="1349"/>
                    <a:pt x="428" y="1440"/>
                    <a:pt x="520" y="1563"/>
                  </a:cubicBezTo>
                  <a:cubicBezTo>
                    <a:pt x="654" y="1279"/>
                    <a:pt x="924" y="1132"/>
                    <a:pt x="1197" y="1132"/>
                  </a:cubicBezTo>
                  <a:cubicBezTo>
                    <a:pt x="1423" y="1132"/>
                    <a:pt x="1651" y="1233"/>
                    <a:pt x="1803" y="1440"/>
                  </a:cubicBezTo>
                  <a:cubicBezTo>
                    <a:pt x="1864" y="1318"/>
                    <a:pt x="1956" y="1196"/>
                    <a:pt x="2078" y="1135"/>
                  </a:cubicBezTo>
                  <a:lnTo>
                    <a:pt x="2078" y="310"/>
                  </a:lnTo>
                  <a:cubicBezTo>
                    <a:pt x="2048" y="100"/>
                    <a:pt x="1893" y="1"/>
                    <a:pt x="17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6" name="Google Shape;2336;p68"/>
            <p:cNvSpPr/>
            <p:nvPr/>
          </p:nvSpPr>
          <p:spPr>
            <a:xfrm>
              <a:off x="6953517" y="1687352"/>
              <a:ext cx="380248" cy="390678"/>
            </a:xfrm>
            <a:custGeom>
              <a:avLst/>
              <a:gdLst/>
              <a:ahLst/>
              <a:cxnLst/>
              <a:rect l="l" t="t" r="r" b="b"/>
              <a:pathLst>
                <a:path w="2078" h="2135" extrusionOk="0">
                  <a:moveTo>
                    <a:pt x="812" y="0"/>
                  </a:moveTo>
                  <a:cubicBezTo>
                    <a:pt x="736" y="0"/>
                    <a:pt x="656" y="27"/>
                    <a:pt x="581" y="88"/>
                  </a:cubicBezTo>
                  <a:lnTo>
                    <a:pt x="550" y="119"/>
                  </a:lnTo>
                  <a:lnTo>
                    <a:pt x="1" y="669"/>
                  </a:lnTo>
                  <a:cubicBezTo>
                    <a:pt x="31" y="821"/>
                    <a:pt x="31" y="943"/>
                    <a:pt x="1" y="1096"/>
                  </a:cubicBezTo>
                  <a:cubicBezTo>
                    <a:pt x="53" y="1085"/>
                    <a:pt x="105" y="1079"/>
                    <a:pt x="155" y="1079"/>
                  </a:cubicBezTo>
                  <a:cubicBezTo>
                    <a:pt x="632" y="1079"/>
                    <a:pt x="994" y="1576"/>
                    <a:pt x="856" y="2074"/>
                  </a:cubicBezTo>
                  <a:cubicBezTo>
                    <a:pt x="889" y="2066"/>
                    <a:pt x="924" y="2062"/>
                    <a:pt x="960" y="2062"/>
                  </a:cubicBezTo>
                  <a:cubicBezTo>
                    <a:pt x="1058" y="2062"/>
                    <a:pt x="1164" y="2090"/>
                    <a:pt x="1253" y="2135"/>
                  </a:cubicBezTo>
                  <a:lnTo>
                    <a:pt x="1925" y="1646"/>
                  </a:lnTo>
                  <a:cubicBezTo>
                    <a:pt x="2078" y="1493"/>
                    <a:pt x="2078" y="1280"/>
                    <a:pt x="1986" y="1157"/>
                  </a:cubicBezTo>
                  <a:cubicBezTo>
                    <a:pt x="1915" y="1068"/>
                    <a:pt x="1813" y="1021"/>
                    <a:pt x="1716" y="1021"/>
                  </a:cubicBezTo>
                  <a:cubicBezTo>
                    <a:pt x="1646" y="1021"/>
                    <a:pt x="1579" y="1045"/>
                    <a:pt x="1528" y="1096"/>
                  </a:cubicBezTo>
                  <a:cubicBezTo>
                    <a:pt x="1724" y="851"/>
                    <a:pt x="1527" y="508"/>
                    <a:pt x="1268" y="508"/>
                  </a:cubicBezTo>
                  <a:cubicBezTo>
                    <a:pt x="1204" y="508"/>
                    <a:pt x="1136" y="529"/>
                    <a:pt x="1070" y="577"/>
                  </a:cubicBezTo>
                  <a:cubicBezTo>
                    <a:pt x="1283" y="316"/>
                    <a:pt x="1073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7" name="Google Shape;2337;p68"/>
            <p:cNvSpPr/>
            <p:nvPr/>
          </p:nvSpPr>
          <p:spPr>
            <a:xfrm>
              <a:off x="5762835" y="2612892"/>
              <a:ext cx="397083" cy="376405"/>
            </a:xfrm>
            <a:custGeom>
              <a:avLst/>
              <a:gdLst/>
              <a:ahLst/>
              <a:cxnLst/>
              <a:rect l="l" t="t" r="r" b="b"/>
              <a:pathLst>
                <a:path w="2170" h="2057" extrusionOk="0">
                  <a:moveTo>
                    <a:pt x="749" y="1"/>
                  </a:moveTo>
                  <a:cubicBezTo>
                    <a:pt x="652" y="1"/>
                    <a:pt x="557" y="48"/>
                    <a:pt x="490" y="132"/>
                  </a:cubicBezTo>
                  <a:lnTo>
                    <a:pt x="428" y="193"/>
                  </a:lnTo>
                  <a:lnTo>
                    <a:pt x="1" y="804"/>
                  </a:lnTo>
                  <a:cubicBezTo>
                    <a:pt x="62" y="926"/>
                    <a:pt x="62" y="1079"/>
                    <a:pt x="31" y="1231"/>
                  </a:cubicBezTo>
                  <a:cubicBezTo>
                    <a:pt x="115" y="1203"/>
                    <a:pt x="199" y="1190"/>
                    <a:pt x="281" y="1190"/>
                  </a:cubicBezTo>
                  <a:cubicBezTo>
                    <a:pt x="734" y="1190"/>
                    <a:pt x="1117" y="1590"/>
                    <a:pt x="1039" y="2056"/>
                  </a:cubicBezTo>
                  <a:cubicBezTo>
                    <a:pt x="1101" y="2041"/>
                    <a:pt x="1169" y="2033"/>
                    <a:pt x="1238" y="2033"/>
                  </a:cubicBezTo>
                  <a:cubicBezTo>
                    <a:pt x="1307" y="2033"/>
                    <a:pt x="1375" y="2041"/>
                    <a:pt x="1437" y="2056"/>
                  </a:cubicBezTo>
                  <a:lnTo>
                    <a:pt x="2048" y="1476"/>
                  </a:lnTo>
                  <a:cubicBezTo>
                    <a:pt x="2170" y="1354"/>
                    <a:pt x="2139" y="1109"/>
                    <a:pt x="2017" y="987"/>
                  </a:cubicBezTo>
                  <a:cubicBezTo>
                    <a:pt x="1941" y="941"/>
                    <a:pt x="1857" y="918"/>
                    <a:pt x="1773" y="918"/>
                  </a:cubicBezTo>
                  <a:cubicBezTo>
                    <a:pt x="1689" y="918"/>
                    <a:pt x="1605" y="941"/>
                    <a:pt x="1528" y="987"/>
                  </a:cubicBezTo>
                  <a:cubicBezTo>
                    <a:pt x="1650" y="865"/>
                    <a:pt x="1620" y="651"/>
                    <a:pt x="1498" y="559"/>
                  </a:cubicBezTo>
                  <a:cubicBezTo>
                    <a:pt x="1421" y="498"/>
                    <a:pt x="1337" y="468"/>
                    <a:pt x="1253" y="468"/>
                  </a:cubicBezTo>
                  <a:cubicBezTo>
                    <a:pt x="1169" y="468"/>
                    <a:pt x="1085" y="498"/>
                    <a:pt x="1009" y="559"/>
                  </a:cubicBezTo>
                  <a:cubicBezTo>
                    <a:pt x="1131" y="407"/>
                    <a:pt x="1101" y="193"/>
                    <a:pt x="978" y="101"/>
                  </a:cubicBezTo>
                  <a:cubicBezTo>
                    <a:pt x="910" y="32"/>
                    <a:pt x="828" y="1"/>
                    <a:pt x="7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8" name="Google Shape;2338;p68"/>
            <p:cNvSpPr/>
            <p:nvPr/>
          </p:nvSpPr>
          <p:spPr>
            <a:xfrm>
              <a:off x="3124378" y="3164592"/>
              <a:ext cx="397083" cy="378052"/>
            </a:xfrm>
            <a:custGeom>
              <a:avLst/>
              <a:gdLst/>
              <a:ahLst/>
              <a:cxnLst/>
              <a:rect l="l" t="t" r="r" b="b"/>
              <a:pathLst>
                <a:path w="2170" h="2066" extrusionOk="0">
                  <a:moveTo>
                    <a:pt x="1420" y="1"/>
                  </a:moveTo>
                  <a:cubicBezTo>
                    <a:pt x="1169" y="1"/>
                    <a:pt x="931" y="301"/>
                    <a:pt x="1131" y="569"/>
                  </a:cubicBezTo>
                  <a:cubicBezTo>
                    <a:pt x="1054" y="492"/>
                    <a:pt x="970" y="459"/>
                    <a:pt x="889" y="459"/>
                  </a:cubicBezTo>
                  <a:cubicBezTo>
                    <a:pt x="651" y="459"/>
                    <a:pt x="452" y="745"/>
                    <a:pt x="612" y="996"/>
                  </a:cubicBezTo>
                  <a:cubicBezTo>
                    <a:pt x="551" y="935"/>
                    <a:pt x="467" y="905"/>
                    <a:pt x="383" y="905"/>
                  </a:cubicBezTo>
                  <a:cubicBezTo>
                    <a:pt x="299" y="905"/>
                    <a:pt x="215" y="935"/>
                    <a:pt x="154" y="996"/>
                  </a:cubicBezTo>
                  <a:cubicBezTo>
                    <a:pt x="1" y="1119"/>
                    <a:pt x="1" y="1332"/>
                    <a:pt x="123" y="1485"/>
                  </a:cubicBezTo>
                  <a:lnTo>
                    <a:pt x="704" y="2066"/>
                  </a:lnTo>
                  <a:cubicBezTo>
                    <a:pt x="780" y="2050"/>
                    <a:pt x="849" y="2043"/>
                    <a:pt x="917" y="2043"/>
                  </a:cubicBezTo>
                  <a:cubicBezTo>
                    <a:pt x="986" y="2043"/>
                    <a:pt x="1055" y="2050"/>
                    <a:pt x="1131" y="2066"/>
                  </a:cubicBezTo>
                  <a:cubicBezTo>
                    <a:pt x="1070" y="1791"/>
                    <a:pt x="1192" y="1546"/>
                    <a:pt x="1376" y="1363"/>
                  </a:cubicBezTo>
                  <a:cubicBezTo>
                    <a:pt x="1525" y="1235"/>
                    <a:pt x="1704" y="1182"/>
                    <a:pt x="1881" y="1182"/>
                  </a:cubicBezTo>
                  <a:cubicBezTo>
                    <a:pt x="1958" y="1182"/>
                    <a:pt x="2035" y="1192"/>
                    <a:pt x="2109" y="1210"/>
                  </a:cubicBezTo>
                  <a:cubicBezTo>
                    <a:pt x="2109" y="1088"/>
                    <a:pt x="2109" y="935"/>
                    <a:pt x="2170" y="813"/>
                  </a:cubicBezTo>
                  <a:lnTo>
                    <a:pt x="1712" y="202"/>
                  </a:lnTo>
                  <a:cubicBezTo>
                    <a:pt x="1712" y="172"/>
                    <a:pt x="1681" y="141"/>
                    <a:pt x="1681" y="141"/>
                  </a:cubicBezTo>
                  <a:cubicBezTo>
                    <a:pt x="1607" y="42"/>
                    <a:pt x="1513" y="1"/>
                    <a:pt x="14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9" name="Google Shape;2339;p68"/>
            <p:cNvSpPr/>
            <p:nvPr/>
          </p:nvSpPr>
          <p:spPr>
            <a:xfrm>
              <a:off x="7959750" y="3386004"/>
              <a:ext cx="285278" cy="374575"/>
            </a:xfrm>
            <a:custGeom>
              <a:avLst/>
              <a:gdLst/>
              <a:ahLst/>
              <a:cxnLst/>
              <a:rect l="l" t="t" r="r" b="b"/>
              <a:pathLst>
                <a:path w="1559" h="2047" extrusionOk="0">
                  <a:moveTo>
                    <a:pt x="1070" y="0"/>
                  </a:moveTo>
                  <a:lnTo>
                    <a:pt x="275" y="92"/>
                  </a:lnTo>
                  <a:cubicBezTo>
                    <a:pt x="214" y="214"/>
                    <a:pt x="123" y="336"/>
                    <a:pt x="0" y="397"/>
                  </a:cubicBezTo>
                  <a:cubicBezTo>
                    <a:pt x="489" y="703"/>
                    <a:pt x="489" y="1405"/>
                    <a:pt x="31" y="1711"/>
                  </a:cubicBezTo>
                  <a:cubicBezTo>
                    <a:pt x="153" y="1772"/>
                    <a:pt x="245" y="1864"/>
                    <a:pt x="306" y="1986"/>
                  </a:cubicBezTo>
                  <a:lnTo>
                    <a:pt x="1070" y="2047"/>
                  </a:lnTo>
                  <a:lnTo>
                    <a:pt x="1131" y="2047"/>
                  </a:lnTo>
                  <a:cubicBezTo>
                    <a:pt x="1558" y="2016"/>
                    <a:pt x="1558" y="1405"/>
                    <a:pt x="1161" y="1375"/>
                  </a:cubicBezTo>
                  <a:cubicBezTo>
                    <a:pt x="1344" y="1344"/>
                    <a:pt x="1467" y="1192"/>
                    <a:pt x="1467" y="1008"/>
                  </a:cubicBezTo>
                  <a:cubicBezTo>
                    <a:pt x="1467" y="825"/>
                    <a:pt x="1314" y="703"/>
                    <a:pt x="1131" y="672"/>
                  </a:cubicBezTo>
                  <a:cubicBezTo>
                    <a:pt x="1558" y="611"/>
                    <a:pt x="1528" y="0"/>
                    <a:pt x="10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0" name="Google Shape;2340;p68"/>
            <p:cNvSpPr/>
            <p:nvPr/>
          </p:nvSpPr>
          <p:spPr>
            <a:xfrm>
              <a:off x="1922718" y="3184721"/>
              <a:ext cx="669917" cy="541643"/>
            </a:xfrm>
            <a:custGeom>
              <a:avLst/>
              <a:gdLst/>
              <a:ahLst/>
              <a:cxnLst/>
              <a:rect l="l" t="t" r="r" b="b"/>
              <a:pathLst>
                <a:path w="3661" h="2960" extrusionOk="0">
                  <a:moveTo>
                    <a:pt x="1008" y="0"/>
                  </a:moveTo>
                  <a:lnTo>
                    <a:pt x="1008" y="62"/>
                  </a:lnTo>
                  <a:cubicBezTo>
                    <a:pt x="916" y="306"/>
                    <a:pt x="703" y="489"/>
                    <a:pt x="428" y="550"/>
                  </a:cubicBezTo>
                  <a:cubicBezTo>
                    <a:pt x="794" y="1009"/>
                    <a:pt x="580" y="1650"/>
                    <a:pt x="0" y="1772"/>
                  </a:cubicBezTo>
                  <a:cubicBezTo>
                    <a:pt x="183" y="1986"/>
                    <a:pt x="244" y="2261"/>
                    <a:pt x="153" y="2536"/>
                  </a:cubicBezTo>
                  <a:lnTo>
                    <a:pt x="122" y="2597"/>
                  </a:lnTo>
                  <a:lnTo>
                    <a:pt x="1619" y="2903"/>
                  </a:lnTo>
                  <a:cubicBezTo>
                    <a:pt x="1750" y="2941"/>
                    <a:pt x="1875" y="2959"/>
                    <a:pt x="1993" y="2959"/>
                  </a:cubicBezTo>
                  <a:cubicBezTo>
                    <a:pt x="3171" y="2959"/>
                    <a:pt x="3660" y="1172"/>
                    <a:pt x="2383" y="673"/>
                  </a:cubicBezTo>
                  <a:lnTo>
                    <a:pt x="1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1" name="Google Shape;2341;p68"/>
            <p:cNvSpPr/>
            <p:nvPr/>
          </p:nvSpPr>
          <p:spPr>
            <a:xfrm>
              <a:off x="1638290" y="3013629"/>
              <a:ext cx="495164" cy="701391"/>
            </a:xfrm>
            <a:custGeom>
              <a:avLst/>
              <a:gdLst/>
              <a:ahLst/>
              <a:cxnLst/>
              <a:rect l="l" t="t" r="r" b="b"/>
              <a:pathLst>
                <a:path w="2706" h="3833" extrusionOk="0">
                  <a:moveTo>
                    <a:pt x="1862" y="0"/>
                  </a:moveTo>
                  <a:cubicBezTo>
                    <a:pt x="1554" y="0"/>
                    <a:pt x="1274" y="198"/>
                    <a:pt x="1178" y="508"/>
                  </a:cubicBezTo>
                  <a:cubicBezTo>
                    <a:pt x="1117" y="630"/>
                    <a:pt x="1117" y="752"/>
                    <a:pt x="1117" y="874"/>
                  </a:cubicBezTo>
                  <a:cubicBezTo>
                    <a:pt x="1148" y="997"/>
                    <a:pt x="1209" y="1119"/>
                    <a:pt x="1301" y="1241"/>
                  </a:cubicBezTo>
                  <a:cubicBezTo>
                    <a:pt x="751" y="1363"/>
                    <a:pt x="506" y="2035"/>
                    <a:pt x="873" y="2463"/>
                  </a:cubicBezTo>
                  <a:cubicBezTo>
                    <a:pt x="720" y="2493"/>
                    <a:pt x="598" y="2555"/>
                    <a:pt x="476" y="2677"/>
                  </a:cubicBezTo>
                  <a:cubicBezTo>
                    <a:pt x="1" y="3129"/>
                    <a:pt x="715" y="3833"/>
                    <a:pt x="1266" y="3833"/>
                  </a:cubicBezTo>
                  <a:cubicBezTo>
                    <a:pt x="1460" y="3833"/>
                    <a:pt x="1633" y="3746"/>
                    <a:pt x="1728" y="3532"/>
                  </a:cubicBezTo>
                  <a:lnTo>
                    <a:pt x="1728" y="3471"/>
                  </a:lnTo>
                  <a:cubicBezTo>
                    <a:pt x="1820" y="3227"/>
                    <a:pt x="1789" y="2921"/>
                    <a:pt x="1606" y="2738"/>
                  </a:cubicBezTo>
                  <a:cubicBezTo>
                    <a:pt x="2156" y="2616"/>
                    <a:pt x="2400" y="1944"/>
                    <a:pt x="2034" y="1516"/>
                  </a:cubicBezTo>
                  <a:cubicBezTo>
                    <a:pt x="2309" y="1455"/>
                    <a:pt x="2522" y="1271"/>
                    <a:pt x="2584" y="997"/>
                  </a:cubicBezTo>
                  <a:lnTo>
                    <a:pt x="2584" y="935"/>
                  </a:lnTo>
                  <a:cubicBezTo>
                    <a:pt x="2706" y="569"/>
                    <a:pt x="2492" y="172"/>
                    <a:pt x="2125" y="50"/>
                  </a:cubicBezTo>
                  <a:cubicBezTo>
                    <a:pt x="2038" y="16"/>
                    <a:pt x="1949" y="0"/>
                    <a:pt x="18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2" name="Google Shape;2342;p68"/>
            <p:cNvSpPr/>
            <p:nvPr/>
          </p:nvSpPr>
          <p:spPr>
            <a:xfrm>
              <a:off x="3336824" y="1921390"/>
              <a:ext cx="657657" cy="590501"/>
            </a:xfrm>
            <a:custGeom>
              <a:avLst/>
              <a:gdLst/>
              <a:ahLst/>
              <a:cxnLst/>
              <a:rect l="l" t="t" r="r" b="b"/>
              <a:pathLst>
                <a:path w="3594" h="3227" extrusionOk="0">
                  <a:moveTo>
                    <a:pt x="2261" y="1"/>
                  </a:moveTo>
                  <a:lnTo>
                    <a:pt x="2200" y="31"/>
                  </a:lnTo>
                  <a:cubicBezTo>
                    <a:pt x="2076" y="120"/>
                    <a:pt x="1930" y="168"/>
                    <a:pt x="1782" y="168"/>
                  </a:cubicBezTo>
                  <a:cubicBezTo>
                    <a:pt x="1676" y="168"/>
                    <a:pt x="1569" y="143"/>
                    <a:pt x="1467" y="92"/>
                  </a:cubicBezTo>
                  <a:lnTo>
                    <a:pt x="1467" y="92"/>
                  </a:lnTo>
                  <a:cubicBezTo>
                    <a:pt x="1491" y="553"/>
                    <a:pt x="1111" y="899"/>
                    <a:pt x="693" y="899"/>
                  </a:cubicBezTo>
                  <a:cubicBezTo>
                    <a:pt x="585" y="899"/>
                    <a:pt x="474" y="876"/>
                    <a:pt x="367" y="825"/>
                  </a:cubicBezTo>
                  <a:lnTo>
                    <a:pt x="367" y="825"/>
                  </a:lnTo>
                  <a:cubicBezTo>
                    <a:pt x="398" y="1100"/>
                    <a:pt x="276" y="1345"/>
                    <a:pt x="31" y="1497"/>
                  </a:cubicBezTo>
                  <a:lnTo>
                    <a:pt x="1" y="1528"/>
                  </a:lnTo>
                  <a:lnTo>
                    <a:pt x="978" y="2689"/>
                  </a:lnTo>
                  <a:cubicBezTo>
                    <a:pt x="1235" y="3069"/>
                    <a:pt x="1583" y="3227"/>
                    <a:pt x="1928" y="3227"/>
                  </a:cubicBezTo>
                  <a:cubicBezTo>
                    <a:pt x="2773" y="3227"/>
                    <a:pt x="3593" y="2278"/>
                    <a:pt x="2964" y="1345"/>
                  </a:cubicBezTo>
                  <a:lnTo>
                    <a:pt x="2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3" name="Google Shape;2343;p68"/>
            <p:cNvSpPr/>
            <p:nvPr/>
          </p:nvSpPr>
          <p:spPr>
            <a:xfrm>
              <a:off x="3103884" y="1672896"/>
              <a:ext cx="713834" cy="542009"/>
            </a:xfrm>
            <a:custGeom>
              <a:avLst/>
              <a:gdLst/>
              <a:ahLst/>
              <a:cxnLst/>
              <a:rect l="l" t="t" r="r" b="b"/>
              <a:pathLst>
                <a:path w="3901" h="2962" extrusionOk="0">
                  <a:moveTo>
                    <a:pt x="3055" y="0"/>
                  </a:moveTo>
                  <a:cubicBezTo>
                    <a:pt x="2907" y="0"/>
                    <a:pt x="2756" y="45"/>
                    <a:pt x="2618" y="137"/>
                  </a:cubicBezTo>
                  <a:cubicBezTo>
                    <a:pt x="2526" y="198"/>
                    <a:pt x="2435" y="289"/>
                    <a:pt x="2374" y="381"/>
                  </a:cubicBezTo>
                  <a:cubicBezTo>
                    <a:pt x="2312" y="503"/>
                    <a:pt x="2282" y="656"/>
                    <a:pt x="2282" y="809"/>
                  </a:cubicBezTo>
                  <a:cubicBezTo>
                    <a:pt x="2175" y="758"/>
                    <a:pt x="2066" y="735"/>
                    <a:pt x="1960" y="735"/>
                  </a:cubicBezTo>
                  <a:cubicBezTo>
                    <a:pt x="1550" y="735"/>
                    <a:pt x="1188" y="1081"/>
                    <a:pt x="1213" y="1542"/>
                  </a:cubicBezTo>
                  <a:cubicBezTo>
                    <a:pt x="1123" y="1497"/>
                    <a:pt x="1017" y="1469"/>
                    <a:pt x="907" y="1469"/>
                  </a:cubicBezTo>
                  <a:cubicBezTo>
                    <a:pt x="867" y="1469"/>
                    <a:pt x="826" y="1473"/>
                    <a:pt x="785" y="1481"/>
                  </a:cubicBezTo>
                  <a:cubicBezTo>
                    <a:pt x="0" y="1562"/>
                    <a:pt x="366" y="2961"/>
                    <a:pt x="1012" y="2961"/>
                  </a:cubicBezTo>
                  <a:cubicBezTo>
                    <a:pt x="1095" y="2961"/>
                    <a:pt x="1183" y="2938"/>
                    <a:pt x="1274" y="2886"/>
                  </a:cubicBezTo>
                  <a:lnTo>
                    <a:pt x="1304" y="2855"/>
                  </a:lnTo>
                  <a:cubicBezTo>
                    <a:pt x="1549" y="2703"/>
                    <a:pt x="1671" y="2458"/>
                    <a:pt x="1640" y="2183"/>
                  </a:cubicBezTo>
                  <a:lnTo>
                    <a:pt x="1640" y="2183"/>
                  </a:lnTo>
                  <a:cubicBezTo>
                    <a:pt x="1747" y="2234"/>
                    <a:pt x="1858" y="2257"/>
                    <a:pt x="1966" y="2257"/>
                  </a:cubicBezTo>
                  <a:cubicBezTo>
                    <a:pt x="2384" y="2257"/>
                    <a:pt x="2764" y="1911"/>
                    <a:pt x="2740" y="1450"/>
                  </a:cubicBezTo>
                  <a:lnTo>
                    <a:pt x="2740" y="1450"/>
                  </a:lnTo>
                  <a:cubicBezTo>
                    <a:pt x="2842" y="1501"/>
                    <a:pt x="2949" y="1526"/>
                    <a:pt x="3058" y="1526"/>
                  </a:cubicBezTo>
                  <a:cubicBezTo>
                    <a:pt x="3209" y="1526"/>
                    <a:pt x="3361" y="1478"/>
                    <a:pt x="3504" y="1389"/>
                  </a:cubicBezTo>
                  <a:lnTo>
                    <a:pt x="3534" y="1359"/>
                  </a:lnTo>
                  <a:cubicBezTo>
                    <a:pt x="3840" y="1114"/>
                    <a:pt x="3901" y="656"/>
                    <a:pt x="3687" y="350"/>
                  </a:cubicBezTo>
                  <a:cubicBezTo>
                    <a:pt x="3535" y="122"/>
                    <a:pt x="3299" y="0"/>
                    <a:pt x="3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4" name="Google Shape;2344;p68"/>
            <p:cNvSpPr/>
            <p:nvPr/>
          </p:nvSpPr>
          <p:spPr>
            <a:xfrm>
              <a:off x="4522016" y="1540462"/>
              <a:ext cx="503948" cy="570006"/>
            </a:xfrm>
            <a:custGeom>
              <a:avLst/>
              <a:gdLst/>
              <a:ahLst/>
              <a:cxnLst/>
              <a:rect l="l" t="t" r="r" b="b"/>
              <a:pathLst>
                <a:path w="2754" h="3115" extrusionOk="0">
                  <a:moveTo>
                    <a:pt x="1955" y="1"/>
                  </a:moveTo>
                  <a:cubicBezTo>
                    <a:pt x="1864" y="245"/>
                    <a:pt x="1619" y="398"/>
                    <a:pt x="1344" y="428"/>
                  </a:cubicBezTo>
                  <a:cubicBezTo>
                    <a:pt x="1192" y="221"/>
                    <a:pt x="964" y="120"/>
                    <a:pt x="738" y="120"/>
                  </a:cubicBezTo>
                  <a:cubicBezTo>
                    <a:pt x="465" y="120"/>
                    <a:pt x="195" y="267"/>
                    <a:pt x="61" y="551"/>
                  </a:cubicBezTo>
                  <a:lnTo>
                    <a:pt x="0" y="551"/>
                  </a:lnTo>
                  <a:lnTo>
                    <a:pt x="306" y="2047"/>
                  </a:lnTo>
                  <a:cubicBezTo>
                    <a:pt x="377" y="2773"/>
                    <a:pt x="925" y="3114"/>
                    <a:pt x="1478" y="3114"/>
                  </a:cubicBezTo>
                  <a:cubicBezTo>
                    <a:pt x="2113" y="3114"/>
                    <a:pt x="2754" y="2666"/>
                    <a:pt x="2688" y="1834"/>
                  </a:cubicBezTo>
                  <a:lnTo>
                    <a:pt x="2719" y="306"/>
                  </a:lnTo>
                  <a:lnTo>
                    <a:pt x="2658" y="306"/>
                  </a:lnTo>
                  <a:cubicBezTo>
                    <a:pt x="2383" y="306"/>
                    <a:pt x="2138" y="215"/>
                    <a:pt x="19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5" name="Google Shape;2345;p68"/>
            <p:cNvSpPr/>
            <p:nvPr/>
          </p:nvSpPr>
          <p:spPr>
            <a:xfrm>
              <a:off x="6345459" y="1927063"/>
              <a:ext cx="686569" cy="593794"/>
            </a:xfrm>
            <a:custGeom>
              <a:avLst/>
              <a:gdLst/>
              <a:ahLst/>
              <a:cxnLst/>
              <a:rect l="l" t="t" r="r" b="b"/>
              <a:pathLst>
                <a:path w="3752" h="3245" extrusionOk="0">
                  <a:moveTo>
                    <a:pt x="1979" y="0"/>
                  </a:moveTo>
                  <a:lnTo>
                    <a:pt x="941" y="1130"/>
                  </a:lnTo>
                  <a:cubicBezTo>
                    <a:pt x="1" y="1950"/>
                    <a:pt x="772" y="3245"/>
                    <a:pt x="1725" y="3245"/>
                  </a:cubicBezTo>
                  <a:cubicBezTo>
                    <a:pt x="1980" y="3245"/>
                    <a:pt x="2247" y="3152"/>
                    <a:pt x="2499" y="2933"/>
                  </a:cubicBezTo>
                  <a:lnTo>
                    <a:pt x="3751" y="2077"/>
                  </a:lnTo>
                  <a:lnTo>
                    <a:pt x="3721" y="2016"/>
                  </a:lnTo>
                  <a:cubicBezTo>
                    <a:pt x="3537" y="1833"/>
                    <a:pt x="3476" y="1527"/>
                    <a:pt x="3568" y="1283"/>
                  </a:cubicBezTo>
                  <a:lnTo>
                    <a:pt x="3568" y="1283"/>
                  </a:lnTo>
                  <a:cubicBezTo>
                    <a:pt x="3525" y="1290"/>
                    <a:pt x="3483" y="1294"/>
                    <a:pt x="3441" y="1294"/>
                  </a:cubicBezTo>
                  <a:cubicBezTo>
                    <a:pt x="2946" y="1294"/>
                    <a:pt x="2544" y="813"/>
                    <a:pt x="2713" y="306"/>
                  </a:cubicBezTo>
                  <a:lnTo>
                    <a:pt x="2713" y="306"/>
                  </a:lnTo>
                  <a:cubicBezTo>
                    <a:pt x="2678" y="309"/>
                    <a:pt x="2644" y="311"/>
                    <a:pt x="2611" y="311"/>
                  </a:cubicBezTo>
                  <a:cubicBezTo>
                    <a:pt x="2378" y="311"/>
                    <a:pt x="2170" y="218"/>
                    <a:pt x="2010" y="31"/>
                  </a:cubicBezTo>
                  <a:cubicBezTo>
                    <a:pt x="2010" y="31"/>
                    <a:pt x="1979" y="0"/>
                    <a:pt x="19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6" name="Google Shape;2346;p68"/>
            <p:cNvSpPr/>
            <p:nvPr/>
          </p:nvSpPr>
          <p:spPr>
            <a:xfrm>
              <a:off x="6633477" y="1703638"/>
              <a:ext cx="655644" cy="642103"/>
            </a:xfrm>
            <a:custGeom>
              <a:avLst/>
              <a:gdLst/>
              <a:ahLst/>
              <a:cxnLst/>
              <a:rect l="l" t="t" r="r" b="b"/>
              <a:pathLst>
                <a:path w="3583" h="3509" extrusionOk="0">
                  <a:moveTo>
                    <a:pt x="1034" y="0"/>
                  </a:moveTo>
                  <a:cubicBezTo>
                    <a:pt x="491" y="0"/>
                    <a:pt x="0" y="636"/>
                    <a:pt x="405" y="1221"/>
                  </a:cubicBezTo>
                  <a:cubicBezTo>
                    <a:pt x="405" y="1221"/>
                    <a:pt x="436" y="1252"/>
                    <a:pt x="436" y="1252"/>
                  </a:cubicBezTo>
                  <a:cubicBezTo>
                    <a:pt x="596" y="1439"/>
                    <a:pt x="804" y="1532"/>
                    <a:pt x="1037" y="1532"/>
                  </a:cubicBezTo>
                  <a:cubicBezTo>
                    <a:pt x="1070" y="1532"/>
                    <a:pt x="1104" y="1530"/>
                    <a:pt x="1139" y="1527"/>
                  </a:cubicBezTo>
                  <a:lnTo>
                    <a:pt x="1139" y="1527"/>
                  </a:lnTo>
                  <a:cubicBezTo>
                    <a:pt x="970" y="2034"/>
                    <a:pt x="1372" y="2515"/>
                    <a:pt x="1867" y="2515"/>
                  </a:cubicBezTo>
                  <a:cubicBezTo>
                    <a:pt x="1909" y="2515"/>
                    <a:pt x="1951" y="2511"/>
                    <a:pt x="1994" y="2504"/>
                  </a:cubicBezTo>
                  <a:lnTo>
                    <a:pt x="1994" y="2504"/>
                  </a:lnTo>
                  <a:cubicBezTo>
                    <a:pt x="1902" y="2748"/>
                    <a:pt x="1963" y="3023"/>
                    <a:pt x="2147" y="3237"/>
                  </a:cubicBezTo>
                  <a:lnTo>
                    <a:pt x="2177" y="3298"/>
                  </a:lnTo>
                  <a:cubicBezTo>
                    <a:pt x="2335" y="3440"/>
                    <a:pt x="2524" y="3509"/>
                    <a:pt x="2713" y="3509"/>
                  </a:cubicBezTo>
                  <a:cubicBezTo>
                    <a:pt x="2891" y="3509"/>
                    <a:pt x="3068" y="3447"/>
                    <a:pt x="3216" y="3329"/>
                  </a:cubicBezTo>
                  <a:cubicBezTo>
                    <a:pt x="3552" y="3023"/>
                    <a:pt x="3583" y="2565"/>
                    <a:pt x="3308" y="2229"/>
                  </a:cubicBezTo>
                  <a:cubicBezTo>
                    <a:pt x="3216" y="2138"/>
                    <a:pt x="3124" y="2076"/>
                    <a:pt x="3002" y="2046"/>
                  </a:cubicBezTo>
                  <a:cubicBezTo>
                    <a:pt x="2913" y="2001"/>
                    <a:pt x="2807" y="1973"/>
                    <a:pt x="2709" y="1973"/>
                  </a:cubicBezTo>
                  <a:cubicBezTo>
                    <a:pt x="2673" y="1973"/>
                    <a:pt x="2638" y="1977"/>
                    <a:pt x="2605" y="1985"/>
                  </a:cubicBezTo>
                  <a:cubicBezTo>
                    <a:pt x="2743" y="1487"/>
                    <a:pt x="2381" y="990"/>
                    <a:pt x="1904" y="990"/>
                  </a:cubicBezTo>
                  <a:cubicBezTo>
                    <a:pt x="1854" y="990"/>
                    <a:pt x="1802" y="996"/>
                    <a:pt x="1750" y="1007"/>
                  </a:cubicBezTo>
                  <a:cubicBezTo>
                    <a:pt x="1811" y="732"/>
                    <a:pt x="1750" y="457"/>
                    <a:pt x="1597" y="274"/>
                  </a:cubicBezTo>
                  <a:cubicBezTo>
                    <a:pt x="1428" y="81"/>
                    <a:pt x="1228" y="0"/>
                    <a:pt x="10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7" name="Google Shape;2347;p68"/>
            <p:cNvSpPr/>
            <p:nvPr/>
          </p:nvSpPr>
          <p:spPr>
            <a:xfrm>
              <a:off x="5291809" y="2891899"/>
              <a:ext cx="656193" cy="579338"/>
            </a:xfrm>
            <a:custGeom>
              <a:avLst/>
              <a:gdLst/>
              <a:ahLst/>
              <a:cxnLst/>
              <a:rect l="l" t="t" r="r" b="b"/>
              <a:pathLst>
                <a:path w="3586" h="3166" extrusionOk="0">
                  <a:moveTo>
                    <a:pt x="1477" y="1"/>
                  </a:moveTo>
                  <a:lnTo>
                    <a:pt x="622" y="1284"/>
                  </a:lnTo>
                  <a:cubicBezTo>
                    <a:pt x="1" y="2181"/>
                    <a:pt x="749" y="3165"/>
                    <a:pt x="1600" y="3165"/>
                  </a:cubicBezTo>
                  <a:cubicBezTo>
                    <a:pt x="1878" y="3165"/>
                    <a:pt x="2168" y="3060"/>
                    <a:pt x="2424" y="2811"/>
                  </a:cubicBezTo>
                  <a:lnTo>
                    <a:pt x="3585" y="1772"/>
                  </a:lnTo>
                  <a:lnTo>
                    <a:pt x="3524" y="1742"/>
                  </a:lnTo>
                  <a:cubicBezTo>
                    <a:pt x="3310" y="1559"/>
                    <a:pt x="3219" y="1314"/>
                    <a:pt x="3249" y="1039"/>
                  </a:cubicBezTo>
                  <a:lnTo>
                    <a:pt x="3249" y="1039"/>
                  </a:lnTo>
                  <a:cubicBezTo>
                    <a:pt x="3165" y="1067"/>
                    <a:pt x="3082" y="1080"/>
                    <a:pt x="3000" y="1080"/>
                  </a:cubicBezTo>
                  <a:cubicBezTo>
                    <a:pt x="2547" y="1080"/>
                    <a:pt x="2163" y="676"/>
                    <a:pt x="2241" y="184"/>
                  </a:cubicBezTo>
                  <a:lnTo>
                    <a:pt x="2241" y="184"/>
                  </a:lnTo>
                  <a:cubicBezTo>
                    <a:pt x="2163" y="213"/>
                    <a:pt x="2081" y="227"/>
                    <a:pt x="2000" y="227"/>
                  </a:cubicBezTo>
                  <a:cubicBezTo>
                    <a:pt x="1827" y="227"/>
                    <a:pt x="1653" y="165"/>
                    <a:pt x="1508" y="62"/>
                  </a:cubicBezTo>
                  <a:cubicBezTo>
                    <a:pt x="1508" y="31"/>
                    <a:pt x="1477" y="31"/>
                    <a:pt x="1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8" name="Google Shape;2348;p68"/>
            <p:cNvSpPr/>
            <p:nvPr/>
          </p:nvSpPr>
          <p:spPr>
            <a:xfrm>
              <a:off x="5453591" y="2700724"/>
              <a:ext cx="717494" cy="559759"/>
            </a:xfrm>
            <a:custGeom>
              <a:avLst/>
              <a:gdLst/>
              <a:ahLst/>
              <a:cxnLst/>
              <a:rect l="l" t="t" r="r" b="b"/>
              <a:pathLst>
                <a:path w="3921" h="3059" extrusionOk="0">
                  <a:moveTo>
                    <a:pt x="1225" y="0"/>
                  </a:moveTo>
                  <a:cubicBezTo>
                    <a:pt x="688" y="0"/>
                    <a:pt x="0" y="680"/>
                    <a:pt x="469" y="1149"/>
                  </a:cubicBezTo>
                  <a:cubicBezTo>
                    <a:pt x="469" y="1149"/>
                    <a:pt x="469" y="1179"/>
                    <a:pt x="499" y="1179"/>
                  </a:cubicBezTo>
                  <a:cubicBezTo>
                    <a:pt x="647" y="1306"/>
                    <a:pt x="824" y="1374"/>
                    <a:pt x="1000" y="1374"/>
                  </a:cubicBezTo>
                  <a:cubicBezTo>
                    <a:pt x="1078" y="1374"/>
                    <a:pt x="1157" y="1360"/>
                    <a:pt x="1233" y="1332"/>
                  </a:cubicBezTo>
                  <a:lnTo>
                    <a:pt x="1233" y="1332"/>
                  </a:lnTo>
                  <a:cubicBezTo>
                    <a:pt x="1153" y="1809"/>
                    <a:pt x="1556" y="2217"/>
                    <a:pt x="2004" y="2217"/>
                  </a:cubicBezTo>
                  <a:cubicBezTo>
                    <a:pt x="2072" y="2217"/>
                    <a:pt x="2141" y="2207"/>
                    <a:pt x="2210" y="2187"/>
                  </a:cubicBezTo>
                  <a:lnTo>
                    <a:pt x="2210" y="2187"/>
                  </a:lnTo>
                  <a:cubicBezTo>
                    <a:pt x="2180" y="2432"/>
                    <a:pt x="2271" y="2707"/>
                    <a:pt x="2485" y="2890"/>
                  </a:cubicBezTo>
                  <a:lnTo>
                    <a:pt x="2546" y="2920"/>
                  </a:lnTo>
                  <a:cubicBezTo>
                    <a:pt x="2676" y="3012"/>
                    <a:pt x="2829" y="3058"/>
                    <a:pt x="2982" y="3058"/>
                  </a:cubicBezTo>
                  <a:cubicBezTo>
                    <a:pt x="3188" y="3058"/>
                    <a:pt x="3396" y="2973"/>
                    <a:pt x="3554" y="2798"/>
                  </a:cubicBezTo>
                  <a:cubicBezTo>
                    <a:pt x="3921" y="2371"/>
                    <a:pt x="3707" y="1729"/>
                    <a:pt x="3157" y="1576"/>
                  </a:cubicBezTo>
                  <a:cubicBezTo>
                    <a:pt x="3096" y="1561"/>
                    <a:pt x="3027" y="1553"/>
                    <a:pt x="2955" y="1553"/>
                  </a:cubicBezTo>
                  <a:cubicBezTo>
                    <a:pt x="2882" y="1553"/>
                    <a:pt x="2806" y="1561"/>
                    <a:pt x="2729" y="1576"/>
                  </a:cubicBezTo>
                  <a:cubicBezTo>
                    <a:pt x="2807" y="1084"/>
                    <a:pt x="2446" y="680"/>
                    <a:pt x="1999" y="680"/>
                  </a:cubicBezTo>
                  <a:cubicBezTo>
                    <a:pt x="1919" y="680"/>
                    <a:pt x="1836" y="693"/>
                    <a:pt x="1752" y="721"/>
                  </a:cubicBezTo>
                  <a:cubicBezTo>
                    <a:pt x="1782" y="599"/>
                    <a:pt x="1752" y="446"/>
                    <a:pt x="1691" y="324"/>
                  </a:cubicBezTo>
                  <a:cubicBezTo>
                    <a:pt x="1600" y="93"/>
                    <a:pt x="1423" y="0"/>
                    <a:pt x="1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9" name="Google Shape;2349;p68"/>
            <p:cNvSpPr/>
            <p:nvPr/>
          </p:nvSpPr>
          <p:spPr>
            <a:xfrm>
              <a:off x="3370493" y="3464139"/>
              <a:ext cx="654363" cy="581717"/>
            </a:xfrm>
            <a:custGeom>
              <a:avLst/>
              <a:gdLst/>
              <a:ahLst/>
              <a:cxnLst/>
              <a:rect l="l" t="t" r="r" b="b"/>
              <a:pathLst>
                <a:path w="3576" h="3179" extrusionOk="0">
                  <a:moveTo>
                    <a:pt x="2077" y="1"/>
                  </a:moveTo>
                  <a:lnTo>
                    <a:pt x="2016" y="31"/>
                  </a:lnTo>
                  <a:cubicBezTo>
                    <a:pt x="1890" y="158"/>
                    <a:pt x="1719" y="226"/>
                    <a:pt x="1536" y="226"/>
                  </a:cubicBezTo>
                  <a:cubicBezTo>
                    <a:pt x="1453" y="226"/>
                    <a:pt x="1368" y="213"/>
                    <a:pt x="1283" y="184"/>
                  </a:cubicBezTo>
                  <a:lnTo>
                    <a:pt x="1283" y="184"/>
                  </a:lnTo>
                  <a:cubicBezTo>
                    <a:pt x="1361" y="676"/>
                    <a:pt x="999" y="1080"/>
                    <a:pt x="553" y="1080"/>
                  </a:cubicBezTo>
                  <a:cubicBezTo>
                    <a:pt x="472" y="1080"/>
                    <a:pt x="389" y="1067"/>
                    <a:pt x="306" y="1040"/>
                  </a:cubicBezTo>
                  <a:lnTo>
                    <a:pt x="306" y="1040"/>
                  </a:lnTo>
                  <a:cubicBezTo>
                    <a:pt x="336" y="1284"/>
                    <a:pt x="244" y="1559"/>
                    <a:pt x="31" y="1742"/>
                  </a:cubicBezTo>
                  <a:lnTo>
                    <a:pt x="0" y="1773"/>
                  </a:lnTo>
                  <a:lnTo>
                    <a:pt x="1100" y="2811"/>
                  </a:lnTo>
                  <a:cubicBezTo>
                    <a:pt x="1358" y="3069"/>
                    <a:pt x="1653" y="3178"/>
                    <a:pt x="1939" y="3178"/>
                  </a:cubicBezTo>
                  <a:cubicBezTo>
                    <a:pt x="2803" y="3178"/>
                    <a:pt x="3576" y="2179"/>
                    <a:pt x="2933" y="1284"/>
                  </a:cubicBezTo>
                  <a:lnTo>
                    <a:pt x="20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0" name="Google Shape;2350;p68"/>
            <p:cNvSpPr/>
            <p:nvPr/>
          </p:nvSpPr>
          <p:spPr>
            <a:xfrm>
              <a:off x="3130051" y="3227905"/>
              <a:ext cx="709626" cy="588305"/>
            </a:xfrm>
            <a:custGeom>
              <a:avLst/>
              <a:gdLst/>
              <a:ahLst/>
              <a:cxnLst/>
              <a:rect l="l" t="t" r="r" b="b"/>
              <a:pathLst>
                <a:path w="3878" h="3215" extrusionOk="0">
                  <a:moveTo>
                    <a:pt x="2811" y="0"/>
                  </a:moveTo>
                  <a:cubicBezTo>
                    <a:pt x="2661" y="0"/>
                    <a:pt x="2503" y="49"/>
                    <a:pt x="2353" y="162"/>
                  </a:cubicBezTo>
                  <a:cubicBezTo>
                    <a:pt x="2261" y="253"/>
                    <a:pt x="2169" y="345"/>
                    <a:pt x="2139" y="467"/>
                  </a:cubicBezTo>
                  <a:cubicBezTo>
                    <a:pt x="2078" y="589"/>
                    <a:pt x="2078" y="742"/>
                    <a:pt x="2078" y="864"/>
                  </a:cubicBezTo>
                  <a:cubicBezTo>
                    <a:pt x="2004" y="846"/>
                    <a:pt x="1927" y="836"/>
                    <a:pt x="1850" y="836"/>
                  </a:cubicBezTo>
                  <a:cubicBezTo>
                    <a:pt x="1673" y="836"/>
                    <a:pt x="1494" y="889"/>
                    <a:pt x="1345" y="1017"/>
                  </a:cubicBezTo>
                  <a:cubicBezTo>
                    <a:pt x="1161" y="1200"/>
                    <a:pt x="1039" y="1445"/>
                    <a:pt x="1100" y="1720"/>
                  </a:cubicBezTo>
                  <a:cubicBezTo>
                    <a:pt x="1025" y="1691"/>
                    <a:pt x="943" y="1677"/>
                    <a:pt x="861" y="1677"/>
                  </a:cubicBezTo>
                  <a:cubicBezTo>
                    <a:pt x="678" y="1677"/>
                    <a:pt x="494" y="1746"/>
                    <a:pt x="367" y="1872"/>
                  </a:cubicBezTo>
                  <a:cubicBezTo>
                    <a:pt x="31" y="2147"/>
                    <a:pt x="0" y="2605"/>
                    <a:pt x="275" y="2941"/>
                  </a:cubicBezTo>
                  <a:cubicBezTo>
                    <a:pt x="418" y="3119"/>
                    <a:pt x="633" y="3214"/>
                    <a:pt x="854" y="3214"/>
                  </a:cubicBezTo>
                  <a:cubicBezTo>
                    <a:pt x="1012" y="3214"/>
                    <a:pt x="1174" y="3166"/>
                    <a:pt x="1314" y="3064"/>
                  </a:cubicBezTo>
                  <a:lnTo>
                    <a:pt x="1345" y="3033"/>
                  </a:lnTo>
                  <a:cubicBezTo>
                    <a:pt x="1558" y="2850"/>
                    <a:pt x="1650" y="2575"/>
                    <a:pt x="1620" y="2331"/>
                  </a:cubicBezTo>
                  <a:lnTo>
                    <a:pt x="1620" y="2331"/>
                  </a:lnTo>
                  <a:cubicBezTo>
                    <a:pt x="1703" y="2358"/>
                    <a:pt x="1786" y="2371"/>
                    <a:pt x="1867" y="2371"/>
                  </a:cubicBezTo>
                  <a:cubicBezTo>
                    <a:pt x="2313" y="2371"/>
                    <a:pt x="2675" y="1967"/>
                    <a:pt x="2597" y="1475"/>
                  </a:cubicBezTo>
                  <a:lnTo>
                    <a:pt x="2597" y="1475"/>
                  </a:lnTo>
                  <a:cubicBezTo>
                    <a:pt x="2682" y="1504"/>
                    <a:pt x="2767" y="1517"/>
                    <a:pt x="2850" y="1517"/>
                  </a:cubicBezTo>
                  <a:cubicBezTo>
                    <a:pt x="3033" y="1517"/>
                    <a:pt x="3204" y="1449"/>
                    <a:pt x="3330" y="1322"/>
                  </a:cubicBezTo>
                  <a:lnTo>
                    <a:pt x="3391" y="1292"/>
                  </a:lnTo>
                  <a:cubicBezTo>
                    <a:pt x="3877" y="733"/>
                    <a:pt x="3397" y="0"/>
                    <a:pt x="28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1" name="Google Shape;2351;p68"/>
            <p:cNvSpPr/>
            <p:nvPr/>
          </p:nvSpPr>
          <p:spPr>
            <a:xfrm>
              <a:off x="7175295" y="3335683"/>
              <a:ext cx="644848" cy="497726"/>
            </a:xfrm>
            <a:custGeom>
              <a:avLst/>
              <a:gdLst/>
              <a:ahLst/>
              <a:cxnLst/>
              <a:rect l="l" t="t" r="r" b="b"/>
              <a:pathLst>
                <a:path w="3524" h="2720" extrusionOk="0">
                  <a:moveTo>
                    <a:pt x="3096" y="0"/>
                  </a:moveTo>
                  <a:lnTo>
                    <a:pt x="1569" y="214"/>
                  </a:lnTo>
                  <a:cubicBezTo>
                    <a:pt x="0" y="244"/>
                    <a:pt x="40" y="2567"/>
                    <a:pt x="1570" y="2567"/>
                  </a:cubicBezTo>
                  <a:cubicBezTo>
                    <a:pt x="1590" y="2567"/>
                    <a:pt x="1610" y="2567"/>
                    <a:pt x="1630" y="2566"/>
                  </a:cubicBezTo>
                  <a:lnTo>
                    <a:pt x="3157" y="2719"/>
                  </a:lnTo>
                  <a:lnTo>
                    <a:pt x="3157" y="2658"/>
                  </a:lnTo>
                  <a:cubicBezTo>
                    <a:pt x="3157" y="2383"/>
                    <a:pt x="3279" y="2139"/>
                    <a:pt x="3524" y="2016"/>
                  </a:cubicBezTo>
                  <a:cubicBezTo>
                    <a:pt x="3279" y="1864"/>
                    <a:pt x="3126" y="1619"/>
                    <a:pt x="3126" y="1375"/>
                  </a:cubicBezTo>
                  <a:cubicBezTo>
                    <a:pt x="3126" y="1100"/>
                    <a:pt x="3249" y="856"/>
                    <a:pt x="3493" y="703"/>
                  </a:cubicBezTo>
                  <a:cubicBezTo>
                    <a:pt x="3249" y="550"/>
                    <a:pt x="3096" y="306"/>
                    <a:pt x="3096" y="61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2" name="Google Shape;2352;p68"/>
            <p:cNvSpPr/>
            <p:nvPr/>
          </p:nvSpPr>
          <p:spPr>
            <a:xfrm>
              <a:off x="7741632" y="3201555"/>
              <a:ext cx="307785" cy="764156"/>
            </a:xfrm>
            <a:custGeom>
              <a:avLst/>
              <a:gdLst/>
              <a:ahLst/>
              <a:cxnLst/>
              <a:rect l="l" t="t" r="r" b="b"/>
              <a:pathLst>
                <a:path w="1682" h="4176" extrusionOk="0">
                  <a:moveTo>
                    <a:pt x="765" y="0"/>
                  </a:moveTo>
                  <a:cubicBezTo>
                    <a:pt x="337" y="0"/>
                    <a:pt x="1" y="336"/>
                    <a:pt x="1" y="733"/>
                  </a:cubicBezTo>
                  <a:lnTo>
                    <a:pt x="1" y="794"/>
                  </a:lnTo>
                  <a:cubicBezTo>
                    <a:pt x="1" y="1039"/>
                    <a:pt x="154" y="1314"/>
                    <a:pt x="368" y="1436"/>
                  </a:cubicBezTo>
                  <a:cubicBezTo>
                    <a:pt x="154" y="1589"/>
                    <a:pt x="1" y="1833"/>
                    <a:pt x="31" y="2108"/>
                  </a:cubicBezTo>
                  <a:cubicBezTo>
                    <a:pt x="31" y="2352"/>
                    <a:pt x="184" y="2597"/>
                    <a:pt x="398" y="2749"/>
                  </a:cubicBezTo>
                  <a:cubicBezTo>
                    <a:pt x="184" y="2872"/>
                    <a:pt x="31" y="3116"/>
                    <a:pt x="62" y="3391"/>
                  </a:cubicBezTo>
                  <a:lnTo>
                    <a:pt x="62" y="3452"/>
                  </a:lnTo>
                  <a:cubicBezTo>
                    <a:pt x="91" y="3944"/>
                    <a:pt x="449" y="4176"/>
                    <a:pt x="812" y="4176"/>
                  </a:cubicBezTo>
                  <a:cubicBezTo>
                    <a:pt x="1214" y="4176"/>
                    <a:pt x="1622" y="3891"/>
                    <a:pt x="1589" y="3360"/>
                  </a:cubicBezTo>
                  <a:cubicBezTo>
                    <a:pt x="1589" y="3238"/>
                    <a:pt x="1559" y="3116"/>
                    <a:pt x="1498" y="3024"/>
                  </a:cubicBezTo>
                  <a:cubicBezTo>
                    <a:pt x="1406" y="2902"/>
                    <a:pt x="1315" y="2780"/>
                    <a:pt x="1192" y="2719"/>
                  </a:cubicBezTo>
                  <a:cubicBezTo>
                    <a:pt x="1681" y="2413"/>
                    <a:pt x="1651" y="1711"/>
                    <a:pt x="1162" y="1405"/>
                  </a:cubicBezTo>
                  <a:cubicBezTo>
                    <a:pt x="1284" y="1344"/>
                    <a:pt x="1376" y="1222"/>
                    <a:pt x="1437" y="1100"/>
                  </a:cubicBezTo>
                  <a:cubicBezTo>
                    <a:pt x="1498" y="978"/>
                    <a:pt x="1528" y="886"/>
                    <a:pt x="1528" y="764"/>
                  </a:cubicBezTo>
                  <a:cubicBezTo>
                    <a:pt x="1498" y="336"/>
                    <a:pt x="1162" y="0"/>
                    <a:pt x="7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3" name="Google Shape;2353;p68"/>
            <p:cNvSpPr/>
            <p:nvPr/>
          </p:nvSpPr>
          <p:spPr>
            <a:xfrm>
              <a:off x="4322562" y="1373166"/>
              <a:ext cx="819967" cy="324986"/>
            </a:xfrm>
            <a:custGeom>
              <a:avLst/>
              <a:gdLst/>
              <a:ahLst/>
              <a:cxnLst/>
              <a:rect l="l" t="t" r="r" b="b"/>
              <a:pathLst>
                <a:path w="4481" h="1776" extrusionOk="0">
                  <a:moveTo>
                    <a:pt x="3654" y="1"/>
                  </a:moveTo>
                  <a:cubicBezTo>
                    <a:pt x="3634" y="1"/>
                    <a:pt x="3615" y="1"/>
                    <a:pt x="3595" y="3"/>
                  </a:cubicBezTo>
                  <a:cubicBezTo>
                    <a:pt x="3473" y="3"/>
                    <a:pt x="3351" y="64"/>
                    <a:pt x="3259" y="125"/>
                  </a:cubicBezTo>
                  <a:cubicBezTo>
                    <a:pt x="3137" y="186"/>
                    <a:pt x="3045" y="308"/>
                    <a:pt x="2984" y="430"/>
                  </a:cubicBezTo>
                  <a:cubicBezTo>
                    <a:pt x="2832" y="223"/>
                    <a:pt x="2604" y="122"/>
                    <a:pt x="2378" y="122"/>
                  </a:cubicBezTo>
                  <a:cubicBezTo>
                    <a:pt x="2105" y="122"/>
                    <a:pt x="1835" y="269"/>
                    <a:pt x="1701" y="553"/>
                  </a:cubicBezTo>
                  <a:cubicBezTo>
                    <a:pt x="1609" y="430"/>
                    <a:pt x="1487" y="339"/>
                    <a:pt x="1365" y="278"/>
                  </a:cubicBezTo>
                  <a:cubicBezTo>
                    <a:pt x="1279" y="256"/>
                    <a:pt x="1192" y="235"/>
                    <a:pt x="1106" y="235"/>
                  </a:cubicBezTo>
                  <a:cubicBezTo>
                    <a:pt x="1070" y="235"/>
                    <a:pt x="1034" y="238"/>
                    <a:pt x="998" y="247"/>
                  </a:cubicBezTo>
                  <a:cubicBezTo>
                    <a:pt x="0" y="277"/>
                    <a:pt x="50" y="1775"/>
                    <a:pt x="1059" y="1775"/>
                  </a:cubicBezTo>
                  <a:cubicBezTo>
                    <a:pt x="1070" y="1775"/>
                    <a:pt x="1080" y="1775"/>
                    <a:pt x="1090" y="1775"/>
                  </a:cubicBezTo>
                  <a:lnTo>
                    <a:pt x="1151" y="1775"/>
                  </a:lnTo>
                  <a:cubicBezTo>
                    <a:pt x="1285" y="1491"/>
                    <a:pt x="1555" y="1344"/>
                    <a:pt x="1828" y="1344"/>
                  </a:cubicBezTo>
                  <a:cubicBezTo>
                    <a:pt x="2054" y="1344"/>
                    <a:pt x="2282" y="1445"/>
                    <a:pt x="2434" y="1652"/>
                  </a:cubicBezTo>
                  <a:cubicBezTo>
                    <a:pt x="2568" y="1368"/>
                    <a:pt x="2848" y="1221"/>
                    <a:pt x="3129" y="1221"/>
                  </a:cubicBezTo>
                  <a:cubicBezTo>
                    <a:pt x="3362" y="1221"/>
                    <a:pt x="3595" y="1322"/>
                    <a:pt x="3748" y="1530"/>
                  </a:cubicBezTo>
                  <a:lnTo>
                    <a:pt x="3809" y="1530"/>
                  </a:lnTo>
                  <a:cubicBezTo>
                    <a:pt x="4206" y="1469"/>
                    <a:pt x="4481" y="1103"/>
                    <a:pt x="4420" y="705"/>
                  </a:cubicBezTo>
                  <a:cubicBezTo>
                    <a:pt x="4391" y="297"/>
                    <a:pt x="4056" y="1"/>
                    <a:pt x="3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8" name="文本框 19">
            <a:extLst>
              <a:ext uri="{FF2B5EF4-FFF2-40B4-BE49-F238E27FC236}">
                <a16:creationId xmlns:a16="http://schemas.microsoft.com/office/drawing/2014/main" id="{0C135DD0-8913-65E4-C1C4-8B9B89242643}"/>
              </a:ext>
            </a:extLst>
          </p:cNvPr>
          <p:cNvSpPr txBox="1"/>
          <p:nvPr/>
        </p:nvSpPr>
        <p:spPr>
          <a:xfrm>
            <a:off x="3042657" y="1425827"/>
            <a:ext cx="2482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altLang="zh-CN" sz="3200" b="1" spc="-3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黑体简体" panose="03000509000000000000" pitchFamily="65" charset="-122"/>
                <a:cs typeface="MV Boli" pitchFamily="2" charset="0"/>
                <a:sym typeface="+mn-lt"/>
              </a:rPr>
              <a:t>the monkey</a:t>
            </a:r>
            <a:endParaRPr lang="zh-CN" altLang="en-US" sz="3200" b="1" spc="-3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方正黑体简体" panose="03000509000000000000" pitchFamily="65" charset="-122"/>
              <a:cs typeface="MV Boli" pitchFamily="2" charset="0"/>
              <a:sym typeface="+mn-lt"/>
            </a:endParaRPr>
          </a:p>
        </p:txBody>
      </p:sp>
      <p:sp>
        <p:nvSpPr>
          <p:cNvPr id="30" name="文本框 19">
            <a:extLst>
              <a:ext uri="{FF2B5EF4-FFF2-40B4-BE49-F238E27FC236}">
                <a16:creationId xmlns:a16="http://schemas.microsoft.com/office/drawing/2014/main" id="{30B2ED9D-FFDE-9F54-5ED6-92C96F35D901}"/>
              </a:ext>
            </a:extLst>
          </p:cNvPr>
          <p:cNvSpPr txBox="1"/>
          <p:nvPr/>
        </p:nvSpPr>
        <p:spPr>
          <a:xfrm>
            <a:off x="2251876" y="2112028"/>
            <a:ext cx="24826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altLang="zh-CN" sz="3600" b="1" spc="-15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黑体简体" panose="03000509000000000000" pitchFamily="65" charset="-122"/>
                <a:cs typeface="MV Boli" pitchFamily="2" charset="0"/>
                <a:sym typeface="+mn-lt"/>
              </a:rPr>
              <a:t>swinging</a:t>
            </a:r>
            <a:endParaRPr lang="zh-CN" altLang="en-US" sz="3600" b="1" spc="-15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方正黑体简体" panose="03000509000000000000" pitchFamily="65" charset="-122"/>
              <a:cs typeface="MV Boli" pitchFamily="2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18986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3871" y="839354"/>
            <a:ext cx="12087564" cy="2310017"/>
          </a:xfrm>
          <a:prstGeom prst="rect">
            <a:avLst/>
          </a:prstGeom>
        </p:spPr>
      </p:pic>
      <p:grpSp>
        <p:nvGrpSpPr>
          <p:cNvPr id="2330" name="Google Shape;2330;p68"/>
          <p:cNvGrpSpPr/>
          <p:nvPr/>
        </p:nvGrpSpPr>
        <p:grpSpPr>
          <a:xfrm>
            <a:off x="9957548" y="4922566"/>
            <a:ext cx="2234452" cy="1034888"/>
            <a:chOff x="1520151" y="1188351"/>
            <a:chExt cx="6724877" cy="3114630"/>
          </a:xfrm>
        </p:grpSpPr>
        <p:sp>
          <p:nvSpPr>
            <p:cNvPr id="2331" name="Google Shape;2331;p6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2" name="Google Shape;2332;p6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3" name="Google Shape;2333;p68"/>
            <p:cNvSpPr/>
            <p:nvPr/>
          </p:nvSpPr>
          <p:spPr>
            <a:xfrm>
              <a:off x="1520151" y="3103475"/>
              <a:ext cx="346761" cy="394521"/>
            </a:xfrm>
            <a:custGeom>
              <a:avLst/>
              <a:gdLst/>
              <a:ahLst/>
              <a:cxnLst/>
              <a:rect l="l" t="t" r="r" b="b"/>
              <a:pathLst>
                <a:path w="1895" h="2156" extrusionOk="0">
                  <a:moveTo>
                    <a:pt x="841" y="0"/>
                  </a:moveTo>
                  <a:cubicBezTo>
                    <a:pt x="515" y="0"/>
                    <a:pt x="371" y="492"/>
                    <a:pt x="703" y="658"/>
                  </a:cubicBezTo>
                  <a:cubicBezTo>
                    <a:pt x="665" y="647"/>
                    <a:pt x="628" y="642"/>
                    <a:pt x="594" y="642"/>
                  </a:cubicBezTo>
                  <a:cubicBezTo>
                    <a:pt x="247" y="642"/>
                    <a:pt x="128" y="1161"/>
                    <a:pt x="489" y="1300"/>
                  </a:cubicBezTo>
                  <a:cubicBezTo>
                    <a:pt x="466" y="1296"/>
                    <a:pt x="442" y="1294"/>
                    <a:pt x="419" y="1294"/>
                  </a:cubicBezTo>
                  <a:cubicBezTo>
                    <a:pt x="261" y="1294"/>
                    <a:pt x="115" y="1381"/>
                    <a:pt x="62" y="1514"/>
                  </a:cubicBezTo>
                  <a:cubicBezTo>
                    <a:pt x="1" y="1697"/>
                    <a:pt x="123" y="1880"/>
                    <a:pt x="306" y="1972"/>
                  </a:cubicBezTo>
                  <a:lnTo>
                    <a:pt x="367" y="1972"/>
                  </a:lnTo>
                  <a:lnTo>
                    <a:pt x="1131" y="2155"/>
                  </a:lnTo>
                  <a:cubicBezTo>
                    <a:pt x="1222" y="2064"/>
                    <a:pt x="1345" y="2002"/>
                    <a:pt x="1467" y="1972"/>
                  </a:cubicBezTo>
                  <a:cubicBezTo>
                    <a:pt x="1100" y="1514"/>
                    <a:pt x="1345" y="872"/>
                    <a:pt x="1895" y="750"/>
                  </a:cubicBezTo>
                  <a:cubicBezTo>
                    <a:pt x="1803" y="628"/>
                    <a:pt x="1742" y="506"/>
                    <a:pt x="1711" y="353"/>
                  </a:cubicBezTo>
                  <a:lnTo>
                    <a:pt x="948" y="17"/>
                  </a:lnTo>
                  <a:cubicBezTo>
                    <a:pt x="910" y="5"/>
                    <a:pt x="875" y="0"/>
                    <a:pt x="8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4" name="Google Shape;2334;p68"/>
            <p:cNvSpPr/>
            <p:nvPr/>
          </p:nvSpPr>
          <p:spPr>
            <a:xfrm>
              <a:off x="3129136" y="1581403"/>
              <a:ext cx="409160" cy="373660"/>
            </a:xfrm>
            <a:custGeom>
              <a:avLst/>
              <a:gdLst/>
              <a:ahLst/>
              <a:cxnLst/>
              <a:rect l="l" t="t" r="r" b="b"/>
              <a:pathLst>
                <a:path w="2236" h="2042" extrusionOk="0">
                  <a:moveTo>
                    <a:pt x="1572" y="0"/>
                  </a:moveTo>
                  <a:cubicBezTo>
                    <a:pt x="1340" y="0"/>
                    <a:pt x="1122" y="243"/>
                    <a:pt x="1289" y="514"/>
                  </a:cubicBezTo>
                  <a:cubicBezTo>
                    <a:pt x="1213" y="431"/>
                    <a:pt x="1122" y="395"/>
                    <a:pt x="1033" y="395"/>
                  </a:cubicBezTo>
                  <a:cubicBezTo>
                    <a:pt x="796" y="395"/>
                    <a:pt x="575" y="645"/>
                    <a:pt x="708" y="912"/>
                  </a:cubicBezTo>
                  <a:cubicBezTo>
                    <a:pt x="636" y="831"/>
                    <a:pt x="548" y="797"/>
                    <a:pt x="463" y="797"/>
                  </a:cubicBezTo>
                  <a:cubicBezTo>
                    <a:pt x="224" y="797"/>
                    <a:pt x="1" y="1061"/>
                    <a:pt x="158" y="1309"/>
                  </a:cubicBezTo>
                  <a:cubicBezTo>
                    <a:pt x="189" y="1339"/>
                    <a:pt x="189" y="1339"/>
                    <a:pt x="219" y="1370"/>
                  </a:cubicBezTo>
                  <a:lnTo>
                    <a:pt x="678" y="1950"/>
                  </a:lnTo>
                  <a:cubicBezTo>
                    <a:pt x="830" y="1950"/>
                    <a:pt x="952" y="1981"/>
                    <a:pt x="1075" y="2042"/>
                  </a:cubicBezTo>
                  <a:cubicBezTo>
                    <a:pt x="1050" y="1581"/>
                    <a:pt x="1412" y="1235"/>
                    <a:pt x="1822" y="1235"/>
                  </a:cubicBezTo>
                  <a:cubicBezTo>
                    <a:pt x="1928" y="1235"/>
                    <a:pt x="2037" y="1258"/>
                    <a:pt x="2144" y="1309"/>
                  </a:cubicBezTo>
                  <a:cubicBezTo>
                    <a:pt x="2144" y="1156"/>
                    <a:pt x="2174" y="1003"/>
                    <a:pt x="2236" y="881"/>
                  </a:cubicBezTo>
                  <a:lnTo>
                    <a:pt x="1869" y="178"/>
                  </a:lnTo>
                  <a:cubicBezTo>
                    <a:pt x="1792" y="53"/>
                    <a:pt x="1680" y="0"/>
                    <a:pt x="15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5" name="Google Shape;2335;p68"/>
            <p:cNvSpPr/>
            <p:nvPr/>
          </p:nvSpPr>
          <p:spPr>
            <a:xfrm>
              <a:off x="4538667" y="1188351"/>
              <a:ext cx="380248" cy="286009"/>
            </a:xfrm>
            <a:custGeom>
              <a:avLst/>
              <a:gdLst/>
              <a:ahLst/>
              <a:cxnLst/>
              <a:rect l="l" t="t" r="r" b="b"/>
              <a:pathLst>
                <a:path w="2078" h="1563" extrusionOk="0">
                  <a:moveTo>
                    <a:pt x="1739" y="1"/>
                  </a:moveTo>
                  <a:cubicBezTo>
                    <a:pt x="1580" y="1"/>
                    <a:pt x="1421" y="108"/>
                    <a:pt x="1406" y="310"/>
                  </a:cubicBezTo>
                  <a:cubicBezTo>
                    <a:pt x="1378" y="112"/>
                    <a:pt x="1224" y="18"/>
                    <a:pt x="1071" y="18"/>
                  </a:cubicBezTo>
                  <a:cubicBezTo>
                    <a:pt x="894" y="18"/>
                    <a:pt x="717" y="142"/>
                    <a:pt x="734" y="371"/>
                  </a:cubicBezTo>
                  <a:cubicBezTo>
                    <a:pt x="706" y="207"/>
                    <a:pt x="556" y="92"/>
                    <a:pt x="393" y="92"/>
                  </a:cubicBezTo>
                  <a:cubicBezTo>
                    <a:pt x="375" y="92"/>
                    <a:pt x="356" y="93"/>
                    <a:pt x="337" y="96"/>
                  </a:cubicBezTo>
                  <a:cubicBezTo>
                    <a:pt x="153" y="127"/>
                    <a:pt x="1" y="280"/>
                    <a:pt x="31" y="493"/>
                  </a:cubicBezTo>
                  <a:lnTo>
                    <a:pt x="31" y="555"/>
                  </a:lnTo>
                  <a:lnTo>
                    <a:pt x="184" y="1318"/>
                  </a:lnTo>
                  <a:cubicBezTo>
                    <a:pt x="306" y="1349"/>
                    <a:pt x="428" y="1440"/>
                    <a:pt x="520" y="1563"/>
                  </a:cubicBezTo>
                  <a:cubicBezTo>
                    <a:pt x="654" y="1279"/>
                    <a:pt x="924" y="1132"/>
                    <a:pt x="1197" y="1132"/>
                  </a:cubicBezTo>
                  <a:cubicBezTo>
                    <a:pt x="1423" y="1132"/>
                    <a:pt x="1651" y="1233"/>
                    <a:pt x="1803" y="1440"/>
                  </a:cubicBezTo>
                  <a:cubicBezTo>
                    <a:pt x="1864" y="1318"/>
                    <a:pt x="1956" y="1196"/>
                    <a:pt x="2078" y="1135"/>
                  </a:cubicBezTo>
                  <a:lnTo>
                    <a:pt x="2078" y="310"/>
                  </a:lnTo>
                  <a:cubicBezTo>
                    <a:pt x="2048" y="100"/>
                    <a:pt x="1893" y="1"/>
                    <a:pt x="17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6" name="Google Shape;2336;p68"/>
            <p:cNvSpPr/>
            <p:nvPr/>
          </p:nvSpPr>
          <p:spPr>
            <a:xfrm>
              <a:off x="6953517" y="1687352"/>
              <a:ext cx="380248" cy="390678"/>
            </a:xfrm>
            <a:custGeom>
              <a:avLst/>
              <a:gdLst/>
              <a:ahLst/>
              <a:cxnLst/>
              <a:rect l="l" t="t" r="r" b="b"/>
              <a:pathLst>
                <a:path w="2078" h="2135" extrusionOk="0">
                  <a:moveTo>
                    <a:pt x="812" y="0"/>
                  </a:moveTo>
                  <a:cubicBezTo>
                    <a:pt x="736" y="0"/>
                    <a:pt x="656" y="27"/>
                    <a:pt x="581" y="88"/>
                  </a:cubicBezTo>
                  <a:lnTo>
                    <a:pt x="550" y="119"/>
                  </a:lnTo>
                  <a:lnTo>
                    <a:pt x="1" y="669"/>
                  </a:lnTo>
                  <a:cubicBezTo>
                    <a:pt x="31" y="821"/>
                    <a:pt x="31" y="943"/>
                    <a:pt x="1" y="1096"/>
                  </a:cubicBezTo>
                  <a:cubicBezTo>
                    <a:pt x="53" y="1085"/>
                    <a:pt x="105" y="1079"/>
                    <a:pt x="155" y="1079"/>
                  </a:cubicBezTo>
                  <a:cubicBezTo>
                    <a:pt x="632" y="1079"/>
                    <a:pt x="994" y="1576"/>
                    <a:pt x="856" y="2074"/>
                  </a:cubicBezTo>
                  <a:cubicBezTo>
                    <a:pt x="889" y="2066"/>
                    <a:pt x="924" y="2062"/>
                    <a:pt x="960" y="2062"/>
                  </a:cubicBezTo>
                  <a:cubicBezTo>
                    <a:pt x="1058" y="2062"/>
                    <a:pt x="1164" y="2090"/>
                    <a:pt x="1253" y="2135"/>
                  </a:cubicBezTo>
                  <a:lnTo>
                    <a:pt x="1925" y="1646"/>
                  </a:lnTo>
                  <a:cubicBezTo>
                    <a:pt x="2078" y="1493"/>
                    <a:pt x="2078" y="1280"/>
                    <a:pt x="1986" y="1157"/>
                  </a:cubicBezTo>
                  <a:cubicBezTo>
                    <a:pt x="1915" y="1068"/>
                    <a:pt x="1813" y="1021"/>
                    <a:pt x="1716" y="1021"/>
                  </a:cubicBezTo>
                  <a:cubicBezTo>
                    <a:pt x="1646" y="1021"/>
                    <a:pt x="1579" y="1045"/>
                    <a:pt x="1528" y="1096"/>
                  </a:cubicBezTo>
                  <a:cubicBezTo>
                    <a:pt x="1724" y="851"/>
                    <a:pt x="1527" y="508"/>
                    <a:pt x="1268" y="508"/>
                  </a:cubicBezTo>
                  <a:cubicBezTo>
                    <a:pt x="1204" y="508"/>
                    <a:pt x="1136" y="529"/>
                    <a:pt x="1070" y="577"/>
                  </a:cubicBezTo>
                  <a:cubicBezTo>
                    <a:pt x="1283" y="316"/>
                    <a:pt x="1073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7" name="Google Shape;2337;p68"/>
            <p:cNvSpPr/>
            <p:nvPr/>
          </p:nvSpPr>
          <p:spPr>
            <a:xfrm>
              <a:off x="5762835" y="2612892"/>
              <a:ext cx="397083" cy="376405"/>
            </a:xfrm>
            <a:custGeom>
              <a:avLst/>
              <a:gdLst/>
              <a:ahLst/>
              <a:cxnLst/>
              <a:rect l="l" t="t" r="r" b="b"/>
              <a:pathLst>
                <a:path w="2170" h="2057" extrusionOk="0">
                  <a:moveTo>
                    <a:pt x="749" y="1"/>
                  </a:moveTo>
                  <a:cubicBezTo>
                    <a:pt x="652" y="1"/>
                    <a:pt x="557" y="48"/>
                    <a:pt x="490" y="132"/>
                  </a:cubicBezTo>
                  <a:lnTo>
                    <a:pt x="428" y="193"/>
                  </a:lnTo>
                  <a:lnTo>
                    <a:pt x="1" y="804"/>
                  </a:lnTo>
                  <a:cubicBezTo>
                    <a:pt x="62" y="926"/>
                    <a:pt x="62" y="1079"/>
                    <a:pt x="31" y="1231"/>
                  </a:cubicBezTo>
                  <a:cubicBezTo>
                    <a:pt x="115" y="1203"/>
                    <a:pt x="199" y="1190"/>
                    <a:pt x="281" y="1190"/>
                  </a:cubicBezTo>
                  <a:cubicBezTo>
                    <a:pt x="734" y="1190"/>
                    <a:pt x="1117" y="1590"/>
                    <a:pt x="1039" y="2056"/>
                  </a:cubicBezTo>
                  <a:cubicBezTo>
                    <a:pt x="1101" y="2041"/>
                    <a:pt x="1169" y="2033"/>
                    <a:pt x="1238" y="2033"/>
                  </a:cubicBezTo>
                  <a:cubicBezTo>
                    <a:pt x="1307" y="2033"/>
                    <a:pt x="1375" y="2041"/>
                    <a:pt x="1437" y="2056"/>
                  </a:cubicBezTo>
                  <a:lnTo>
                    <a:pt x="2048" y="1476"/>
                  </a:lnTo>
                  <a:cubicBezTo>
                    <a:pt x="2170" y="1354"/>
                    <a:pt x="2139" y="1109"/>
                    <a:pt x="2017" y="987"/>
                  </a:cubicBezTo>
                  <a:cubicBezTo>
                    <a:pt x="1941" y="941"/>
                    <a:pt x="1857" y="918"/>
                    <a:pt x="1773" y="918"/>
                  </a:cubicBezTo>
                  <a:cubicBezTo>
                    <a:pt x="1689" y="918"/>
                    <a:pt x="1605" y="941"/>
                    <a:pt x="1528" y="987"/>
                  </a:cubicBezTo>
                  <a:cubicBezTo>
                    <a:pt x="1650" y="865"/>
                    <a:pt x="1620" y="651"/>
                    <a:pt x="1498" y="559"/>
                  </a:cubicBezTo>
                  <a:cubicBezTo>
                    <a:pt x="1421" y="498"/>
                    <a:pt x="1337" y="468"/>
                    <a:pt x="1253" y="468"/>
                  </a:cubicBezTo>
                  <a:cubicBezTo>
                    <a:pt x="1169" y="468"/>
                    <a:pt x="1085" y="498"/>
                    <a:pt x="1009" y="559"/>
                  </a:cubicBezTo>
                  <a:cubicBezTo>
                    <a:pt x="1131" y="407"/>
                    <a:pt x="1101" y="193"/>
                    <a:pt x="978" y="101"/>
                  </a:cubicBezTo>
                  <a:cubicBezTo>
                    <a:pt x="910" y="32"/>
                    <a:pt x="828" y="1"/>
                    <a:pt x="7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8" name="Google Shape;2338;p68"/>
            <p:cNvSpPr/>
            <p:nvPr/>
          </p:nvSpPr>
          <p:spPr>
            <a:xfrm>
              <a:off x="3124378" y="3164592"/>
              <a:ext cx="397083" cy="378052"/>
            </a:xfrm>
            <a:custGeom>
              <a:avLst/>
              <a:gdLst/>
              <a:ahLst/>
              <a:cxnLst/>
              <a:rect l="l" t="t" r="r" b="b"/>
              <a:pathLst>
                <a:path w="2170" h="2066" extrusionOk="0">
                  <a:moveTo>
                    <a:pt x="1420" y="1"/>
                  </a:moveTo>
                  <a:cubicBezTo>
                    <a:pt x="1169" y="1"/>
                    <a:pt x="931" y="301"/>
                    <a:pt x="1131" y="569"/>
                  </a:cubicBezTo>
                  <a:cubicBezTo>
                    <a:pt x="1054" y="492"/>
                    <a:pt x="970" y="459"/>
                    <a:pt x="889" y="459"/>
                  </a:cubicBezTo>
                  <a:cubicBezTo>
                    <a:pt x="651" y="459"/>
                    <a:pt x="452" y="745"/>
                    <a:pt x="612" y="996"/>
                  </a:cubicBezTo>
                  <a:cubicBezTo>
                    <a:pt x="551" y="935"/>
                    <a:pt x="467" y="905"/>
                    <a:pt x="383" y="905"/>
                  </a:cubicBezTo>
                  <a:cubicBezTo>
                    <a:pt x="299" y="905"/>
                    <a:pt x="215" y="935"/>
                    <a:pt x="154" y="996"/>
                  </a:cubicBezTo>
                  <a:cubicBezTo>
                    <a:pt x="1" y="1119"/>
                    <a:pt x="1" y="1332"/>
                    <a:pt x="123" y="1485"/>
                  </a:cubicBezTo>
                  <a:lnTo>
                    <a:pt x="704" y="2066"/>
                  </a:lnTo>
                  <a:cubicBezTo>
                    <a:pt x="780" y="2050"/>
                    <a:pt x="849" y="2043"/>
                    <a:pt x="917" y="2043"/>
                  </a:cubicBezTo>
                  <a:cubicBezTo>
                    <a:pt x="986" y="2043"/>
                    <a:pt x="1055" y="2050"/>
                    <a:pt x="1131" y="2066"/>
                  </a:cubicBezTo>
                  <a:cubicBezTo>
                    <a:pt x="1070" y="1791"/>
                    <a:pt x="1192" y="1546"/>
                    <a:pt x="1376" y="1363"/>
                  </a:cubicBezTo>
                  <a:cubicBezTo>
                    <a:pt x="1525" y="1235"/>
                    <a:pt x="1704" y="1182"/>
                    <a:pt x="1881" y="1182"/>
                  </a:cubicBezTo>
                  <a:cubicBezTo>
                    <a:pt x="1958" y="1182"/>
                    <a:pt x="2035" y="1192"/>
                    <a:pt x="2109" y="1210"/>
                  </a:cubicBezTo>
                  <a:cubicBezTo>
                    <a:pt x="2109" y="1088"/>
                    <a:pt x="2109" y="935"/>
                    <a:pt x="2170" y="813"/>
                  </a:cubicBezTo>
                  <a:lnTo>
                    <a:pt x="1712" y="202"/>
                  </a:lnTo>
                  <a:cubicBezTo>
                    <a:pt x="1712" y="172"/>
                    <a:pt x="1681" y="141"/>
                    <a:pt x="1681" y="141"/>
                  </a:cubicBezTo>
                  <a:cubicBezTo>
                    <a:pt x="1607" y="42"/>
                    <a:pt x="1513" y="1"/>
                    <a:pt x="14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9" name="Google Shape;2339;p68"/>
            <p:cNvSpPr/>
            <p:nvPr/>
          </p:nvSpPr>
          <p:spPr>
            <a:xfrm>
              <a:off x="7959750" y="3386004"/>
              <a:ext cx="285278" cy="374575"/>
            </a:xfrm>
            <a:custGeom>
              <a:avLst/>
              <a:gdLst/>
              <a:ahLst/>
              <a:cxnLst/>
              <a:rect l="l" t="t" r="r" b="b"/>
              <a:pathLst>
                <a:path w="1559" h="2047" extrusionOk="0">
                  <a:moveTo>
                    <a:pt x="1070" y="0"/>
                  </a:moveTo>
                  <a:lnTo>
                    <a:pt x="275" y="92"/>
                  </a:lnTo>
                  <a:cubicBezTo>
                    <a:pt x="214" y="214"/>
                    <a:pt x="123" y="336"/>
                    <a:pt x="0" y="397"/>
                  </a:cubicBezTo>
                  <a:cubicBezTo>
                    <a:pt x="489" y="703"/>
                    <a:pt x="489" y="1405"/>
                    <a:pt x="31" y="1711"/>
                  </a:cubicBezTo>
                  <a:cubicBezTo>
                    <a:pt x="153" y="1772"/>
                    <a:pt x="245" y="1864"/>
                    <a:pt x="306" y="1986"/>
                  </a:cubicBezTo>
                  <a:lnTo>
                    <a:pt x="1070" y="2047"/>
                  </a:lnTo>
                  <a:lnTo>
                    <a:pt x="1131" y="2047"/>
                  </a:lnTo>
                  <a:cubicBezTo>
                    <a:pt x="1558" y="2016"/>
                    <a:pt x="1558" y="1405"/>
                    <a:pt x="1161" y="1375"/>
                  </a:cubicBezTo>
                  <a:cubicBezTo>
                    <a:pt x="1344" y="1344"/>
                    <a:pt x="1467" y="1192"/>
                    <a:pt x="1467" y="1008"/>
                  </a:cubicBezTo>
                  <a:cubicBezTo>
                    <a:pt x="1467" y="825"/>
                    <a:pt x="1314" y="703"/>
                    <a:pt x="1131" y="672"/>
                  </a:cubicBezTo>
                  <a:cubicBezTo>
                    <a:pt x="1558" y="611"/>
                    <a:pt x="1528" y="0"/>
                    <a:pt x="10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0" name="Google Shape;2340;p68"/>
            <p:cNvSpPr/>
            <p:nvPr/>
          </p:nvSpPr>
          <p:spPr>
            <a:xfrm>
              <a:off x="1922718" y="3184721"/>
              <a:ext cx="669917" cy="541643"/>
            </a:xfrm>
            <a:custGeom>
              <a:avLst/>
              <a:gdLst/>
              <a:ahLst/>
              <a:cxnLst/>
              <a:rect l="l" t="t" r="r" b="b"/>
              <a:pathLst>
                <a:path w="3661" h="2960" extrusionOk="0">
                  <a:moveTo>
                    <a:pt x="1008" y="0"/>
                  </a:moveTo>
                  <a:lnTo>
                    <a:pt x="1008" y="62"/>
                  </a:lnTo>
                  <a:cubicBezTo>
                    <a:pt x="916" y="306"/>
                    <a:pt x="703" y="489"/>
                    <a:pt x="428" y="550"/>
                  </a:cubicBezTo>
                  <a:cubicBezTo>
                    <a:pt x="794" y="1009"/>
                    <a:pt x="580" y="1650"/>
                    <a:pt x="0" y="1772"/>
                  </a:cubicBezTo>
                  <a:cubicBezTo>
                    <a:pt x="183" y="1986"/>
                    <a:pt x="244" y="2261"/>
                    <a:pt x="153" y="2536"/>
                  </a:cubicBezTo>
                  <a:lnTo>
                    <a:pt x="122" y="2597"/>
                  </a:lnTo>
                  <a:lnTo>
                    <a:pt x="1619" y="2903"/>
                  </a:lnTo>
                  <a:cubicBezTo>
                    <a:pt x="1750" y="2941"/>
                    <a:pt x="1875" y="2959"/>
                    <a:pt x="1993" y="2959"/>
                  </a:cubicBezTo>
                  <a:cubicBezTo>
                    <a:pt x="3171" y="2959"/>
                    <a:pt x="3660" y="1172"/>
                    <a:pt x="2383" y="673"/>
                  </a:cubicBezTo>
                  <a:lnTo>
                    <a:pt x="1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1" name="Google Shape;2341;p68"/>
            <p:cNvSpPr/>
            <p:nvPr/>
          </p:nvSpPr>
          <p:spPr>
            <a:xfrm>
              <a:off x="1638290" y="3013629"/>
              <a:ext cx="495164" cy="701391"/>
            </a:xfrm>
            <a:custGeom>
              <a:avLst/>
              <a:gdLst/>
              <a:ahLst/>
              <a:cxnLst/>
              <a:rect l="l" t="t" r="r" b="b"/>
              <a:pathLst>
                <a:path w="2706" h="3833" extrusionOk="0">
                  <a:moveTo>
                    <a:pt x="1862" y="0"/>
                  </a:moveTo>
                  <a:cubicBezTo>
                    <a:pt x="1554" y="0"/>
                    <a:pt x="1274" y="198"/>
                    <a:pt x="1178" y="508"/>
                  </a:cubicBezTo>
                  <a:cubicBezTo>
                    <a:pt x="1117" y="630"/>
                    <a:pt x="1117" y="752"/>
                    <a:pt x="1117" y="874"/>
                  </a:cubicBezTo>
                  <a:cubicBezTo>
                    <a:pt x="1148" y="997"/>
                    <a:pt x="1209" y="1119"/>
                    <a:pt x="1301" y="1241"/>
                  </a:cubicBezTo>
                  <a:cubicBezTo>
                    <a:pt x="751" y="1363"/>
                    <a:pt x="506" y="2035"/>
                    <a:pt x="873" y="2463"/>
                  </a:cubicBezTo>
                  <a:cubicBezTo>
                    <a:pt x="720" y="2493"/>
                    <a:pt x="598" y="2555"/>
                    <a:pt x="476" y="2677"/>
                  </a:cubicBezTo>
                  <a:cubicBezTo>
                    <a:pt x="1" y="3129"/>
                    <a:pt x="715" y="3833"/>
                    <a:pt x="1266" y="3833"/>
                  </a:cubicBezTo>
                  <a:cubicBezTo>
                    <a:pt x="1460" y="3833"/>
                    <a:pt x="1633" y="3746"/>
                    <a:pt x="1728" y="3532"/>
                  </a:cubicBezTo>
                  <a:lnTo>
                    <a:pt x="1728" y="3471"/>
                  </a:lnTo>
                  <a:cubicBezTo>
                    <a:pt x="1820" y="3227"/>
                    <a:pt x="1789" y="2921"/>
                    <a:pt x="1606" y="2738"/>
                  </a:cubicBezTo>
                  <a:cubicBezTo>
                    <a:pt x="2156" y="2616"/>
                    <a:pt x="2400" y="1944"/>
                    <a:pt x="2034" y="1516"/>
                  </a:cubicBezTo>
                  <a:cubicBezTo>
                    <a:pt x="2309" y="1455"/>
                    <a:pt x="2522" y="1271"/>
                    <a:pt x="2584" y="997"/>
                  </a:cubicBezTo>
                  <a:lnTo>
                    <a:pt x="2584" y="935"/>
                  </a:lnTo>
                  <a:cubicBezTo>
                    <a:pt x="2706" y="569"/>
                    <a:pt x="2492" y="172"/>
                    <a:pt x="2125" y="50"/>
                  </a:cubicBezTo>
                  <a:cubicBezTo>
                    <a:pt x="2038" y="16"/>
                    <a:pt x="1949" y="0"/>
                    <a:pt x="18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2" name="Google Shape;2342;p68"/>
            <p:cNvSpPr/>
            <p:nvPr/>
          </p:nvSpPr>
          <p:spPr>
            <a:xfrm>
              <a:off x="3336824" y="1921390"/>
              <a:ext cx="657657" cy="590501"/>
            </a:xfrm>
            <a:custGeom>
              <a:avLst/>
              <a:gdLst/>
              <a:ahLst/>
              <a:cxnLst/>
              <a:rect l="l" t="t" r="r" b="b"/>
              <a:pathLst>
                <a:path w="3594" h="3227" extrusionOk="0">
                  <a:moveTo>
                    <a:pt x="2261" y="1"/>
                  </a:moveTo>
                  <a:lnTo>
                    <a:pt x="2200" y="31"/>
                  </a:lnTo>
                  <a:cubicBezTo>
                    <a:pt x="2076" y="120"/>
                    <a:pt x="1930" y="168"/>
                    <a:pt x="1782" y="168"/>
                  </a:cubicBezTo>
                  <a:cubicBezTo>
                    <a:pt x="1676" y="168"/>
                    <a:pt x="1569" y="143"/>
                    <a:pt x="1467" y="92"/>
                  </a:cubicBezTo>
                  <a:lnTo>
                    <a:pt x="1467" y="92"/>
                  </a:lnTo>
                  <a:cubicBezTo>
                    <a:pt x="1491" y="553"/>
                    <a:pt x="1111" y="899"/>
                    <a:pt x="693" y="899"/>
                  </a:cubicBezTo>
                  <a:cubicBezTo>
                    <a:pt x="585" y="899"/>
                    <a:pt x="474" y="876"/>
                    <a:pt x="367" y="825"/>
                  </a:cubicBezTo>
                  <a:lnTo>
                    <a:pt x="367" y="825"/>
                  </a:lnTo>
                  <a:cubicBezTo>
                    <a:pt x="398" y="1100"/>
                    <a:pt x="276" y="1345"/>
                    <a:pt x="31" y="1497"/>
                  </a:cubicBezTo>
                  <a:lnTo>
                    <a:pt x="1" y="1528"/>
                  </a:lnTo>
                  <a:lnTo>
                    <a:pt x="978" y="2689"/>
                  </a:lnTo>
                  <a:cubicBezTo>
                    <a:pt x="1235" y="3069"/>
                    <a:pt x="1583" y="3227"/>
                    <a:pt x="1928" y="3227"/>
                  </a:cubicBezTo>
                  <a:cubicBezTo>
                    <a:pt x="2773" y="3227"/>
                    <a:pt x="3593" y="2278"/>
                    <a:pt x="2964" y="1345"/>
                  </a:cubicBezTo>
                  <a:lnTo>
                    <a:pt x="2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3" name="Google Shape;2343;p68"/>
            <p:cNvSpPr/>
            <p:nvPr/>
          </p:nvSpPr>
          <p:spPr>
            <a:xfrm>
              <a:off x="3103884" y="1672896"/>
              <a:ext cx="713834" cy="542009"/>
            </a:xfrm>
            <a:custGeom>
              <a:avLst/>
              <a:gdLst/>
              <a:ahLst/>
              <a:cxnLst/>
              <a:rect l="l" t="t" r="r" b="b"/>
              <a:pathLst>
                <a:path w="3901" h="2962" extrusionOk="0">
                  <a:moveTo>
                    <a:pt x="3055" y="0"/>
                  </a:moveTo>
                  <a:cubicBezTo>
                    <a:pt x="2907" y="0"/>
                    <a:pt x="2756" y="45"/>
                    <a:pt x="2618" y="137"/>
                  </a:cubicBezTo>
                  <a:cubicBezTo>
                    <a:pt x="2526" y="198"/>
                    <a:pt x="2435" y="289"/>
                    <a:pt x="2374" y="381"/>
                  </a:cubicBezTo>
                  <a:cubicBezTo>
                    <a:pt x="2312" y="503"/>
                    <a:pt x="2282" y="656"/>
                    <a:pt x="2282" y="809"/>
                  </a:cubicBezTo>
                  <a:cubicBezTo>
                    <a:pt x="2175" y="758"/>
                    <a:pt x="2066" y="735"/>
                    <a:pt x="1960" y="735"/>
                  </a:cubicBezTo>
                  <a:cubicBezTo>
                    <a:pt x="1550" y="735"/>
                    <a:pt x="1188" y="1081"/>
                    <a:pt x="1213" y="1542"/>
                  </a:cubicBezTo>
                  <a:cubicBezTo>
                    <a:pt x="1123" y="1497"/>
                    <a:pt x="1017" y="1469"/>
                    <a:pt x="907" y="1469"/>
                  </a:cubicBezTo>
                  <a:cubicBezTo>
                    <a:pt x="867" y="1469"/>
                    <a:pt x="826" y="1473"/>
                    <a:pt x="785" y="1481"/>
                  </a:cubicBezTo>
                  <a:cubicBezTo>
                    <a:pt x="0" y="1562"/>
                    <a:pt x="366" y="2961"/>
                    <a:pt x="1012" y="2961"/>
                  </a:cubicBezTo>
                  <a:cubicBezTo>
                    <a:pt x="1095" y="2961"/>
                    <a:pt x="1183" y="2938"/>
                    <a:pt x="1274" y="2886"/>
                  </a:cubicBezTo>
                  <a:lnTo>
                    <a:pt x="1304" y="2855"/>
                  </a:lnTo>
                  <a:cubicBezTo>
                    <a:pt x="1549" y="2703"/>
                    <a:pt x="1671" y="2458"/>
                    <a:pt x="1640" y="2183"/>
                  </a:cubicBezTo>
                  <a:lnTo>
                    <a:pt x="1640" y="2183"/>
                  </a:lnTo>
                  <a:cubicBezTo>
                    <a:pt x="1747" y="2234"/>
                    <a:pt x="1858" y="2257"/>
                    <a:pt x="1966" y="2257"/>
                  </a:cubicBezTo>
                  <a:cubicBezTo>
                    <a:pt x="2384" y="2257"/>
                    <a:pt x="2764" y="1911"/>
                    <a:pt x="2740" y="1450"/>
                  </a:cubicBezTo>
                  <a:lnTo>
                    <a:pt x="2740" y="1450"/>
                  </a:lnTo>
                  <a:cubicBezTo>
                    <a:pt x="2842" y="1501"/>
                    <a:pt x="2949" y="1526"/>
                    <a:pt x="3058" y="1526"/>
                  </a:cubicBezTo>
                  <a:cubicBezTo>
                    <a:pt x="3209" y="1526"/>
                    <a:pt x="3361" y="1478"/>
                    <a:pt x="3504" y="1389"/>
                  </a:cubicBezTo>
                  <a:lnTo>
                    <a:pt x="3534" y="1359"/>
                  </a:lnTo>
                  <a:cubicBezTo>
                    <a:pt x="3840" y="1114"/>
                    <a:pt x="3901" y="656"/>
                    <a:pt x="3687" y="350"/>
                  </a:cubicBezTo>
                  <a:cubicBezTo>
                    <a:pt x="3535" y="122"/>
                    <a:pt x="3299" y="0"/>
                    <a:pt x="3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4" name="Google Shape;2344;p68"/>
            <p:cNvSpPr/>
            <p:nvPr/>
          </p:nvSpPr>
          <p:spPr>
            <a:xfrm>
              <a:off x="4522016" y="1540462"/>
              <a:ext cx="503948" cy="570006"/>
            </a:xfrm>
            <a:custGeom>
              <a:avLst/>
              <a:gdLst/>
              <a:ahLst/>
              <a:cxnLst/>
              <a:rect l="l" t="t" r="r" b="b"/>
              <a:pathLst>
                <a:path w="2754" h="3115" extrusionOk="0">
                  <a:moveTo>
                    <a:pt x="1955" y="1"/>
                  </a:moveTo>
                  <a:cubicBezTo>
                    <a:pt x="1864" y="245"/>
                    <a:pt x="1619" y="398"/>
                    <a:pt x="1344" y="428"/>
                  </a:cubicBezTo>
                  <a:cubicBezTo>
                    <a:pt x="1192" y="221"/>
                    <a:pt x="964" y="120"/>
                    <a:pt x="738" y="120"/>
                  </a:cubicBezTo>
                  <a:cubicBezTo>
                    <a:pt x="465" y="120"/>
                    <a:pt x="195" y="267"/>
                    <a:pt x="61" y="551"/>
                  </a:cubicBezTo>
                  <a:lnTo>
                    <a:pt x="0" y="551"/>
                  </a:lnTo>
                  <a:lnTo>
                    <a:pt x="306" y="2047"/>
                  </a:lnTo>
                  <a:cubicBezTo>
                    <a:pt x="377" y="2773"/>
                    <a:pt x="925" y="3114"/>
                    <a:pt x="1478" y="3114"/>
                  </a:cubicBezTo>
                  <a:cubicBezTo>
                    <a:pt x="2113" y="3114"/>
                    <a:pt x="2754" y="2666"/>
                    <a:pt x="2688" y="1834"/>
                  </a:cubicBezTo>
                  <a:lnTo>
                    <a:pt x="2719" y="306"/>
                  </a:lnTo>
                  <a:lnTo>
                    <a:pt x="2658" y="306"/>
                  </a:lnTo>
                  <a:cubicBezTo>
                    <a:pt x="2383" y="306"/>
                    <a:pt x="2138" y="215"/>
                    <a:pt x="19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5" name="Google Shape;2345;p68"/>
            <p:cNvSpPr/>
            <p:nvPr/>
          </p:nvSpPr>
          <p:spPr>
            <a:xfrm>
              <a:off x="6345459" y="1927063"/>
              <a:ext cx="686569" cy="593794"/>
            </a:xfrm>
            <a:custGeom>
              <a:avLst/>
              <a:gdLst/>
              <a:ahLst/>
              <a:cxnLst/>
              <a:rect l="l" t="t" r="r" b="b"/>
              <a:pathLst>
                <a:path w="3752" h="3245" extrusionOk="0">
                  <a:moveTo>
                    <a:pt x="1979" y="0"/>
                  </a:moveTo>
                  <a:lnTo>
                    <a:pt x="941" y="1130"/>
                  </a:lnTo>
                  <a:cubicBezTo>
                    <a:pt x="1" y="1950"/>
                    <a:pt x="772" y="3245"/>
                    <a:pt x="1725" y="3245"/>
                  </a:cubicBezTo>
                  <a:cubicBezTo>
                    <a:pt x="1980" y="3245"/>
                    <a:pt x="2247" y="3152"/>
                    <a:pt x="2499" y="2933"/>
                  </a:cubicBezTo>
                  <a:lnTo>
                    <a:pt x="3751" y="2077"/>
                  </a:lnTo>
                  <a:lnTo>
                    <a:pt x="3721" y="2016"/>
                  </a:lnTo>
                  <a:cubicBezTo>
                    <a:pt x="3537" y="1833"/>
                    <a:pt x="3476" y="1527"/>
                    <a:pt x="3568" y="1283"/>
                  </a:cubicBezTo>
                  <a:lnTo>
                    <a:pt x="3568" y="1283"/>
                  </a:lnTo>
                  <a:cubicBezTo>
                    <a:pt x="3525" y="1290"/>
                    <a:pt x="3483" y="1294"/>
                    <a:pt x="3441" y="1294"/>
                  </a:cubicBezTo>
                  <a:cubicBezTo>
                    <a:pt x="2946" y="1294"/>
                    <a:pt x="2544" y="813"/>
                    <a:pt x="2713" y="306"/>
                  </a:cubicBezTo>
                  <a:lnTo>
                    <a:pt x="2713" y="306"/>
                  </a:lnTo>
                  <a:cubicBezTo>
                    <a:pt x="2678" y="309"/>
                    <a:pt x="2644" y="311"/>
                    <a:pt x="2611" y="311"/>
                  </a:cubicBezTo>
                  <a:cubicBezTo>
                    <a:pt x="2378" y="311"/>
                    <a:pt x="2170" y="218"/>
                    <a:pt x="2010" y="31"/>
                  </a:cubicBezTo>
                  <a:cubicBezTo>
                    <a:pt x="2010" y="31"/>
                    <a:pt x="1979" y="0"/>
                    <a:pt x="19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6" name="Google Shape;2346;p68"/>
            <p:cNvSpPr/>
            <p:nvPr/>
          </p:nvSpPr>
          <p:spPr>
            <a:xfrm>
              <a:off x="6633477" y="1703638"/>
              <a:ext cx="655644" cy="642103"/>
            </a:xfrm>
            <a:custGeom>
              <a:avLst/>
              <a:gdLst/>
              <a:ahLst/>
              <a:cxnLst/>
              <a:rect l="l" t="t" r="r" b="b"/>
              <a:pathLst>
                <a:path w="3583" h="3509" extrusionOk="0">
                  <a:moveTo>
                    <a:pt x="1034" y="0"/>
                  </a:moveTo>
                  <a:cubicBezTo>
                    <a:pt x="491" y="0"/>
                    <a:pt x="0" y="636"/>
                    <a:pt x="405" y="1221"/>
                  </a:cubicBezTo>
                  <a:cubicBezTo>
                    <a:pt x="405" y="1221"/>
                    <a:pt x="436" y="1252"/>
                    <a:pt x="436" y="1252"/>
                  </a:cubicBezTo>
                  <a:cubicBezTo>
                    <a:pt x="596" y="1439"/>
                    <a:pt x="804" y="1532"/>
                    <a:pt x="1037" y="1532"/>
                  </a:cubicBezTo>
                  <a:cubicBezTo>
                    <a:pt x="1070" y="1532"/>
                    <a:pt x="1104" y="1530"/>
                    <a:pt x="1139" y="1527"/>
                  </a:cubicBezTo>
                  <a:lnTo>
                    <a:pt x="1139" y="1527"/>
                  </a:lnTo>
                  <a:cubicBezTo>
                    <a:pt x="970" y="2034"/>
                    <a:pt x="1372" y="2515"/>
                    <a:pt x="1867" y="2515"/>
                  </a:cubicBezTo>
                  <a:cubicBezTo>
                    <a:pt x="1909" y="2515"/>
                    <a:pt x="1951" y="2511"/>
                    <a:pt x="1994" y="2504"/>
                  </a:cubicBezTo>
                  <a:lnTo>
                    <a:pt x="1994" y="2504"/>
                  </a:lnTo>
                  <a:cubicBezTo>
                    <a:pt x="1902" y="2748"/>
                    <a:pt x="1963" y="3023"/>
                    <a:pt x="2147" y="3237"/>
                  </a:cubicBezTo>
                  <a:lnTo>
                    <a:pt x="2177" y="3298"/>
                  </a:lnTo>
                  <a:cubicBezTo>
                    <a:pt x="2335" y="3440"/>
                    <a:pt x="2524" y="3509"/>
                    <a:pt x="2713" y="3509"/>
                  </a:cubicBezTo>
                  <a:cubicBezTo>
                    <a:pt x="2891" y="3509"/>
                    <a:pt x="3068" y="3447"/>
                    <a:pt x="3216" y="3329"/>
                  </a:cubicBezTo>
                  <a:cubicBezTo>
                    <a:pt x="3552" y="3023"/>
                    <a:pt x="3583" y="2565"/>
                    <a:pt x="3308" y="2229"/>
                  </a:cubicBezTo>
                  <a:cubicBezTo>
                    <a:pt x="3216" y="2138"/>
                    <a:pt x="3124" y="2076"/>
                    <a:pt x="3002" y="2046"/>
                  </a:cubicBezTo>
                  <a:cubicBezTo>
                    <a:pt x="2913" y="2001"/>
                    <a:pt x="2807" y="1973"/>
                    <a:pt x="2709" y="1973"/>
                  </a:cubicBezTo>
                  <a:cubicBezTo>
                    <a:pt x="2673" y="1973"/>
                    <a:pt x="2638" y="1977"/>
                    <a:pt x="2605" y="1985"/>
                  </a:cubicBezTo>
                  <a:cubicBezTo>
                    <a:pt x="2743" y="1487"/>
                    <a:pt x="2381" y="990"/>
                    <a:pt x="1904" y="990"/>
                  </a:cubicBezTo>
                  <a:cubicBezTo>
                    <a:pt x="1854" y="990"/>
                    <a:pt x="1802" y="996"/>
                    <a:pt x="1750" y="1007"/>
                  </a:cubicBezTo>
                  <a:cubicBezTo>
                    <a:pt x="1811" y="732"/>
                    <a:pt x="1750" y="457"/>
                    <a:pt x="1597" y="274"/>
                  </a:cubicBezTo>
                  <a:cubicBezTo>
                    <a:pt x="1428" y="81"/>
                    <a:pt x="1228" y="0"/>
                    <a:pt x="10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7" name="Google Shape;2347;p68"/>
            <p:cNvSpPr/>
            <p:nvPr/>
          </p:nvSpPr>
          <p:spPr>
            <a:xfrm>
              <a:off x="5291809" y="2891899"/>
              <a:ext cx="656193" cy="579338"/>
            </a:xfrm>
            <a:custGeom>
              <a:avLst/>
              <a:gdLst/>
              <a:ahLst/>
              <a:cxnLst/>
              <a:rect l="l" t="t" r="r" b="b"/>
              <a:pathLst>
                <a:path w="3586" h="3166" extrusionOk="0">
                  <a:moveTo>
                    <a:pt x="1477" y="1"/>
                  </a:moveTo>
                  <a:lnTo>
                    <a:pt x="622" y="1284"/>
                  </a:lnTo>
                  <a:cubicBezTo>
                    <a:pt x="1" y="2181"/>
                    <a:pt x="749" y="3165"/>
                    <a:pt x="1600" y="3165"/>
                  </a:cubicBezTo>
                  <a:cubicBezTo>
                    <a:pt x="1878" y="3165"/>
                    <a:pt x="2168" y="3060"/>
                    <a:pt x="2424" y="2811"/>
                  </a:cubicBezTo>
                  <a:lnTo>
                    <a:pt x="3585" y="1772"/>
                  </a:lnTo>
                  <a:lnTo>
                    <a:pt x="3524" y="1742"/>
                  </a:lnTo>
                  <a:cubicBezTo>
                    <a:pt x="3310" y="1559"/>
                    <a:pt x="3219" y="1314"/>
                    <a:pt x="3249" y="1039"/>
                  </a:cubicBezTo>
                  <a:lnTo>
                    <a:pt x="3249" y="1039"/>
                  </a:lnTo>
                  <a:cubicBezTo>
                    <a:pt x="3165" y="1067"/>
                    <a:pt x="3082" y="1080"/>
                    <a:pt x="3000" y="1080"/>
                  </a:cubicBezTo>
                  <a:cubicBezTo>
                    <a:pt x="2547" y="1080"/>
                    <a:pt x="2163" y="676"/>
                    <a:pt x="2241" y="184"/>
                  </a:cubicBezTo>
                  <a:lnTo>
                    <a:pt x="2241" y="184"/>
                  </a:lnTo>
                  <a:cubicBezTo>
                    <a:pt x="2163" y="213"/>
                    <a:pt x="2081" y="227"/>
                    <a:pt x="2000" y="227"/>
                  </a:cubicBezTo>
                  <a:cubicBezTo>
                    <a:pt x="1827" y="227"/>
                    <a:pt x="1653" y="165"/>
                    <a:pt x="1508" y="62"/>
                  </a:cubicBezTo>
                  <a:cubicBezTo>
                    <a:pt x="1508" y="31"/>
                    <a:pt x="1477" y="31"/>
                    <a:pt x="1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8" name="Google Shape;2348;p68"/>
            <p:cNvSpPr/>
            <p:nvPr/>
          </p:nvSpPr>
          <p:spPr>
            <a:xfrm>
              <a:off x="5453591" y="2700724"/>
              <a:ext cx="717494" cy="559759"/>
            </a:xfrm>
            <a:custGeom>
              <a:avLst/>
              <a:gdLst/>
              <a:ahLst/>
              <a:cxnLst/>
              <a:rect l="l" t="t" r="r" b="b"/>
              <a:pathLst>
                <a:path w="3921" h="3059" extrusionOk="0">
                  <a:moveTo>
                    <a:pt x="1225" y="0"/>
                  </a:moveTo>
                  <a:cubicBezTo>
                    <a:pt x="688" y="0"/>
                    <a:pt x="0" y="680"/>
                    <a:pt x="469" y="1149"/>
                  </a:cubicBezTo>
                  <a:cubicBezTo>
                    <a:pt x="469" y="1149"/>
                    <a:pt x="469" y="1179"/>
                    <a:pt x="499" y="1179"/>
                  </a:cubicBezTo>
                  <a:cubicBezTo>
                    <a:pt x="647" y="1306"/>
                    <a:pt x="824" y="1374"/>
                    <a:pt x="1000" y="1374"/>
                  </a:cubicBezTo>
                  <a:cubicBezTo>
                    <a:pt x="1078" y="1374"/>
                    <a:pt x="1157" y="1360"/>
                    <a:pt x="1233" y="1332"/>
                  </a:cubicBezTo>
                  <a:lnTo>
                    <a:pt x="1233" y="1332"/>
                  </a:lnTo>
                  <a:cubicBezTo>
                    <a:pt x="1153" y="1809"/>
                    <a:pt x="1556" y="2217"/>
                    <a:pt x="2004" y="2217"/>
                  </a:cubicBezTo>
                  <a:cubicBezTo>
                    <a:pt x="2072" y="2217"/>
                    <a:pt x="2141" y="2207"/>
                    <a:pt x="2210" y="2187"/>
                  </a:cubicBezTo>
                  <a:lnTo>
                    <a:pt x="2210" y="2187"/>
                  </a:lnTo>
                  <a:cubicBezTo>
                    <a:pt x="2180" y="2432"/>
                    <a:pt x="2271" y="2707"/>
                    <a:pt x="2485" y="2890"/>
                  </a:cubicBezTo>
                  <a:lnTo>
                    <a:pt x="2546" y="2920"/>
                  </a:lnTo>
                  <a:cubicBezTo>
                    <a:pt x="2676" y="3012"/>
                    <a:pt x="2829" y="3058"/>
                    <a:pt x="2982" y="3058"/>
                  </a:cubicBezTo>
                  <a:cubicBezTo>
                    <a:pt x="3188" y="3058"/>
                    <a:pt x="3396" y="2973"/>
                    <a:pt x="3554" y="2798"/>
                  </a:cubicBezTo>
                  <a:cubicBezTo>
                    <a:pt x="3921" y="2371"/>
                    <a:pt x="3707" y="1729"/>
                    <a:pt x="3157" y="1576"/>
                  </a:cubicBezTo>
                  <a:cubicBezTo>
                    <a:pt x="3096" y="1561"/>
                    <a:pt x="3027" y="1553"/>
                    <a:pt x="2955" y="1553"/>
                  </a:cubicBezTo>
                  <a:cubicBezTo>
                    <a:pt x="2882" y="1553"/>
                    <a:pt x="2806" y="1561"/>
                    <a:pt x="2729" y="1576"/>
                  </a:cubicBezTo>
                  <a:cubicBezTo>
                    <a:pt x="2807" y="1084"/>
                    <a:pt x="2446" y="680"/>
                    <a:pt x="1999" y="680"/>
                  </a:cubicBezTo>
                  <a:cubicBezTo>
                    <a:pt x="1919" y="680"/>
                    <a:pt x="1836" y="693"/>
                    <a:pt x="1752" y="721"/>
                  </a:cubicBezTo>
                  <a:cubicBezTo>
                    <a:pt x="1782" y="599"/>
                    <a:pt x="1752" y="446"/>
                    <a:pt x="1691" y="324"/>
                  </a:cubicBezTo>
                  <a:cubicBezTo>
                    <a:pt x="1600" y="93"/>
                    <a:pt x="1423" y="0"/>
                    <a:pt x="1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9" name="Google Shape;2349;p68"/>
            <p:cNvSpPr/>
            <p:nvPr/>
          </p:nvSpPr>
          <p:spPr>
            <a:xfrm>
              <a:off x="3370493" y="3464139"/>
              <a:ext cx="654363" cy="581717"/>
            </a:xfrm>
            <a:custGeom>
              <a:avLst/>
              <a:gdLst/>
              <a:ahLst/>
              <a:cxnLst/>
              <a:rect l="l" t="t" r="r" b="b"/>
              <a:pathLst>
                <a:path w="3576" h="3179" extrusionOk="0">
                  <a:moveTo>
                    <a:pt x="2077" y="1"/>
                  </a:moveTo>
                  <a:lnTo>
                    <a:pt x="2016" y="31"/>
                  </a:lnTo>
                  <a:cubicBezTo>
                    <a:pt x="1890" y="158"/>
                    <a:pt x="1719" y="226"/>
                    <a:pt x="1536" y="226"/>
                  </a:cubicBezTo>
                  <a:cubicBezTo>
                    <a:pt x="1453" y="226"/>
                    <a:pt x="1368" y="213"/>
                    <a:pt x="1283" y="184"/>
                  </a:cubicBezTo>
                  <a:lnTo>
                    <a:pt x="1283" y="184"/>
                  </a:lnTo>
                  <a:cubicBezTo>
                    <a:pt x="1361" y="676"/>
                    <a:pt x="999" y="1080"/>
                    <a:pt x="553" y="1080"/>
                  </a:cubicBezTo>
                  <a:cubicBezTo>
                    <a:pt x="472" y="1080"/>
                    <a:pt x="389" y="1067"/>
                    <a:pt x="306" y="1040"/>
                  </a:cubicBezTo>
                  <a:lnTo>
                    <a:pt x="306" y="1040"/>
                  </a:lnTo>
                  <a:cubicBezTo>
                    <a:pt x="336" y="1284"/>
                    <a:pt x="244" y="1559"/>
                    <a:pt x="31" y="1742"/>
                  </a:cubicBezTo>
                  <a:lnTo>
                    <a:pt x="0" y="1773"/>
                  </a:lnTo>
                  <a:lnTo>
                    <a:pt x="1100" y="2811"/>
                  </a:lnTo>
                  <a:cubicBezTo>
                    <a:pt x="1358" y="3069"/>
                    <a:pt x="1653" y="3178"/>
                    <a:pt x="1939" y="3178"/>
                  </a:cubicBezTo>
                  <a:cubicBezTo>
                    <a:pt x="2803" y="3178"/>
                    <a:pt x="3576" y="2179"/>
                    <a:pt x="2933" y="1284"/>
                  </a:cubicBezTo>
                  <a:lnTo>
                    <a:pt x="20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0" name="Google Shape;2350;p68"/>
            <p:cNvSpPr/>
            <p:nvPr/>
          </p:nvSpPr>
          <p:spPr>
            <a:xfrm>
              <a:off x="3130051" y="3227905"/>
              <a:ext cx="709626" cy="588305"/>
            </a:xfrm>
            <a:custGeom>
              <a:avLst/>
              <a:gdLst/>
              <a:ahLst/>
              <a:cxnLst/>
              <a:rect l="l" t="t" r="r" b="b"/>
              <a:pathLst>
                <a:path w="3878" h="3215" extrusionOk="0">
                  <a:moveTo>
                    <a:pt x="2811" y="0"/>
                  </a:moveTo>
                  <a:cubicBezTo>
                    <a:pt x="2661" y="0"/>
                    <a:pt x="2503" y="49"/>
                    <a:pt x="2353" y="162"/>
                  </a:cubicBezTo>
                  <a:cubicBezTo>
                    <a:pt x="2261" y="253"/>
                    <a:pt x="2169" y="345"/>
                    <a:pt x="2139" y="467"/>
                  </a:cubicBezTo>
                  <a:cubicBezTo>
                    <a:pt x="2078" y="589"/>
                    <a:pt x="2078" y="742"/>
                    <a:pt x="2078" y="864"/>
                  </a:cubicBezTo>
                  <a:cubicBezTo>
                    <a:pt x="2004" y="846"/>
                    <a:pt x="1927" y="836"/>
                    <a:pt x="1850" y="836"/>
                  </a:cubicBezTo>
                  <a:cubicBezTo>
                    <a:pt x="1673" y="836"/>
                    <a:pt x="1494" y="889"/>
                    <a:pt x="1345" y="1017"/>
                  </a:cubicBezTo>
                  <a:cubicBezTo>
                    <a:pt x="1161" y="1200"/>
                    <a:pt x="1039" y="1445"/>
                    <a:pt x="1100" y="1720"/>
                  </a:cubicBezTo>
                  <a:cubicBezTo>
                    <a:pt x="1025" y="1691"/>
                    <a:pt x="943" y="1677"/>
                    <a:pt x="861" y="1677"/>
                  </a:cubicBezTo>
                  <a:cubicBezTo>
                    <a:pt x="678" y="1677"/>
                    <a:pt x="494" y="1746"/>
                    <a:pt x="367" y="1872"/>
                  </a:cubicBezTo>
                  <a:cubicBezTo>
                    <a:pt x="31" y="2147"/>
                    <a:pt x="0" y="2605"/>
                    <a:pt x="275" y="2941"/>
                  </a:cubicBezTo>
                  <a:cubicBezTo>
                    <a:pt x="418" y="3119"/>
                    <a:pt x="633" y="3214"/>
                    <a:pt x="854" y="3214"/>
                  </a:cubicBezTo>
                  <a:cubicBezTo>
                    <a:pt x="1012" y="3214"/>
                    <a:pt x="1174" y="3166"/>
                    <a:pt x="1314" y="3064"/>
                  </a:cubicBezTo>
                  <a:lnTo>
                    <a:pt x="1345" y="3033"/>
                  </a:lnTo>
                  <a:cubicBezTo>
                    <a:pt x="1558" y="2850"/>
                    <a:pt x="1650" y="2575"/>
                    <a:pt x="1620" y="2331"/>
                  </a:cubicBezTo>
                  <a:lnTo>
                    <a:pt x="1620" y="2331"/>
                  </a:lnTo>
                  <a:cubicBezTo>
                    <a:pt x="1703" y="2358"/>
                    <a:pt x="1786" y="2371"/>
                    <a:pt x="1867" y="2371"/>
                  </a:cubicBezTo>
                  <a:cubicBezTo>
                    <a:pt x="2313" y="2371"/>
                    <a:pt x="2675" y="1967"/>
                    <a:pt x="2597" y="1475"/>
                  </a:cubicBezTo>
                  <a:lnTo>
                    <a:pt x="2597" y="1475"/>
                  </a:lnTo>
                  <a:cubicBezTo>
                    <a:pt x="2682" y="1504"/>
                    <a:pt x="2767" y="1517"/>
                    <a:pt x="2850" y="1517"/>
                  </a:cubicBezTo>
                  <a:cubicBezTo>
                    <a:pt x="3033" y="1517"/>
                    <a:pt x="3204" y="1449"/>
                    <a:pt x="3330" y="1322"/>
                  </a:cubicBezTo>
                  <a:lnTo>
                    <a:pt x="3391" y="1292"/>
                  </a:lnTo>
                  <a:cubicBezTo>
                    <a:pt x="3877" y="733"/>
                    <a:pt x="3397" y="0"/>
                    <a:pt x="28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1" name="Google Shape;2351;p68"/>
            <p:cNvSpPr/>
            <p:nvPr/>
          </p:nvSpPr>
          <p:spPr>
            <a:xfrm>
              <a:off x="7175295" y="3335683"/>
              <a:ext cx="644848" cy="497726"/>
            </a:xfrm>
            <a:custGeom>
              <a:avLst/>
              <a:gdLst/>
              <a:ahLst/>
              <a:cxnLst/>
              <a:rect l="l" t="t" r="r" b="b"/>
              <a:pathLst>
                <a:path w="3524" h="2720" extrusionOk="0">
                  <a:moveTo>
                    <a:pt x="3096" y="0"/>
                  </a:moveTo>
                  <a:lnTo>
                    <a:pt x="1569" y="214"/>
                  </a:lnTo>
                  <a:cubicBezTo>
                    <a:pt x="0" y="244"/>
                    <a:pt x="40" y="2567"/>
                    <a:pt x="1570" y="2567"/>
                  </a:cubicBezTo>
                  <a:cubicBezTo>
                    <a:pt x="1590" y="2567"/>
                    <a:pt x="1610" y="2567"/>
                    <a:pt x="1630" y="2566"/>
                  </a:cubicBezTo>
                  <a:lnTo>
                    <a:pt x="3157" y="2719"/>
                  </a:lnTo>
                  <a:lnTo>
                    <a:pt x="3157" y="2658"/>
                  </a:lnTo>
                  <a:cubicBezTo>
                    <a:pt x="3157" y="2383"/>
                    <a:pt x="3279" y="2139"/>
                    <a:pt x="3524" y="2016"/>
                  </a:cubicBezTo>
                  <a:cubicBezTo>
                    <a:pt x="3279" y="1864"/>
                    <a:pt x="3126" y="1619"/>
                    <a:pt x="3126" y="1375"/>
                  </a:cubicBezTo>
                  <a:cubicBezTo>
                    <a:pt x="3126" y="1100"/>
                    <a:pt x="3249" y="856"/>
                    <a:pt x="3493" y="703"/>
                  </a:cubicBezTo>
                  <a:cubicBezTo>
                    <a:pt x="3249" y="550"/>
                    <a:pt x="3096" y="306"/>
                    <a:pt x="3096" y="61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2" name="Google Shape;2352;p68"/>
            <p:cNvSpPr/>
            <p:nvPr/>
          </p:nvSpPr>
          <p:spPr>
            <a:xfrm>
              <a:off x="7741632" y="3201555"/>
              <a:ext cx="307785" cy="764156"/>
            </a:xfrm>
            <a:custGeom>
              <a:avLst/>
              <a:gdLst/>
              <a:ahLst/>
              <a:cxnLst/>
              <a:rect l="l" t="t" r="r" b="b"/>
              <a:pathLst>
                <a:path w="1682" h="4176" extrusionOk="0">
                  <a:moveTo>
                    <a:pt x="765" y="0"/>
                  </a:moveTo>
                  <a:cubicBezTo>
                    <a:pt x="337" y="0"/>
                    <a:pt x="1" y="336"/>
                    <a:pt x="1" y="733"/>
                  </a:cubicBezTo>
                  <a:lnTo>
                    <a:pt x="1" y="794"/>
                  </a:lnTo>
                  <a:cubicBezTo>
                    <a:pt x="1" y="1039"/>
                    <a:pt x="154" y="1314"/>
                    <a:pt x="368" y="1436"/>
                  </a:cubicBezTo>
                  <a:cubicBezTo>
                    <a:pt x="154" y="1589"/>
                    <a:pt x="1" y="1833"/>
                    <a:pt x="31" y="2108"/>
                  </a:cubicBezTo>
                  <a:cubicBezTo>
                    <a:pt x="31" y="2352"/>
                    <a:pt x="184" y="2597"/>
                    <a:pt x="398" y="2749"/>
                  </a:cubicBezTo>
                  <a:cubicBezTo>
                    <a:pt x="184" y="2872"/>
                    <a:pt x="31" y="3116"/>
                    <a:pt x="62" y="3391"/>
                  </a:cubicBezTo>
                  <a:lnTo>
                    <a:pt x="62" y="3452"/>
                  </a:lnTo>
                  <a:cubicBezTo>
                    <a:pt x="91" y="3944"/>
                    <a:pt x="449" y="4176"/>
                    <a:pt x="812" y="4176"/>
                  </a:cubicBezTo>
                  <a:cubicBezTo>
                    <a:pt x="1214" y="4176"/>
                    <a:pt x="1622" y="3891"/>
                    <a:pt x="1589" y="3360"/>
                  </a:cubicBezTo>
                  <a:cubicBezTo>
                    <a:pt x="1589" y="3238"/>
                    <a:pt x="1559" y="3116"/>
                    <a:pt x="1498" y="3024"/>
                  </a:cubicBezTo>
                  <a:cubicBezTo>
                    <a:pt x="1406" y="2902"/>
                    <a:pt x="1315" y="2780"/>
                    <a:pt x="1192" y="2719"/>
                  </a:cubicBezTo>
                  <a:cubicBezTo>
                    <a:pt x="1681" y="2413"/>
                    <a:pt x="1651" y="1711"/>
                    <a:pt x="1162" y="1405"/>
                  </a:cubicBezTo>
                  <a:cubicBezTo>
                    <a:pt x="1284" y="1344"/>
                    <a:pt x="1376" y="1222"/>
                    <a:pt x="1437" y="1100"/>
                  </a:cubicBezTo>
                  <a:cubicBezTo>
                    <a:pt x="1498" y="978"/>
                    <a:pt x="1528" y="886"/>
                    <a:pt x="1528" y="764"/>
                  </a:cubicBezTo>
                  <a:cubicBezTo>
                    <a:pt x="1498" y="336"/>
                    <a:pt x="1162" y="0"/>
                    <a:pt x="7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3" name="Google Shape;2353;p68"/>
            <p:cNvSpPr/>
            <p:nvPr/>
          </p:nvSpPr>
          <p:spPr>
            <a:xfrm>
              <a:off x="4322562" y="1373166"/>
              <a:ext cx="819967" cy="324986"/>
            </a:xfrm>
            <a:custGeom>
              <a:avLst/>
              <a:gdLst/>
              <a:ahLst/>
              <a:cxnLst/>
              <a:rect l="l" t="t" r="r" b="b"/>
              <a:pathLst>
                <a:path w="4481" h="1776" extrusionOk="0">
                  <a:moveTo>
                    <a:pt x="3654" y="1"/>
                  </a:moveTo>
                  <a:cubicBezTo>
                    <a:pt x="3634" y="1"/>
                    <a:pt x="3615" y="1"/>
                    <a:pt x="3595" y="3"/>
                  </a:cubicBezTo>
                  <a:cubicBezTo>
                    <a:pt x="3473" y="3"/>
                    <a:pt x="3351" y="64"/>
                    <a:pt x="3259" y="125"/>
                  </a:cubicBezTo>
                  <a:cubicBezTo>
                    <a:pt x="3137" y="186"/>
                    <a:pt x="3045" y="308"/>
                    <a:pt x="2984" y="430"/>
                  </a:cubicBezTo>
                  <a:cubicBezTo>
                    <a:pt x="2832" y="223"/>
                    <a:pt x="2604" y="122"/>
                    <a:pt x="2378" y="122"/>
                  </a:cubicBezTo>
                  <a:cubicBezTo>
                    <a:pt x="2105" y="122"/>
                    <a:pt x="1835" y="269"/>
                    <a:pt x="1701" y="553"/>
                  </a:cubicBezTo>
                  <a:cubicBezTo>
                    <a:pt x="1609" y="430"/>
                    <a:pt x="1487" y="339"/>
                    <a:pt x="1365" y="278"/>
                  </a:cubicBezTo>
                  <a:cubicBezTo>
                    <a:pt x="1279" y="256"/>
                    <a:pt x="1192" y="235"/>
                    <a:pt x="1106" y="235"/>
                  </a:cubicBezTo>
                  <a:cubicBezTo>
                    <a:pt x="1070" y="235"/>
                    <a:pt x="1034" y="238"/>
                    <a:pt x="998" y="247"/>
                  </a:cubicBezTo>
                  <a:cubicBezTo>
                    <a:pt x="0" y="277"/>
                    <a:pt x="50" y="1775"/>
                    <a:pt x="1059" y="1775"/>
                  </a:cubicBezTo>
                  <a:cubicBezTo>
                    <a:pt x="1070" y="1775"/>
                    <a:pt x="1080" y="1775"/>
                    <a:pt x="1090" y="1775"/>
                  </a:cubicBezTo>
                  <a:lnTo>
                    <a:pt x="1151" y="1775"/>
                  </a:lnTo>
                  <a:cubicBezTo>
                    <a:pt x="1285" y="1491"/>
                    <a:pt x="1555" y="1344"/>
                    <a:pt x="1828" y="1344"/>
                  </a:cubicBezTo>
                  <a:cubicBezTo>
                    <a:pt x="2054" y="1344"/>
                    <a:pt x="2282" y="1445"/>
                    <a:pt x="2434" y="1652"/>
                  </a:cubicBezTo>
                  <a:cubicBezTo>
                    <a:pt x="2568" y="1368"/>
                    <a:pt x="2848" y="1221"/>
                    <a:pt x="3129" y="1221"/>
                  </a:cubicBezTo>
                  <a:cubicBezTo>
                    <a:pt x="3362" y="1221"/>
                    <a:pt x="3595" y="1322"/>
                    <a:pt x="3748" y="1530"/>
                  </a:cubicBezTo>
                  <a:lnTo>
                    <a:pt x="3809" y="1530"/>
                  </a:lnTo>
                  <a:cubicBezTo>
                    <a:pt x="4206" y="1469"/>
                    <a:pt x="4481" y="1103"/>
                    <a:pt x="4420" y="705"/>
                  </a:cubicBezTo>
                  <a:cubicBezTo>
                    <a:pt x="4391" y="297"/>
                    <a:pt x="4056" y="1"/>
                    <a:pt x="3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8" name="文本框 19">
            <a:extLst>
              <a:ext uri="{FF2B5EF4-FFF2-40B4-BE49-F238E27FC236}">
                <a16:creationId xmlns:a16="http://schemas.microsoft.com/office/drawing/2014/main" id="{0C135DD0-8913-65E4-C1C4-8B9B89242643}"/>
              </a:ext>
            </a:extLst>
          </p:cNvPr>
          <p:cNvSpPr txBox="1"/>
          <p:nvPr/>
        </p:nvSpPr>
        <p:spPr>
          <a:xfrm>
            <a:off x="2915801" y="1368183"/>
            <a:ext cx="24352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altLang="zh-CN" sz="3200" b="1" spc="-3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黑体简体" panose="03000509000000000000" pitchFamily="65" charset="-122"/>
                <a:cs typeface="MV Boli" pitchFamily="2" charset="0"/>
                <a:sym typeface="+mn-lt"/>
              </a:rPr>
              <a:t>the elephant</a:t>
            </a:r>
            <a:endParaRPr lang="zh-CN" altLang="en-US" sz="3200" b="1" spc="-3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方正黑体简体" panose="03000509000000000000" pitchFamily="65" charset="-122"/>
              <a:cs typeface="MV Boli" pitchFamily="2" charset="0"/>
              <a:sym typeface="+mn-lt"/>
            </a:endParaRPr>
          </a:p>
        </p:txBody>
      </p:sp>
      <p:sp>
        <p:nvSpPr>
          <p:cNvPr id="30" name="文本框 19">
            <a:extLst>
              <a:ext uri="{FF2B5EF4-FFF2-40B4-BE49-F238E27FC236}">
                <a16:creationId xmlns:a16="http://schemas.microsoft.com/office/drawing/2014/main" id="{30B2ED9D-FFDE-9F54-5ED6-92C96F35D901}"/>
              </a:ext>
            </a:extLst>
          </p:cNvPr>
          <p:cNvSpPr txBox="1"/>
          <p:nvPr/>
        </p:nvSpPr>
        <p:spPr>
          <a:xfrm>
            <a:off x="1362277" y="1952958"/>
            <a:ext cx="24826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altLang="zh-CN" sz="3600" b="1" spc="-15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方正黑体简体" panose="03000509000000000000" pitchFamily="65" charset="-122"/>
                <a:cs typeface="MV Boli" pitchFamily="2" charset="0"/>
                <a:sym typeface="+mn-lt"/>
              </a:rPr>
              <a:t>It’s dancing.</a:t>
            </a:r>
            <a:endParaRPr lang="zh-CN" altLang="en-US" sz="4000" b="1" spc="-15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方正黑体简体" panose="03000509000000000000" pitchFamily="65" charset="-122"/>
              <a:cs typeface="MV Boli" pitchFamily="2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15748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6331" y="11275"/>
            <a:ext cx="8697599" cy="6548002"/>
          </a:xfrm>
          <a:prstGeom prst="rect">
            <a:avLst/>
          </a:prstGeom>
        </p:spPr>
      </p:pic>
      <p:grpSp>
        <p:nvGrpSpPr>
          <p:cNvPr id="2330" name="Google Shape;2330;p68"/>
          <p:cNvGrpSpPr/>
          <p:nvPr/>
        </p:nvGrpSpPr>
        <p:grpSpPr>
          <a:xfrm>
            <a:off x="9957548" y="4922566"/>
            <a:ext cx="2234452" cy="1034888"/>
            <a:chOff x="1520151" y="1188351"/>
            <a:chExt cx="6724877" cy="3114630"/>
          </a:xfrm>
        </p:grpSpPr>
        <p:sp>
          <p:nvSpPr>
            <p:cNvPr id="2331" name="Google Shape;2331;p6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2" name="Google Shape;2332;p6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3" name="Google Shape;2333;p68"/>
            <p:cNvSpPr/>
            <p:nvPr/>
          </p:nvSpPr>
          <p:spPr>
            <a:xfrm>
              <a:off x="1520151" y="3103475"/>
              <a:ext cx="346761" cy="394521"/>
            </a:xfrm>
            <a:custGeom>
              <a:avLst/>
              <a:gdLst/>
              <a:ahLst/>
              <a:cxnLst/>
              <a:rect l="l" t="t" r="r" b="b"/>
              <a:pathLst>
                <a:path w="1895" h="2156" extrusionOk="0">
                  <a:moveTo>
                    <a:pt x="841" y="0"/>
                  </a:moveTo>
                  <a:cubicBezTo>
                    <a:pt x="515" y="0"/>
                    <a:pt x="371" y="492"/>
                    <a:pt x="703" y="658"/>
                  </a:cubicBezTo>
                  <a:cubicBezTo>
                    <a:pt x="665" y="647"/>
                    <a:pt x="628" y="642"/>
                    <a:pt x="594" y="642"/>
                  </a:cubicBezTo>
                  <a:cubicBezTo>
                    <a:pt x="247" y="642"/>
                    <a:pt x="128" y="1161"/>
                    <a:pt x="489" y="1300"/>
                  </a:cubicBezTo>
                  <a:cubicBezTo>
                    <a:pt x="466" y="1296"/>
                    <a:pt x="442" y="1294"/>
                    <a:pt x="419" y="1294"/>
                  </a:cubicBezTo>
                  <a:cubicBezTo>
                    <a:pt x="261" y="1294"/>
                    <a:pt x="115" y="1381"/>
                    <a:pt x="62" y="1514"/>
                  </a:cubicBezTo>
                  <a:cubicBezTo>
                    <a:pt x="1" y="1697"/>
                    <a:pt x="123" y="1880"/>
                    <a:pt x="306" y="1972"/>
                  </a:cubicBezTo>
                  <a:lnTo>
                    <a:pt x="367" y="1972"/>
                  </a:lnTo>
                  <a:lnTo>
                    <a:pt x="1131" y="2155"/>
                  </a:lnTo>
                  <a:cubicBezTo>
                    <a:pt x="1222" y="2064"/>
                    <a:pt x="1345" y="2002"/>
                    <a:pt x="1467" y="1972"/>
                  </a:cubicBezTo>
                  <a:cubicBezTo>
                    <a:pt x="1100" y="1514"/>
                    <a:pt x="1345" y="872"/>
                    <a:pt x="1895" y="750"/>
                  </a:cubicBezTo>
                  <a:cubicBezTo>
                    <a:pt x="1803" y="628"/>
                    <a:pt x="1742" y="506"/>
                    <a:pt x="1711" y="353"/>
                  </a:cubicBezTo>
                  <a:lnTo>
                    <a:pt x="948" y="17"/>
                  </a:lnTo>
                  <a:cubicBezTo>
                    <a:pt x="910" y="5"/>
                    <a:pt x="875" y="0"/>
                    <a:pt x="8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4" name="Google Shape;2334;p68"/>
            <p:cNvSpPr/>
            <p:nvPr/>
          </p:nvSpPr>
          <p:spPr>
            <a:xfrm>
              <a:off x="3129136" y="1581403"/>
              <a:ext cx="409160" cy="373660"/>
            </a:xfrm>
            <a:custGeom>
              <a:avLst/>
              <a:gdLst/>
              <a:ahLst/>
              <a:cxnLst/>
              <a:rect l="l" t="t" r="r" b="b"/>
              <a:pathLst>
                <a:path w="2236" h="2042" extrusionOk="0">
                  <a:moveTo>
                    <a:pt x="1572" y="0"/>
                  </a:moveTo>
                  <a:cubicBezTo>
                    <a:pt x="1340" y="0"/>
                    <a:pt x="1122" y="243"/>
                    <a:pt x="1289" y="514"/>
                  </a:cubicBezTo>
                  <a:cubicBezTo>
                    <a:pt x="1213" y="431"/>
                    <a:pt x="1122" y="395"/>
                    <a:pt x="1033" y="395"/>
                  </a:cubicBezTo>
                  <a:cubicBezTo>
                    <a:pt x="796" y="395"/>
                    <a:pt x="575" y="645"/>
                    <a:pt x="708" y="912"/>
                  </a:cubicBezTo>
                  <a:cubicBezTo>
                    <a:pt x="636" y="831"/>
                    <a:pt x="548" y="797"/>
                    <a:pt x="463" y="797"/>
                  </a:cubicBezTo>
                  <a:cubicBezTo>
                    <a:pt x="224" y="797"/>
                    <a:pt x="1" y="1061"/>
                    <a:pt x="158" y="1309"/>
                  </a:cubicBezTo>
                  <a:cubicBezTo>
                    <a:pt x="189" y="1339"/>
                    <a:pt x="189" y="1339"/>
                    <a:pt x="219" y="1370"/>
                  </a:cubicBezTo>
                  <a:lnTo>
                    <a:pt x="678" y="1950"/>
                  </a:lnTo>
                  <a:cubicBezTo>
                    <a:pt x="830" y="1950"/>
                    <a:pt x="952" y="1981"/>
                    <a:pt x="1075" y="2042"/>
                  </a:cubicBezTo>
                  <a:cubicBezTo>
                    <a:pt x="1050" y="1581"/>
                    <a:pt x="1412" y="1235"/>
                    <a:pt x="1822" y="1235"/>
                  </a:cubicBezTo>
                  <a:cubicBezTo>
                    <a:pt x="1928" y="1235"/>
                    <a:pt x="2037" y="1258"/>
                    <a:pt x="2144" y="1309"/>
                  </a:cubicBezTo>
                  <a:cubicBezTo>
                    <a:pt x="2144" y="1156"/>
                    <a:pt x="2174" y="1003"/>
                    <a:pt x="2236" y="881"/>
                  </a:cubicBezTo>
                  <a:lnTo>
                    <a:pt x="1869" y="178"/>
                  </a:lnTo>
                  <a:cubicBezTo>
                    <a:pt x="1792" y="53"/>
                    <a:pt x="1680" y="0"/>
                    <a:pt x="15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5" name="Google Shape;2335;p68"/>
            <p:cNvSpPr/>
            <p:nvPr/>
          </p:nvSpPr>
          <p:spPr>
            <a:xfrm>
              <a:off x="4538667" y="1188351"/>
              <a:ext cx="380248" cy="286009"/>
            </a:xfrm>
            <a:custGeom>
              <a:avLst/>
              <a:gdLst/>
              <a:ahLst/>
              <a:cxnLst/>
              <a:rect l="l" t="t" r="r" b="b"/>
              <a:pathLst>
                <a:path w="2078" h="1563" extrusionOk="0">
                  <a:moveTo>
                    <a:pt x="1739" y="1"/>
                  </a:moveTo>
                  <a:cubicBezTo>
                    <a:pt x="1580" y="1"/>
                    <a:pt x="1421" y="108"/>
                    <a:pt x="1406" y="310"/>
                  </a:cubicBezTo>
                  <a:cubicBezTo>
                    <a:pt x="1378" y="112"/>
                    <a:pt x="1224" y="18"/>
                    <a:pt x="1071" y="18"/>
                  </a:cubicBezTo>
                  <a:cubicBezTo>
                    <a:pt x="894" y="18"/>
                    <a:pt x="717" y="142"/>
                    <a:pt x="734" y="371"/>
                  </a:cubicBezTo>
                  <a:cubicBezTo>
                    <a:pt x="706" y="207"/>
                    <a:pt x="556" y="92"/>
                    <a:pt x="393" y="92"/>
                  </a:cubicBezTo>
                  <a:cubicBezTo>
                    <a:pt x="375" y="92"/>
                    <a:pt x="356" y="93"/>
                    <a:pt x="337" y="96"/>
                  </a:cubicBezTo>
                  <a:cubicBezTo>
                    <a:pt x="153" y="127"/>
                    <a:pt x="1" y="280"/>
                    <a:pt x="31" y="493"/>
                  </a:cubicBezTo>
                  <a:lnTo>
                    <a:pt x="31" y="555"/>
                  </a:lnTo>
                  <a:lnTo>
                    <a:pt x="184" y="1318"/>
                  </a:lnTo>
                  <a:cubicBezTo>
                    <a:pt x="306" y="1349"/>
                    <a:pt x="428" y="1440"/>
                    <a:pt x="520" y="1563"/>
                  </a:cubicBezTo>
                  <a:cubicBezTo>
                    <a:pt x="654" y="1279"/>
                    <a:pt x="924" y="1132"/>
                    <a:pt x="1197" y="1132"/>
                  </a:cubicBezTo>
                  <a:cubicBezTo>
                    <a:pt x="1423" y="1132"/>
                    <a:pt x="1651" y="1233"/>
                    <a:pt x="1803" y="1440"/>
                  </a:cubicBezTo>
                  <a:cubicBezTo>
                    <a:pt x="1864" y="1318"/>
                    <a:pt x="1956" y="1196"/>
                    <a:pt x="2078" y="1135"/>
                  </a:cubicBezTo>
                  <a:lnTo>
                    <a:pt x="2078" y="310"/>
                  </a:lnTo>
                  <a:cubicBezTo>
                    <a:pt x="2048" y="100"/>
                    <a:pt x="1893" y="1"/>
                    <a:pt x="17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6" name="Google Shape;2336;p68"/>
            <p:cNvSpPr/>
            <p:nvPr/>
          </p:nvSpPr>
          <p:spPr>
            <a:xfrm>
              <a:off x="6953517" y="1687352"/>
              <a:ext cx="380248" cy="390678"/>
            </a:xfrm>
            <a:custGeom>
              <a:avLst/>
              <a:gdLst/>
              <a:ahLst/>
              <a:cxnLst/>
              <a:rect l="l" t="t" r="r" b="b"/>
              <a:pathLst>
                <a:path w="2078" h="2135" extrusionOk="0">
                  <a:moveTo>
                    <a:pt x="812" y="0"/>
                  </a:moveTo>
                  <a:cubicBezTo>
                    <a:pt x="736" y="0"/>
                    <a:pt x="656" y="27"/>
                    <a:pt x="581" y="88"/>
                  </a:cubicBezTo>
                  <a:lnTo>
                    <a:pt x="550" y="119"/>
                  </a:lnTo>
                  <a:lnTo>
                    <a:pt x="1" y="669"/>
                  </a:lnTo>
                  <a:cubicBezTo>
                    <a:pt x="31" y="821"/>
                    <a:pt x="31" y="943"/>
                    <a:pt x="1" y="1096"/>
                  </a:cubicBezTo>
                  <a:cubicBezTo>
                    <a:pt x="53" y="1085"/>
                    <a:pt x="105" y="1079"/>
                    <a:pt x="155" y="1079"/>
                  </a:cubicBezTo>
                  <a:cubicBezTo>
                    <a:pt x="632" y="1079"/>
                    <a:pt x="994" y="1576"/>
                    <a:pt x="856" y="2074"/>
                  </a:cubicBezTo>
                  <a:cubicBezTo>
                    <a:pt x="889" y="2066"/>
                    <a:pt x="924" y="2062"/>
                    <a:pt x="960" y="2062"/>
                  </a:cubicBezTo>
                  <a:cubicBezTo>
                    <a:pt x="1058" y="2062"/>
                    <a:pt x="1164" y="2090"/>
                    <a:pt x="1253" y="2135"/>
                  </a:cubicBezTo>
                  <a:lnTo>
                    <a:pt x="1925" y="1646"/>
                  </a:lnTo>
                  <a:cubicBezTo>
                    <a:pt x="2078" y="1493"/>
                    <a:pt x="2078" y="1280"/>
                    <a:pt x="1986" y="1157"/>
                  </a:cubicBezTo>
                  <a:cubicBezTo>
                    <a:pt x="1915" y="1068"/>
                    <a:pt x="1813" y="1021"/>
                    <a:pt x="1716" y="1021"/>
                  </a:cubicBezTo>
                  <a:cubicBezTo>
                    <a:pt x="1646" y="1021"/>
                    <a:pt x="1579" y="1045"/>
                    <a:pt x="1528" y="1096"/>
                  </a:cubicBezTo>
                  <a:cubicBezTo>
                    <a:pt x="1724" y="851"/>
                    <a:pt x="1527" y="508"/>
                    <a:pt x="1268" y="508"/>
                  </a:cubicBezTo>
                  <a:cubicBezTo>
                    <a:pt x="1204" y="508"/>
                    <a:pt x="1136" y="529"/>
                    <a:pt x="1070" y="577"/>
                  </a:cubicBezTo>
                  <a:cubicBezTo>
                    <a:pt x="1283" y="316"/>
                    <a:pt x="1073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7" name="Google Shape;2337;p68"/>
            <p:cNvSpPr/>
            <p:nvPr/>
          </p:nvSpPr>
          <p:spPr>
            <a:xfrm>
              <a:off x="5762835" y="2612892"/>
              <a:ext cx="397083" cy="376405"/>
            </a:xfrm>
            <a:custGeom>
              <a:avLst/>
              <a:gdLst/>
              <a:ahLst/>
              <a:cxnLst/>
              <a:rect l="l" t="t" r="r" b="b"/>
              <a:pathLst>
                <a:path w="2170" h="2057" extrusionOk="0">
                  <a:moveTo>
                    <a:pt x="749" y="1"/>
                  </a:moveTo>
                  <a:cubicBezTo>
                    <a:pt x="652" y="1"/>
                    <a:pt x="557" y="48"/>
                    <a:pt x="490" y="132"/>
                  </a:cubicBezTo>
                  <a:lnTo>
                    <a:pt x="428" y="193"/>
                  </a:lnTo>
                  <a:lnTo>
                    <a:pt x="1" y="804"/>
                  </a:lnTo>
                  <a:cubicBezTo>
                    <a:pt x="62" y="926"/>
                    <a:pt x="62" y="1079"/>
                    <a:pt x="31" y="1231"/>
                  </a:cubicBezTo>
                  <a:cubicBezTo>
                    <a:pt x="115" y="1203"/>
                    <a:pt x="199" y="1190"/>
                    <a:pt x="281" y="1190"/>
                  </a:cubicBezTo>
                  <a:cubicBezTo>
                    <a:pt x="734" y="1190"/>
                    <a:pt x="1117" y="1590"/>
                    <a:pt x="1039" y="2056"/>
                  </a:cubicBezTo>
                  <a:cubicBezTo>
                    <a:pt x="1101" y="2041"/>
                    <a:pt x="1169" y="2033"/>
                    <a:pt x="1238" y="2033"/>
                  </a:cubicBezTo>
                  <a:cubicBezTo>
                    <a:pt x="1307" y="2033"/>
                    <a:pt x="1375" y="2041"/>
                    <a:pt x="1437" y="2056"/>
                  </a:cubicBezTo>
                  <a:lnTo>
                    <a:pt x="2048" y="1476"/>
                  </a:lnTo>
                  <a:cubicBezTo>
                    <a:pt x="2170" y="1354"/>
                    <a:pt x="2139" y="1109"/>
                    <a:pt x="2017" y="987"/>
                  </a:cubicBezTo>
                  <a:cubicBezTo>
                    <a:pt x="1941" y="941"/>
                    <a:pt x="1857" y="918"/>
                    <a:pt x="1773" y="918"/>
                  </a:cubicBezTo>
                  <a:cubicBezTo>
                    <a:pt x="1689" y="918"/>
                    <a:pt x="1605" y="941"/>
                    <a:pt x="1528" y="987"/>
                  </a:cubicBezTo>
                  <a:cubicBezTo>
                    <a:pt x="1650" y="865"/>
                    <a:pt x="1620" y="651"/>
                    <a:pt x="1498" y="559"/>
                  </a:cubicBezTo>
                  <a:cubicBezTo>
                    <a:pt x="1421" y="498"/>
                    <a:pt x="1337" y="468"/>
                    <a:pt x="1253" y="468"/>
                  </a:cubicBezTo>
                  <a:cubicBezTo>
                    <a:pt x="1169" y="468"/>
                    <a:pt x="1085" y="498"/>
                    <a:pt x="1009" y="559"/>
                  </a:cubicBezTo>
                  <a:cubicBezTo>
                    <a:pt x="1131" y="407"/>
                    <a:pt x="1101" y="193"/>
                    <a:pt x="978" y="101"/>
                  </a:cubicBezTo>
                  <a:cubicBezTo>
                    <a:pt x="910" y="32"/>
                    <a:pt x="828" y="1"/>
                    <a:pt x="7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8" name="Google Shape;2338;p68"/>
            <p:cNvSpPr/>
            <p:nvPr/>
          </p:nvSpPr>
          <p:spPr>
            <a:xfrm>
              <a:off x="3124378" y="3164592"/>
              <a:ext cx="397083" cy="378052"/>
            </a:xfrm>
            <a:custGeom>
              <a:avLst/>
              <a:gdLst/>
              <a:ahLst/>
              <a:cxnLst/>
              <a:rect l="l" t="t" r="r" b="b"/>
              <a:pathLst>
                <a:path w="2170" h="2066" extrusionOk="0">
                  <a:moveTo>
                    <a:pt x="1420" y="1"/>
                  </a:moveTo>
                  <a:cubicBezTo>
                    <a:pt x="1169" y="1"/>
                    <a:pt x="931" y="301"/>
                    <a:pt x="1131" y="569"/>
                  </a:cubicBezTo>
                  <a:cubicBezTo>
                    <a:pt x="1054" y="492"/>
                    <a:pt x="970" y="459"/>
                    <a:pt x="889" y="459"/>
                  </a:cubicBezTo>
                  <a:cubicBezTo>
                    <a:pt x="651" y="459"/>
                    <a:pt x="452" y="745"/>
                    <a:pt x="612" y="996"/>
                  </a:cubicBezTo>
                  <a:cubicBezTo>
                    <a:pt x="551" y="935"/>
                    <a:pt x="467" y="905"/>
                    <a:pt x="383" y="905"/>
                  </a:cubicBezTo>
                  <a:cubicBezTo>
                    <a:pt x="299" y="905"/>
                    <a:pt x="215" y="935"/>
                    <a:pt x="154" y="996"/>
                  </a:cubicBezTo>
                  <a:cubicBezTo>
                    <a:pt x="1" y="1119"/>
                    <a:pt x="1" y="1332"/>
                    <a:pt x="123" y="1485"/>
                  </a:cubicBezTo>
                  <a:lnTo>
                    <a:pt x="704" y="2066"/>
                  </a:lnTo>
                  <a:cubicBezTo>
                    <a:pt x="780" y="2050"/>
                    <a:pt x="849" y="2043"/>
                    <a:pt x="917" y="2043"/>
                  </a:cubicBezTo>
                  <a:cubicBezTo>
                    <a:pt x="986" y="2043"/>
                    <a:pt x="1055" y="2050"/>
                    <a:pt x="1131" y="2066"/>
                  </a:cubicBezTo>
                  <a:cubicBezTo>
                    <a:pt x="1070" y="1791"/>
                    <a:pt x="1192" y="1546"/>
                    <a:pt x="1376" y="1363"/>
                  </a:cubicBezTo>
                  <a:cubicBezTo>
                    <a:pt x="1525" y="1235"/>
                    <a:pt x="1704" y="1182"/>
                    <a:pt x="1881" y="1182"/>
                  </a:cubicBezTo>
                  <a:cubicBezTo>
                    <a:pt x="1958" y="1182"/>
                    <a:pt x="2035" y="1192"/>
                    <a:pt x="2109" y="1210"/>
                  </a:cubicBezTo>
                  <a:cubicBezTo>
                    <a:pt x="2109" y="1088"/>
                    <a:pt x="2109" y="935"/>
                    <a:pt x="2170" y="813"/>
                  </a:cubicBezTo>
                  <a:lnTo>
                    <a:pt x="1712" y="202"/>
                  </a:lnTo>
                  <a:cubicBezTo>
                    <a:pt x="1712" y="172"/>
                    <a:pt x="1681" y="141"/>
                    <a:pt x="1681" y="141"/>
                  </a:cubicBezTo>
                  <a:cubicBezTo>
                    <a:pt x="1607" y="42"/>
                    <a:pt x="1513" y="1"/>
                    <a:pt x="14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9" name="Google Shape;2339;p68"/>
            <p:cNvSpPr/>
            <p:nvPr/>
          </p:nvSpPr>
          <p:spPr>
            <a:xfrm>
              <a:off x="7959750" y="3386004"/>
              <a:ext cx="285278" cy="374575"/>
            </a:xfrm>
            <a:custGeom>
              <a:avLst/>
              <a:gdLst/>
              <a:ahLst/>
              <a:cxnLst/>
              <a:rect l="l" t="t" r="r" b="b"/>
              <a:pathLst>
                <a:path w="1559" h="2047" extrusionOk="0">
                  <a:moveTo>
                    <a:pt x="1070" y="0"/>
                  </a:moveTo>
                  <a:lnTo>
                    <a:pt x="275" y="92"/>
                  </a:lnTo>
                  <a:cubicBezTo>
                    <a:pt x="214" y="214"/>
                    <a:pt x="123" y="336"/>
                    <a:pt x="0" y="397"/>
                  </a:cubicBezTo>
                  <a:cubicBezTo>
                    <a:pt x="489" y="703"/>
                    <a:pt x="489" y="1405"/>
                    <a:pt x="31" y="1711"/>
                  </a:cubicBezTo>
                  <a:cubicBezTo>
                    <a:pt x="153" y="1772"/>
                    <a:pt x="245" y="1864"/>
                    <a:pt x="306" y="1986"/>
                  </a:cubicBezTo>
                  <a:lnTo>
                    <a:pt x="1070" y="2047"/>
                  </a:lnTo>
                  <a:lnTo>
                    <a:pt x="1131" y="2047"/>
                  </a:lnTo>
                  <a:cubicBezTo>
                    <a:pt x="1558" y="2016"/>
                    <a:pt x="1558" y="1405"/>
                    <a:pt x="1161" y="1375"/>
                  </a:cubicBezTo>
                  <a:cubicBezTo>
                    <a:pt x="1344" y="1344"/>
                    <a:pt x="1467" y="1192"/>
                    <a:pt x="1467" y="1008"/>
                  </a:cubicBezTo>
                  <a:cubicBezTo>
                    <a:pt x="1467" y="825"/>
                    <a:pt x="1314" y="703"/>
                    <a:pt x="1131" y="672"/>
                  </a:cubicBezTo>
                  <a:cubicBezTo>
                    <a:pt x="1558" y="611"/>
                    <a:pt x="1528" y="0"/>
                    <a:pt x="10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0" name="Google Shape;2340;p68"/>
            <p:cNvSpPr/>
            <p:nvPr/>
          </p:nvSpPr>
          <p:spPr>
            <a:xfrm>
              <a:off x="1922718" y="3184721"/>
              <a:ext cx="669917" cy="541643"/>
            </a:xfrm>
            <a:custGeom>
              <a:avLst/>
              <a:gdLst/>
              <a:ahLst/>
              <a:cxnLst/>
              <a:rect l="l" t="t" r="r" b="b"/>
              <a:pathLst>
                <a:path w="3661" h="2960" extrusionOk="0">
                  <a:moveTo>
                    <a:pt x="1008" y="0"/>
                  </a:moveTo>
                  <a:lnTo>
                    <a:pt x="1008" y="62"/>
                  </a:lnTo>
                  <a:cubicBezTo>
                    <a:pt x="916" y="306"/>
                    <a:pt x="703" y="489"/>
                    <a:pt x="428" y="550"/>
                  </a:cubicBezTo>
                  <a:cubicBezTo>
                    <a:pt x="794" y="1009"/>
                    <a:pt x="580" y="1650"/>
                    <a:pt x="0" y="1772"/>
                  </a:cubicBezTo>
                  <a:cubicBezTo>
                    <a:pt x="183" y="1986"/>
                    <a:pt x="244" y="2261"/>
                    <a:pt x="153" y="2536"/>
                  </a:cubicBezTo>
                  <a:lnTo>
                    <a:pt x="122" y="2597"/>
                  </a:lnTo>
                  <a:lnTo>
                    <a:pt x="1619" y="2903"/>
                  </a:lnTo>
                  <a:cubicBezTo>
                    <a:pt x="1750" y="2941"/>
                    <a:pt x="1875" y="2959"/>
                    <a:pt x="1993" y="2959"/>
                  </a:cubicBezTo>
                  <a:cubicBezTo>
                    <a:pt x="3171" y="2959"/>
                    <a:pt x="3660" y="1172"/>
                    <a:pt x="2383" y="673"/>
                  </a:cubicBezTo>
                  <a:lnTo>
                    <a:pt x="1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1" name="Google Shape;2341;p68"/>
            <p:cNvSpPr/>
            <p:nvPr/>
          </p:nvSpPr>
          <p:spPr>
            <a:xfrm>
              <a:off x="1638290" y="3013629"/>
              <a:ext cx="495164" cy="701391"/>
            </a:xfrm>
            <a:custGeom>
              <a:avLst/>
              <a:gdLst/>
              <a:ahLst/>
              <a:cxnLst/>
              <a:rect l="l" t="t" r="r" b="b"/>
              <a:pathLst>
                <a:path w="2706" h="3833" extrusionOk="0">
                  <a:moveTo>
                    <a:pt x="1862" y="0"/>
                  </a:moveTo>
                  <a:cubicBezTo>
                    <a:pt x="1554" y="0"/>
                    <a:pt x="1274" y="198"/>
                    <a:pt x="1178" y="508"/>
                  </a:cubicBezTo>
                  <a:cubicBezTo>
                    <a:pt x="1117" y="630"/>
                    <a:pt x="1117" y="752"/>
                    <a:pt x="1117" y="874"/>
                  </a:cubicBezTo>
                  <a:cubicBezTo>
                    <a:pt x="1148" y="997"/>
                    <a:pt x="1209" y="1119"/>
                    <a:pt x="1301" y="1241"/>
                  </a:cubicBezTo>
                  <a:cubicBezTo>
                    <a:pt x="751" y="1363"/>
                    <a:pt x="506" y="2035"/>
                    <a:pt x="873" y="2463"/>
                  </a:cubicBezTo>
                  <a:cubicBezTo>
                    <a:pt x="720" y="2493"/>
                    <a:pt x="598" y="2555"/>
                    <a:pt x="476" y="2677"/>
                  </a:cubicBezTo>
                  <a:cubicBezTo>
                    <a:pt x="1" y="3129"/>
                    <a:pt x="715" y="3833"/>
                    <a:pt x="1266" y="3833"/>
                  </a:cubicBezTo>
                  <a:cubicBezTo>
                    <a:pt x="1460" y="3833"/>
                    <a:pt x="1633" y="3746"/>
                    <a:pt x="1728" y="3532"/>
                  </a:cubicBezTo>
                  <a:lnTo>
                    <a:pt x="1728" y="3471"/>
                  </a:lnTo>
                  <a:cubicBezTo>
                    <a:pt x="1820" y="3227"/>
                    <a:pt x="1789" y="2921"/>
                    <a:pt x="1606" y="2738"/>
                  </a:cubicBezTo>
                  <a:cubicBezTo>
                    <a:pt x="2156" y="2616"/>
                    <a:pt x="2400" y="1944"/>
                    <a:pt x="2034" y="1516"/>
                  </a:cubicBezTo>
                  <a:cubicBezTo>
                    <a:pt x="2309" y="1455"/>
                    <a:pt x="2522" y="1271"/>
                    <a:pt x="2584" y="997"/>
                  </a:cubicBezTo>
                  <a:lnTo>
                    <a:pt x="2584" y="935"/>
                  </a:lnTo>
                  <a:cubicBezTo>
                    <a:pt x="2706" y="569"/>
                    <a:pt x="2492" y="172"/>
                    <a:pt x="2125" y="50"/>
                  </a:cubicBezTo>
                  <a:cubicBezTo>
                    <a:pt x="2038" y="16"/>
                    <a:pt x="1949" y="0"/>
                    <a:pt x="18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2" name="Google Shape;2342;p68"/>
            <p:cNvSpPr/>
            <p:nvPr/>
          </p:nvSpPr>
          <p:spPr>
            <a:xfrm>
              <a:off x="3336824" y="1921390"/>
              <a:ext cx="657657" cy="590501"/>
            </a:xfrm>
            <a:custGeom>
              <a:avLst/>
              <a:gdLst/>
              <a:ahLst/>
              <a:cxnLst/>
              <a:rect l="l" t="t" r="r" b="b"/>
              <a:pathLst>
                <a:path w="3594" h="3227" extrusionOk="0">
                  <a:moveTo>
                    <a:pt x="2261" y="1"/>
                  </a:moveTo>
                  <a:lnTo>
                    <a:pt x="2200" y="31"/>
                  </a:lnTo>
                  <a:cubicBezTo>
                    <a:pt x="2076" y="120"/>
                    <a:pt x="1930" y="168"/>
                    <a:pt x="1782" y="168"/>
                  </a:cubicBezTo>
                  <a:cubicBezTo>
                    <a:pt x="1676" y="168"/>
                    <a:pt x="1569" y="143"/>
                    <a:pt x="1467" y="92"/>
                  </a:cubicBezTo>
                  <a:lnTo>
                    <a:pt x="1467" y="92"/>
                  </a:lnTo>
                  <a:cubicBezTo>
                    <a:pt x="1491" y="553"/>
                    <a:pt x="1111" y="899"/>
                    <a:pt x="693" y="899"/>
                  </a:cubicBezTo>
                  <a:cubicBezTo>
                    <a:pt x="585" y="899"/>
                    <a:pt x="474" y="876"/>
                    <a:pt x="367" y="825"/>
                  </a:cubicBezTo>
                  <a:lnTo>
                    <a:pt x="367" y="825"/>
                  </a:lnTo>
                  <a:cubicBezTo>
                    <a:pt x="398" y="1100"/>
                    <a:pt x="276" y="1345"/>
                    <a:pt x="31" y="1497"/>
                  </a:cubicBezTo>
                  <a:lnTo>
                    <a:pt x="1" y="1528"/>
                  </a:lnTo>
                  <a:lnTo>
                    <a:pt x="978" y="2689"/>
                  </a:lnTo>
                  <a:cubicBezTo>
                    <a:pt x="1235" y="3069"/>
                    <a:pt x="1583" y="3227"/>
                    <a:pt x="1928" y="3227"/>
                  </a:cubicBezTo>
                  <a:cubicBezTo>
                    <a:pt x="2773" y="3227"/>
                    <a:pt x="3593" y="2278"/>
                    <a:pt x="2964" y="1345"/>
                  </a:cubicBezTo>
                  <a:lnTo>
                    <a:pt x="2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3" name="Google Shape;2343;p68"/>
            <p:cNvSpPr/>
            <p:nvPr/>
          </p:nvSpPr>
          <p:spPr>
            <a:xfrm>
              <a:off x="3103884" y="1672896"/>
              <a:ext cx="713834" cy="542009"/>
            </a:xfrm>
            <a:custGeom>
              <a:avLst/>
              <a:gdLst/>
              <a:ahLst/>
              <a:cxnLst/>
              <a:rect l="l" t="t" r="r" b="b"/>
              <a:pathLst>
                <a:path w="3901" h="2962" extrusionOk="0">
                  <a:moveTo>
                    <a:pt x="3055" y="0"/>
                  </a:moveTo>
                  <a:cubicBezTo>
                    <a:pt x="2907" y="0"/>
                    <a:pt x="2756" y="45"/>
                    <a:pt x="2618" y="137"/>
                  </a:cubicBezTo>
                  <a:cubicBezTo>
                    <a:pt x="2526" y="198"/>
                    <a:pt x="2435" y="289"/>
                    <a:pt x="2374" y="381"/>
                  </a:cubicBezTo>
                  <a:cubicBezTo>
                    <a:pt x="2312" y="503"/>
                    <a:pt x="2282" y="656"/>
                    <a:pt x="2282" y="809"/>
                  </a:cubicBezTo>
                  <a:cubicBezTo>
                    <a:pt x="2175" y="758"/>
                    <a:pt x="2066" y="735"/>
                    <a:pt x="1960" y="735"/>
                  </a:cubicBezTo>
                  <a:cubicBezTo>
                    <a:pt x="1550" y="735"/>
                    <a:pt x="1188" y="1081"/>
                    <a:pt x="1213" y="1542"/>
                  </a:cubicBezTo>
                  <a:cubicBezTo>
                    <a:pt x="1123" y="1497"/>
                    <a:pt x="1017" y="1469"/>
                    <a:pt x="907" y="1469"/>
                  </a:cubicBezTo>
                  <a:cubicBezTo>
                    <a:pt x="867" y="1469"/>
                    <a:pt x="826" y="1473"/>
                    <a:pt x="785" y="1481"/>
                  </a:cubicBezTo>
                  <a:cubicBezTo>
                    <a:pt x="0" y="1562"/>
                    <a:pt x="366" y="2961"/>
                    <a:pt x="1012" y="2961"/>
                  </a:cubicBezTo>
                  <a:cubicBezTo>
                    <a:pt x="1095" y="2961"/>
                    <a:pt x="1183" y="2938"/>
                    <a:pt x="1274" y="2886"/>
                  </a:cubicBezTo>
                  <a:lnTo>
                    <a:pt x="1304" y="2855"/>
                  </a:lnTo>
                  <a:cubicBezTo>
                    <a:pt x="1549" y="2703"/>
                    <a:pt x="1671" y="2458"/>
                    <a:pt x="1640" y="2183"/>
                  </a:cubicBezTo>
                  <a:lnTo>
                    <a:pt x="1640" y="2183"/>
                  </a:lnTo>
                  <a:cubicBezTo>
                    <a:pt x="1747" y="2234"/>
                    <a:pt x="1858" y="2257"/>
                    <a:pt x="1966" y="2257"/>
                  </a:cubicBezTo>
                  <a:cubicBezTo>
                    <a:pt x="2384" y="2257"/>
                    <a:pt x="2764" y="1911"/>
                    <a:pt x="2740" y="1450"/>
                  </a:cubicBezTo>
                  <a:lnTo>
                    <a:pt x="2740" y="1450"/>
                  </a:lnTo>
                  <a:cubicBezTo>
                    <a:pt x="2842" y="1501"/>
                    <a:pt x="2949" y="1526"/>
                    <a:pt x="3058" y="1526"/>
                  </a:cubicBezTo>
                  <a:cubicBezTo>
                    <a:pt x="3209" y="1526"/>
                    <a:pt x="3361" y="1478"/>
                    <a:pt x="3504" y="1389"/>
                  </a:cubicBezTo>
                  <a:lnTo>
                    <a:pt x="3534" y="1359"/>
                  </a:lnTo>
                  <a:cubicBezTo>
                    <a:pt x="3840" y="1114"/>
                    <a:pt x="3901" y="656"/>
                    <a:pt x="3687" y="350"/>
                  </a:cubicBezTo>
                  <a:cubicBezTo>
                    <a:pt x="3535" y="122"/>
                    <a:pt x="3299" y="0"/>
                    <a:pt x="3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4" name="Google Shape;2344;p68"/>
            <p:cNvSpPr/>
            <p:nvPr/>
          </p:nvSpPr>
          <p:spPr>
            <a:xfrm>
              <a:off x="4522016" y="1540462"/>
              <a:ext cx="503948" cy="570006"/>
            </a:xfrm>
            <a:custGeom>
              <a:avLst/>
              <a:gdLst/>
              <a:ahLst/>
              <a:cxnLst/>
              <a:rect l="l" t="t" r="r" b="b"/>
              <a:pathLst>
                <a:path w="2754" h="3115" extrusionOk="0">
                  <a:moveTo>
                    <a:pt x="1955" y="1"/>
                  </a:moveTo>
                  <a:cubicBezTo>
                    <a:pt x="1864" y="245"/>
                    <a:pt x="1619" y="398"/>
                    <a:pt x="1344" y="428"/>
                  </a:cubicBezTo>
                  <a:cubicBezTo>
                    <a:pt x="1192" y="221"/>
                    <a:pt x="964" y="120"/>
                    <a:pt x="738" y="120"/>
                  </a:cubicBezTo>
                  <a:cubicBezTo>
                    <a:pt x="465" y="120"/>
                    <a:pt x="195" y="267"/>
                    <a:pt x="61" y="551"/>
                  </a:cubicBezTo>
                  <a:lnTo>
                    <a:pt x="0" y="551"/>
                  </a:lnTo>
                  <a:lnTo>
                    <a:pt x="306" y="2047"/>
                  </a:lnTo>
                  <a:cubicBezTo>
                    <a:pt x="377" y="2773"/>
                    <a:pt x="925" y="3114"/>
                    <a:pt x="1478" y="3114"/>
                  </a:cubicBezTo>
                  <a:cubicBezTo>
                    <a:pt x="2113" y="3114"/>
                    <a:pt x="2754" y="2666"/>
                    <a:pt x="2688" y="1834"/>
                  </a:cubicBezTo>
                  <a:lnTo>
                    <a:pt x="2719" y="306"/>
                  </a:lnTo>
                  <a:lnTo>
                    <a:pt x="2658" y="306"/>
                  </a:lnTo>
                  <a:cubicBezTo>
                    <a:pt x="2383" y="306"/>
                    <a:pt x="2138" y="215"/>
                    <a:pt x="19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5" name="Google Shape;2345;p68"/>
            <p:cNvSpPr/>
            <p:nvPr/>
          </p:nvSpPr>
          <p:spPr>
            <a:xfrm>
              <a:off x="6345459" y="1927063"/>
              <a:ext cx="686569" cy="593794"/>
            </a:xfrm>
            <a:custGeom>
              <a:avLst/>
              <a:gdLst/>
              <a:ahLst/>
              <a:cxnLst/>
              <a:rect l="l" t="t" r="r" b="b"/>
              <a:pathLst>
                <a:path w="3752" h="3245" extrusionOk="0">
                  <a:moveTo>
                    <a:pt x="1979" y="0"/>
                  </a:moveTo>
                  <a:lnTo>
                    <a:pt x="941" y="1130"/>
                  </a:lnTo>
                  <a:cubicBezTo>
                    <a:pt x="1" y="1950"/>
                    <a:pt x="772" y="3245"/>
                    <a:pt x="1725" y="3245"/>
                  </a:cubicBezTo>
                  <a:cubicBezTo>
                    <a:pt x="1980" y="3245"/>
                    <a:pt x="2247" y="3152"/>
                    <a:pt x="2499" y="2933"/>
                  </a:cubicBezTo>
                  <a:lnTo>
                    <a:pt x="3751" y="2077"/>
                  </a:lnTo>
                  <a:lnTo>
                    <a:pt x="3721" y="2016"/>
                  </a:lnTo>
                  <a:cubicBezTo>
                    <a:pt x="3537" y="1833"/>
                    <a:pt x="3476" y="1527"/>
                    <a:pt x="3568" y="1283"/>
                  </a:cubicBezTo>
                  <a:lnTo>
                    <a:pt x="3568" y="1283"/>
                  </a:lnTo>
                  <a:cubicBezTo>
                    <a:pt x="3525" y="1290"/>
                    <a:pt x="3483" y="1294"/>
                    <a:pt x="3441" y="1294"/>
                  </a:cubicBezTo>
                  <a:cubicBezTo>
                    <a:pt x="2946" y="1294"/>
                    <a:pt x="2544" y="813"/>
                    <a:pt x="2713" y="306"/>
                  </a:cubicBezTo>
                  <a:lnTo>
                    <a:pt x="2713" y="306"/>
                  </a:lnTo>
                  <a:cubicBezTo>
                    <a:pt x="2678" y="309"/>
                    <a:pt x="2644" y="311"/>
                    <a:pt x="2611" y="311"/>
                  </a:cubicBezTo>
                  <a:cubicBezTo>
                    <a:pt x="2378" y="311"/>
                    <a:pt x="2170" y="218"/>
                    <a:pt x="2010" y="31"/>
                  </a:cubicBezTo>
                  <a:cubicBezTo>
                    <a:pt x="2010" y="31"/>
                    <a:pt x="1979" y="0"/>
                    <a:pt x="19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6" name="Google Shape;2346;p68"/>
            <p:cNvSpPr/>
            <p:nvPr/>
          </p:nvSpPr>
          <p:spPr>
            <a:xfrm>
              <a:off x="6633477" y="1703638"/>
              <a:ext cx="655644" cy="642103"/>
            </a:xfrm>
            <a:custGeom>
              <a:avLst/>
              <a:gdLst/>
              <a:ahLst/>
              <a:cxnLst/>
              <a:rect l="l" t="t" r="r" b="b"/>
              <a:pathLst>
                <a:path w="3583" h="3509" extrusionOk="0">
                  <a:moveTo>
                    <a:pt x="1034" y="0"/>
                  </a:moveTo>
                  <a:cubicBezTo>
                    <a:pt x="491" y="0"/>
                    <a:pt x="0" y="636"/>
                    <a:pt x="405" y="1221"/>
                  </a:cubicBezTo>
                  <a:cubicBezTo>
                    <a:pt x="405" y="1221"/>
                    <a:pt x="436" y="1252"/>
                    <a:pt x="436" y="1252"/>
                  </a:cubicBezTo>
                  <a:cubicBezTo>
                    <a:pt x="596" y="1439"/>
                    <a:pt x="804" y="1532"/>
                    <a:pt x="1037" y="1532"/>
                  </a:cubicBezTo>
                  <a:cubicBezTo>
                    <a:pt x="1070" y="1532"/>
                    <a:pt x="1104" y="1530"/>
                    <a:pt x="1139" y="1527"/>
                  </a:cubicBezTo>
                  <a:lnTo>
                    <a:pt x="1139" y="1527"/>
                  </a:lnTo>
                  <a:cubicBezTo>
                    <a:pt x="970" y="2034"/>
                    <a:pt x="1372" y="2515"/>
                    <a:pt x="1867" y="2515"/>
                  </a:cubicBezTo>
                  <a:cubicBezTo>
                    <a:pt x="1909" y="2515"/>
                    <a:pt x="1951" y="2511"/>
                    <a:pt x="1994" y="2504"/>
                  </a:cubicBezTo>
                  <a:lnTo>
                    <a:pt x="1994" y="2504"/>
                  </a:lnTo>
                  <a:cubicBezTo>
                    <a:pt x="1902" y="2748"/>
                    <a:pt x="1963" y="3023"/>
                    <a:pt x="2147" y="3237"/>
                  </a:cubicBezTo>
                  <a:lnTo>
                    <a:pt x="2177" y="3298"/>
                  </a:lnTo>
                  <a:cubicBezTo>
                    <a:pt x="2335" y="3440"/>
                    <a:pt x="2524" y="3509"/>
                    <a:pt x="2713" y="3509"/>
                  </a:cubicBezTo>
                  <a:cubicBezTo>
                    <a:pt x="2891" y="3509"/>
                    <a:pt x="3068" y="3447"/>
                    <a:pt x="3216" y="3329"/>
                  </a:cubicBezTo>
                  <a:cubicBezTo>
                    <a:pt x="3552" y="3023"/>
                    <a:pt x="3583" y="2565"/>
                    <a:pt x="3308" y="2229"/>
                  </a:cubicBezTo>
                  <a:cubicBezTo>
                    <a:pt x="3216" y="2138"/>
                    <a:pt x="3124" y="2076"/>
                    <a:pt x="3002" y="2046"/>
                  </a:cubicBezTo>
                  <a:cubicBezTo>
                    <a:pt x="2913" y="2001"/>
                    <a:pt x="2807" y="1973"/>
                    <a:pt x="2709" y="1973"/>
                  </a:cubicBezTo>
                  <a:cubicBezTo>
                    <a:pt x="2673" y="1973"/>
                    <a:pt x="2638" y="1977"/>
                    <a:pt x="2605" y="1985"/>
                  </a:cubicBezTo>
                  <a:cubicBezTo>
                    <a:pt x="2743" y="1487"/>
                    <a:pt x="2381" y="990"/>
                    <a:pt x="1904" y="990"/>
                  </a:cubicBezTo>
                  <a:cubicBezTo>
                    <a:pt x="1854" y="990"/>
                    <a:pt x="1802" y="996"/>
                    <a:pt x="1750" y="1007"/>
                  </a:cubicBezTo>
                  <a:cubicBezTo>
                    <a:pt x="1811" y="732"/>
                    <a:pt x="1750" y="457"/>
                    <a:pt x="1597" y="274"/>
                  </a:cubicBezTo>
                  <a:cubicBezTo>
                    <a:pt x="1428" y="81"/>
                    <a:pt x="1228" y="0"/>
                    <a:pt x="10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7" name="Google Shape;2347;p68"/>
            <p:cNvSpPr/>
            <p:nvPr/>
          </p:nvSpPr>
          <p:spPr>
            <a:xfrm>
              <a:off x="5291809" y="2891899"/>
              <a:ext cx="656193" cy="579338"/>
            </a:xfrm>
            <a:custGeom>
              <a:avLst/>
              <a:gdLst/>
              <a:ahLst/>
              <a:cxnLst/>
              <a:rect l="l" t="t" r="r" b="b"/>
              <a:pathLst>
                <a:path w="3586" h="3166" extrusionOk="0">
                  <a:moveTo>
                    <a:pt x="1477" y="1"/>
                  </a:moveTo>
                  <a:lnTo>
                    <a:pt x="622" y="1284"/>
                  </a:lnTo>
                  <a:cubicBezTo>
                    <a:pt x="1" y="2181"/>
                    <a:pt x="749" y="3165"/>
                    <a:pt x="1600" y="3165"/>
                  </a:cubicBezTo>
                  <a:cubicBezTo>
                    <a:pt x="1878" y="3165"/>
                    <a:pt x="2168" y="3060"/>
                    <a:pt x="2424" y="2811"/>
                  </a:cubicBezTo>
                  <a:lnTo>
                    <a:pt x="3585" y="1772"/>
                  </a:lnTo>
                  <a:lnTo>
                    <a:pt x="3524" y="1742"/>
                  </a:lnTo>
                  <a:cubicBezTo>
                    <a:pt x="3310" y="1559"/>
                    <a:pt x="3219" y="1314"/>
                    <a:pt x="3249" y="1039"/>
                  </a:cubicBezTo>
                  <a:lnTo>
                    <a:pt x="3249" y="1039"/>
                  </a:lnTo>
                  <a:cubicBezTo>
                    <a:pt x="3165" y="1067"/>
                    <a:pt x="3082" y="1080"/>
                    <a:pt x="3000" y="1080"/>
                  </a:cubicBezTo>
                  <a:cubicBezTo>
                    <a:pt x="2547" y="1080"/>
                    <a:pt x="2163" y="676"/>
                    <a:pt x="2241" y="184"/>
                  </a:cubicBezTo>
                  <a:lnTo>
                    <a:pt x="2241" y="184"/>
                  </a:lnTo>
                  <a:cubicBezTo>
                    <a:pt x="2163" y="213"/>
                    <a:pt x="2081" y="227"/>
                    <a:pt x="2000" y="227"/>
                  </a:cubicBezTo>
                  <a:cubicBezTo>
                    <a:pt x="1827" y="227"/>
                    <a:pt x="1653" y="165"/>
                    <a:pt x="1508" y="62"/>
                  </a:cubicBezTo>
                  <a:cubicBezTo>
                    <a:pt x="1508" y="31"/>
                    <a:pt x="1477" y="31"/>
                    <a:pt x="1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8" name="Google Shape;2348;p68"/>
            <p:cNvSpPr/>
            <p:nvPr/>
          </p:nvSpPr>
          <p:spPr>
            <a:xfrm>
              <a:off x="5453591" y="2700724"/>
              <a:ext cx="717494" cy="559759"/>
            </a:xfrm>
            <a:custGeom>
              <a:avLst/>
              <a:gdLst/>
              <a:ahLst/>
              <a:cxnLst/>
              <a:rect l="l" t="t" r="r" b="b"/>
              <a:pathLst>
                <a:path w="3921" h="3059" extrusionOk="0">
                  <a:moveTo>
                    <a:pt x="1225" y="0"/>
                  </a:moveTo>
                  <a:cubicBezTo>
                    <a:pt x="688" y="0"/>
                    <a:pt x="0" y="680"/>
                    <a:pt x="469" y="1149"/>
                  </a:cubicBezTo>
                  <a:cubicBezTo>
                    <a:pt x="469" y="1149"/>
                    <a:pt x="469" y="1179"/>
                    <a:pt x="499" y="1179"/>
                  </a:cubicBezTo>
                  <a:cubicBezTo>
                    <a:pt x="647" y="1306"/>
                    <a:pt x="824" y="1374"/>
                    <a:pt x="1000" y="1374"/>
                  </a:cubicBezTo>
                  <a:cubicBezTo>
                    <a:pt x="1078" y="1374"/>
                    <a:pt x="1157" y="1360"/>
                    <a:pt x="1233" y="1332"/>
                  </a:cubicBezTo>
                  <a:lnTo>
                    <a:pt x="1233" y="1332"/>
                  </a:lnTo>
                  <a:cubicBezTo>
                    <a:pt x="1153" y="1809"/>
                    <a:pt x="1556" y="2217"/>
                    <a:pt x="2004" y="2217"/>
                  </a:cubicBezTo>
                  <a:cubicBezTo>
                    <a:pt x="2072" y="2217"/>
                    <a:pt x="2141" y="2207"/>
                    <a:pt x="2210" y="2187"/>
                  </a:cubicBezTo>
                  <a:lnTo>
                    <a:pt x="2210" y="2187"/>
                  </a:lnTo>
                  <a:cubicBezTo>
                    <a:pt x="2180" y="2432"/>
                    <a:pt x="2271" y="2707"/>
                    <a:pt x="2485" y="2890"/>
                  </a:cubicBezTo>
                  <a:lnTo>
                    <a:pt x="2546" y="2920"/>
                  </a:lnTo>
                  <a:cubicBezTo>
                    <a:pt x="2676" y="3012"/>
                    <a:pt x="2829" y="3058"/>
                    <a:pt x="2982" y="3058"/>
                  </a:cubicBezTo>
                  <a:cubicBezTo>
                    <a:pt x="3188" y="3058"/>
                    <a:pt x="3396" y="2973"/>
                    <a:pt x="3554" y="2798"/>
                  </a:cubicBezTo>
                  <a:cubicBezTo>
                    <a:pt x="3921" y="2371"/>
                    <a:pt x="3707" y="1729"/>
                    <a:pt x="3157" y="1576"/>
                  </a:cubicBezTo>
                  <a:cubicBezTo>
                    <a:pt x="3096" y="1561"/>
                    <a:pt x="3027" y="1553"/>
                    <a:pt x="2955" y="1553"/>
                  </a:cubicBezTo>
                  <a:cubicBezTo>
                    <a:pt x="2882" y="1553"/>
                    <a:pt x="2806" y="1561"/>
                    <a:pt x="2729" y="1576"/>
                  </a:cubicBezTo>
                  <a:cubicBezTo>
                    <a:pt x="2807" y="1084"/>
                    <a:pt x="2446" y="680"/>
                    <a:pt x="1999" y="680"/>
                  </a:cubicBezTo>
                  <a:cubicBezTo>
                    <a:pt x="1919" y="680"/>
                    <a:pt x="1836" y="693"/>
                    <a:pt x="1752" y="721"/>
                  </a:cubicBezTo>
                  <a:cubicBezTo>
                    <a:pt x="1782" y="599"/>
                    <a:pt x="1752" y="446"/>
                    <a:pt x="1691" y="324"/>
                  </a:cubicBezTo>
                  <a:cubicBezTo>
                    <a:pt x="1600" y="93"/>
                    <a:pt x="1423" y="0"/>
                    <a:pt x="1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9" name="Google Shape;2349;p68"/>
            <p:cNvSpPr/>
            <p:nvPr/>
          </p:nvSpPr>
          <p:spPr>
            <a:xfrm>
              <a:off x="3370493" y="3464139"/>
              <a:ext cx="654363" cy="581717"/>
            </a:xfrm>
            <a:custGeom>
              <a:avLst/>
              <a:gdLst/>
              <a:ahLst/>
              <a:cxnLst/>
              <a:rect l="l" t="t" r="r" b="b"/>
              <a:pathLst>
                <a:path w="3576" h="3179" extrusionOk="0">
                  <a:moveTo>
                    <a:pt x="2077" y="1"/>
                  </a:moveTo>
                  <a:lnTo>
                    <a:pt x="2016" y="31"/>
                  </a:lnTo>
                  <a:cubicBezTo>
                    <a:pt x="1890" y="158"/>
                    <a:pt x="1719" y="226"/>
                    <a:pt x="1536" y="226"/>
                  </a:cubicBezTo>
                  <a:cubicBezTo>
                    <a:pt x="1453" y="226"/>
                    <a:pt x="1368" y="213"/>
                    <a:pt x="1283" y="184"/>
                  </a:cubicBezTo>
                  <a:lnTo>
                    <a:pt x="1283" y="184"/>
                  </a:lnTo>
                  <a:cubicBezTo>
                    <a:pt x="1361" y="676"/>
                    <a:pt x="999" y="1080"/>
                    <a:pt x="553" y="1080"/>
                  </a:cubicBezTo>
                  <a:cubicBezTo>
                    <a:pt x="472" y="1080"/>
                    <a:pt x="389" y="1067"/>
                    <a:pt x="306" y="1040"/>
                  </a:cubicBezTo>
                  <a:lnTo>
                    <a:pt x="306" y="1040"/>
                  </a:lnTo>
                  <a:cubicBezTo>
                    <a:pt x="336" y="1284"/>
                    <a:pt x="244" y="1559"/>
                    <a:pt x="31" y="1742"/>
                  </a:cubicBezTo>
                  <a:lnTo>
                    <a:pt x="0" y="1773"/>
                  </a:lnTo>
                  <a:lnTo>
                    <a:pt x="1100" y="2811"/>
                  </a:lnTo>
                  <a:cubicBezTo>
                    <a:pt x="1358" y="3069"/>
                    <a:pt x="1653" y="3178"/>
                    <a:pt x="1939" y="3178"/>
                  </a:cubicBezTo>
                  <a:cubicBezTo>
                    <a:pt x="2803" y="3178"/>
                    <a:pt x="3576" y="2179"/>
                    <a:pt x="2933" y="1284"/>
                  </a:cubicBezTo>
                  <a:lnTo>
                    <a:pt x="20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0" name="Google Shape;2350;p68"/>
            <p:cNvSpPr/>
            <p:nvPr/>
          </p:nvSpPr>
          <p:spPr>
            <a:xfrm>
              <a:off x="3130051" y="3227905"/>
              <a:ext cx="709626" cy="588305"/>
            </a:xfrm>
            <a:custGeom>
              <a:avLst/>
              <a:gdLst/>
              <a:ahLst/>
              <a:cxnLst/>
              <a:rect l="l" t="t" r="r" b="b"/>
              <a:pathLst>
                <a:path w="3878" h="3215" extrusionOk="0">
                  <a:moveTo>
                    <a:pt x="2811" y="0"/>
                  </a:moveTo>
                  <a:cubicBezTo>
                    <a:pt x="2661" y="0"/>
                    <a:pt x="2503" y="49"/>
                    <a:pt x="2353" y="162"/>
                  </a:cubicBezTo>
                  <a:cubicBezTo>
                    <a:pt x="2261" y="253"/>
                    <a:pt x="2169" y="345"/>
                    <a:pt x="2139" y="467"/>
                  </a:cubicBezTo>
                  <a:cubicBezTo>
                    <a:pt x="2078" y="589"/>
                    <a:pt x="2078" y="742"/>
                    <a:pt x="2078" y="864"/>
                  </a:cubicBezTo>
                  <a:cubicBezTo>
                    <a:pt x="2004" y="846"/>
                    <a:pt x="1927" y="836"/>
                    <a:pt x="1850" y="836"/>
                  </a:cubicBezTo>
                  <a:cubicBezTo>
                    <a:pt x="1673" y="836"/>
                    <a:pt x="1494" y="889"/>
                    <a:pt x="1345" y="1017"/>
                  </a:cubicBezTo>
                  <a:cubicBezTo>
                    <a:pt x="1161" y="1200"/>
                    <a:pt x="1039" y="1445"/>
                    <a:pt x="1100" y="1720"/>
                  </a:cubicBezTo>
                  <a:cubicBezTo>
                    <a:pt x="1025" y="1691"/>
                    <a:pt x="943" y="1677"/>
                    <a:pt x="861" y="1677"/>
                  </a:cubicBezTo>
                  <a:cubicBezTo>
                    <a:pt x="678" y="1677"/>
                    <a:pt x="494" y="1746"/>
                    <a:pt x="367" y="1872"/>
                  </a:cubicBezTo>
                  <a:cubicBezTo>
                    <a:pt x="31" y="2147"/>
                    <a:pt x="0" y="2605"/>
                    <a:pt x="275" y="2941"/>
                  </a:cubicBezTo>
                  <a:cubicBezTo>
                    <a:pt x="418" y="3119"/>
                    <a:pt x="633" y="3214"/>
                    <a:pt x="854" y="3214"/>
                  </a:cubicBezTo>
                  <a:cubicBezTo>
                    <a:pt x="1012" y="3214"/>
                    <a:pt x="1174" y="3166"/>
                    <a:pt x="1314" y="3064"/>
                  </a:cubicBezTo>
                  <a:lnTo>
                    <a:pt x="1345" y="3033"/>
                  </a:lnTo>
                  <a:cubicBezTo>
                    <a:pt x="1558" y="2850"/>
                    <a:pt x="1650" y="2575"/>
                    <a:pt x="1620" y="2331"/>
                  </a:cubicBezTo>
                  <a:lnTo>
                    <a:pt x="1620" y="2331"/>
                  </a:lnTo>
                  <a:cubicBezTo>
                    <a:pt x="1703" y="2358"/>
                    <a:pt x="1786" y="2371"/>
                    <a:pt x="1867" y="2371"/>
                  </a:cubicBezTo>
                  <a:cubicBezTo>
                    <a:pt x="2313" y="2371"/>
                    <a:pt x="2675" y="1967"/>
                    <a:pt x="2597" y="1475"/>
                  </a:cubicBezTo>
                  <a:lnTo>
                    <a:pt x="2597" y="1475"/>
                  </a:lnTo>
                  <a:cubicBezTo>
                    <a:pt x="2682" y="1504"/>
                    <a:pt x="2767" y="1517"/>
                    <a:pt x="2850" y="1517"/>
                  </a:cubicBezTo>
                  <a:cubicBezTo>
                    <a:pt x="3033" y="1517"/>
                    <a:pt x="3204" y="1449"/>
                    <a:pt x="3330" y="1322"/>
                  </a:cubicBezTo>
                  <a:lnTo>
                    <a:pt x="3391" y="1292"/>
                  </a:lnTo>
                  <a:cubicBezTo>
                    <a:pt x="3877" y="733"/>
                    <a:pt x="3397" y="0"/>
                    <a:pt x="28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1" name="Google Shape;2351;p68"/>
            <p:cNvSpPr/>
            <p:nvPr/>
          </p:nvSpPr>
          <p:spPr>
            <a:xfrm>
              <a:off x="7175295" y="3335683"/>
              <a:ext cx="644848" cy="497726"/>
            </a:xfrm>
            <a:custGeom>
              <a:avLst/>
              <a:gdLst/>
              <a:ahLst/>
              <a:cxnLst/>
              <a:rect l="l" t="t" r="r" b="b"/>
              <a:pathLst>
                <a:path w="3524" h="2720" extrusionOk="0">
                  <a:moveTo>
                    <a:pt x="3096" y="0"/>
                  </a:moveTo>
                  <a:lnTo>
                    <a:pt x="1569" y="214"/>
                  </a:lnTo>
                  <a:cubicBezTo>
                    <a:pt x="0" y="244"/>
                    <a:pt x="40" y="2567"/>
                    <a:pt x="1570" y="2567"/>
                  </a:cubicBezTo>
                  <a:cubicBezTo>
                    <a:pt x="1590" y="2567"/>
                    <a:pt x="1610" y="2567"/>
                    <a:pt x="1630" y="2566"/>
                  </a:cubicBezTo>
                  <a:lnTo>
                    <a:pt x="3157" y="2719"/>
                  </a:lnTo>
                  <a:lnTo>
                    <a:pt x="3157" y="2658"/>
                  </a:lnTo>
                  <a:cubicBezTo>
                    <a:pt x="3157" y="2383"/>
                    <a:pt x="3279" y="2139"/>
                    <a:pt x="3524" y="2016"/>
                  </a:cubicBezTo>
                  <a:cubicBezTo>
                    <a:pt x="3279" y="1864"/>
                    <a:pt x="3126" y="1619"/>
                    <a:pt x="3126" y="1375"/>
                  </a:cubicBezTo>
                  <a:cubicBezTo>
                    <a:pt x="3126" y="1100"/>
                    <a:pt x="3249" y="856"/>
                    <a:pt x="3493" y="703"/>
                  </a:cubicBezTo>
                  <a:cubicBezTo>
                    <a:pt x="3249" y="550"/>
                    <a:pt x="3096" y="306"/>
                    <a:pt x="3096" y="61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2" name="Google Shape;2352;p68"/>
            <p:cNvSpPr/>
            <p:nvPr/>
          </p:nvSpPr>
          <p:spPr>
            <a:xfrm>
              <a:off x="7741632" y="3201555"/>
              <a:ext cx="307785" cy="764156"/>
            </a:xfrm>
            <a:custGeom>
              <a:avLst/>
              <a:gdLst/>
              <a:ahLst/>
              <a:cxnLst/>
              <a:rect l="l" t="t" r="r" b="b"/>
              <a:pathLst>
                <a:path w="1682" h="4176" extrusionOk="0">
                  <a:moveTo>
                    <a:pt x="765" y="0"/>
                  </a:moveTo>
                  <a:cubicBezTo>
                    <a:pt x="337" y="0"/>
                    <a:pt x="1" y="336"/>
                    <a:pt x="1" y="733"/>
                  </a:cubicBezTo>
                  <a:lnTo>
                    <a:pt x="1" y="794"/>
                  </a:lnTo>
                  <a:cubicBezTo>
                    <a:pt x="1" y="1039"/>
                    <a:pt x="154" y="1314"/>
                    <a:pt x="368" y="1436"/>
                  </a:cubicBezTo>
                  <a:cubicBezTo>
                    <a:pt x="154" y="1589"/>
                    <a:pt x="1" y="1833"/>
                    <a:pt x="31" y="2108"/>
                  </a:cubicBezTo>
                  <a:cubicBezTo>
                    <a:pt x="31" y="2352"/>
                    <a:pt x="184" y="2597"/>
                    <a:pt x="398" y="2749"/>
                  </a:cubicBezTo>
                  <a:cubicBezTo>
                    <a:pt x="184" y="2872"/>
                    <a:pt x="31" y="3116"/>
                    <a:pt x="62" y="3391"/>
                  </a:cubicBezTo>
                  <a:lnTo>
                    <a:pt x="62" y="3452"/>
                  </a:lnTo>
                  <a:cubicBezTo>
                    <a:pt x="91" y="3944"/>
                    <a:pt x="449" y="4176"/>
                    <a:pt x="812" y="4176"/>
                  </a:cubicBezTo>
                  <a:cubicBezTo>
                    <a:pt x="1214" y="4176"/>
                    <a:pt x="1622" y="3891"/>
                    <a:pt x="1589" y="3360"/>
                  </a:cubicBezTo>
                  <a:cubicBezTo>
                    <a:pt x="1589" y="3238"/>
                    <a:pt x="1559" y="3116"/>
                    <a:pt x="1498" y="3024"/>
                  </a:cubicBezTo>
                  <a:cubicBezTo>
                    <a:pt x="1406" y="2902"/>
                    <a:pt x="1315" y="2780"/>
                    <a:pt x="1192" y="2719"/>
                  </a:cubicBezTo>
                  <a:cubicBezTo>
                    <a:pt x="1681" y="2413"/>
                    <a:pt x="1651" y="1711"/>
                    <a:pt x="1162" y="1405"/>
                  </a:cubicBezTo>
                  <a:cubicBezTo>
                    <a:pt x="1284" y="1344"/>
                    <a:pt x="1376" y="1222"/>
                    <a:pt x="1437" y="1100"/>
                  </a:cubicBezTo>
                  <a:cubicBezTo>
                    <a:pt x="1498" y="978"/>
                    <a:pt x="1528" y="886"/>
                    <a:pt x="1528" y="764"/>
                  </a:cubicBezTo>
                  <a:cubicBezTo>
                    <a:pt x="1498" y="336"/>
                    <a:pt x="1162" y="0"/>
                    <a:pt x="7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3" name="Google Shape;2353;p68"/>
            <p:cNvSpPr/>
            <p:nvPr/>
          </p:nvSpPr>
          <p:spPr>
            <a:xfrm>
              <a:off x="4322562" y="1373166"/>
              <a:ext cx="819967" cy="324986"/>
            </a:xfrm>
            <a:custGeom>
              <a:avLst/>
              <a:gdLst/>
              <a:ahLst/>
              <a:cxnLst/>
              <a:rect l="l" t="t" r="r" b="b"/>
              <a:pathLst>
                <a:path w="4481" h="1776" extrusionOk="0">
                  <a:moveTo>
                    <a:pt x="3654" y="1"/>
                  </a:moveTo>
                  <a:cubicBezTo>
                    <a:pt x="3634" y="1"/>
                    <a:pt x="3615" y="1"/>
                    <a:pt x="3595" y="3"/>
                  </a:cubicBezTo>
                  <a:cubicBezTo>
                    <a:pt x="3473" y="3"/>
                    <a:pt x="3351" y="64"/>
                    <a:pt x="3259" y="125"/>
                  </a:cubicBezTo>
                  <a:cubicBezTo>
                    <a:pt x="3137" y="186"/>
                    <a:pt x="3045" y="308"/>
                    <a:pt x="2984" y="430"/>
                  </a:cubicBezTo>
                  <a:cubicBezTo>
                    <a:pt x="2832" y="223"/>
                    <a:pt x="2604" y="122"/>
                    <a:pt x="2378" y="122"/>
                  </a:cubicBezTo>
                  <a:cubicBezTo>
                    <a:pt x="2105" y="122"/>
                    <a:pt x="1835" y="269"/>
                    <a:pt x="1701" y="553"/>
                  </a:cubicBezTo>
                  <a:cubicBezTo>
                    <a:pt x="1609" y="430"/>
                    <a:pt x="1487" y="339"/>
                    <a:pt x="1365" y="278"/>
                  </a:cubicBezTo>
                  <a:cubicBezTo>
                    <a:pt x="1279" y="256"/>
                    <a:pt x="1192" y="235"/>
                    <a:pt x="1106" y="235"/>
                  </a:cubicBezTo>
                  <a:cubicBezTo>
                    <a:pt x="1070" y="235"/>
                    <a:pt x="1034" y="238"/>
                    <a:pt x="998" y="247"/>
                  </a:cubicBezTo>
                  <a:cubicBezTo>
                    <a:pt x="0" y="277"/>
                    <a:pt x="50" y="1775"/>
                    <a:pt x="1059" y="1775"/>
                  </a:cubicBezTo>
                  <a:cubicBezTo>
                    <a:pt x="1070" y="1775"/>
                    <a:pt x="1080" y="1775"/>
                    <a:pt x="1090" y="1775"/>
                  </a:cubicBezTo>
                  <a:lnTo>
                    <a:pt x="1151" y="1775"/>
                  </a:lnTo>
                  <a:cubicBezTo>
                    <a:pt x="1285" y="1491"/>
                    <a:pt x="1555" y="1344"/>
                    <a:pt x="1828" y="1344"/>
                  </a:cubicBezTo>
                  <a:cubicBezTo>
                    <a:pt x="2054" y="1344"/>
                    <a:pt x="2282" y="1445"/>
                    <a:pt x="2434" y="1652"/>
                  </a:cubicBezTo>
                  <a:cubicBezTo>
                    <a:pt x="2568" y="1368"/>
                    <a:pt x="2848" y="1221"/>
                    <a:pt x="3129" y="1221"/>
                  </a:cubicBezTo>
                  <a:cubicBezTo>
                    <a:pt x="3362" y="1221"/>
                    <a:pt x="3595" y="1322"/>
                    <a:pt x="3748" y="1530"/>
                  </a:cubicBezTo>
                  <a:lnTo>
                    <a:pt x="3809" y="1530"/>
                  </a:lnTo>
                  <a:cubicBezTo>
                    <a:pt x="4206" y="1469"/>
                    <a:pt x="4481" y="1103"/>
                    <a:pt x="4420" y="705"/>
                  </a:cubicBezTo>
                  <a:cubicBezTo>
                    <a:pt x="4391" y="297"/>
                    <a:pt x="4056" y="1"/>
                    <a:pt x="3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9" name="文本框 19"/>
          <p:cNvSpPr txBox="1"/>
          <p:nvPr/>
        </p:nvSpPr>
        <p:spPr>
          <a:xfrm>
            <a:off x="2861838" y="809875"/>
            <a:ext cx="2482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altLang="zh-C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黑体简体" panose="03000509000000000000" pitchFamily="65" charset="-122"/>
                <a:cs typeface="MV Boli" pitchFamily="2" charset="0"/>
                <a:sym typeface="+mn-lt"/>
              </a:rPr>
              <a:t>counting.</a:t>
            </a:r>
            <a:endParaRPr lang="zh-CN" alt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方正黑体简体" panose="03000509000000000000" pitchFamily="65" charset="-122"/>
              <a:cs typeface="MV Boli" pitchFamily="2" charset="0"/>
              <a:sym typeface="+mn-lt"/>
            </a:endParaRPr>
          </a:p>
        </p:txBody>
      </p:sp>
      <p:sp>
        <p:nvSpPr>
          <p:cNvPr id="30" name="文本框 19"/>
          <p:cNvSpPr txBox="1"/>
          <p:nvPr/>
        </p:nvSpPr>
        <p:spPr>
          <a:xfrm>
            <a:off x="3480330" y="1968888"/>
            <a:ext cx="2482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altLang="zh-C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黑体简体" panose="03000509000000000000" pitchFamily="65" charset="-122"/>
                <a:cs typeface="MV Boli" pitchFamily="2" charset="0"/>
                <a:sym typeface="+mn-lt"/>
              </a:rPr>
              <a:t>the tiger</a:t>
            </a:r>
            <a:endParaRPr lang="zh-CN" alt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方正黑体简体" panose="03000509000000000000" pitchFamily="65" charset="-122"/>
              <a:cs typeface="MV Boli" pitchFamily="2" charset="0"/>
              <a:sym typeface="+mn-lt"/>
            </a:endParaRPr>
          </a:p>
        </p:txBody>
      </p:sp>
      <p:sp>
        <p:nvSpPr>
          <p:cNvPr id="31" name="文本框 19"/>
          <p:cNvSpPr txBox="1"/>
          <p:nvPr/>
        </p:nvSpPr>
        <p:spPr>
          <a:xfrm>
            <a:off x="2952448" y="2470585"/>
            <a:ext cx="2482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altLang="zh-C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黑体简体" panose="03000509000000000000" pitchFamily="65" charset="-122"/>
                <a:cs typeface="MV Boli" pitchFamily="2" charset="0"/>
                <a:sym typeface="+mn-lt"/>
              </a:rPr>
              <a:t>climbing.</a:t>
            </a:r>
            <a:endParaRPr lang="zh-CN" alt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方正黑体简体" panose="03000509000000000000" pitchFamily="65" charset="-122"/>
              <a:cs typeface="MV Boli" pitchFamily="2" charset="0"/>
              <a:sym typeface="+mn-lt"/>
            </a:endParaRPr>
          </a:p>
        </p:txBody>
      </p:sp>
      <p:sp>
        <p:nvSpPr>
          <p:cNvPr id="32" name="文本框 19"/>
          <p:cNvSpPr txBox="1"/>
          <p:nvPr/>
        </p:nvSpPr>
        <p:spPr>
          <a:xfrm>
            <a:off x="3412359" y="3580282"/>
            <a:ext cx="4867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altLang="zh-CN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黑体简体" panose="03000509000000000000" pitchFamily="65" charset="-122"/>
                <a:cs typeface="MV Boli" pitchFamily="2" charset="0"/>
                <a:sym typeface="+mn-lt"/>
              </a:rPr>
              <a:t>the monkey</a:t>
            </a:r>
            <a:endParaRPr lang="zh-CN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方正黑体简体" panose="03000509000000000000" pitchFamily="65" charset="-122"/>
              <a:cs typeface="MV Boli" pitchFamily="2" charset="0"/>
              <a:sym typeface="+mn-lt"/>
            </a:endParaRPr>
          </a:p>
        </p:txBody>
      </p:sp>
      <p:sp>
        <p:nvSpPr>
          <p:cNvPr id="33" name="文本框 19"/>
          <p:cNvSpPr txBox="1"/>
          <p:nvPr/>
        </p:nvSpPr>
        <p:spPr>
          <a:xfrm>
            <a:off x="2985121" y="4084445"/>
            <a:ext cx="2482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altLang="zh-C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黑体简体" panose="03000509000000000000" pitchFamily="65" charset="-122"/>
                <a:cs typeface="MV Boli" pitchFamily="2" charset="0"/>
                <a:sym typeface="+mn-lt"/>
              </a:rPr>
              <a:t>swinging.</a:t>
            </a:r>
            <a:endParaRPr lang="zh-CN" alt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方正黑体简体" panose="03000509000000000000" pitchFamily="65" charset="-122"/>
              <a:cs typeface="MV Boli" pitchFamily="2" charset="0"/>
              <a:sym typeface="+mn-lt"/>
            </a:endParaRPr>
          </a:p>
        </p:txBody>
      </p:sp>
      <p:sp>
        <p:nvSpPr>
          <p:cNvPr id="34" name="文本框 19"/>
          <p:cNvSpPr txBox="1"/>
          <p:nvPr/>
        </p:nvSpPr>
        <p:spPr>
          <a:xfrm>
            <a:off x="3539515" y="5295257"/>
            <a:ext cx="34349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altLang="zh-CN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黑体简体" panose="03000509000000000000" pitchFamily="65" charset="-122"/>
                <a:cs typeface="MV Boli" pitchFamily="2" charset="0"/>
                <a:sym typeface="+mn-lt"/>
              </a:rPr>
              <a:t>the elephant</a:t>
            </a:r>
            <a:endParaRPr lang="zh-CN" alt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方正黑体简体" panose="03000509000000000000" pitchFamily="65" charset="-122"/>
              <a:cs typeface="MV Boli" pitchFamily="2" charset="0"/>
              <a:sym typeface="+mn-lt"/>
            </a:endParaRPr>
          </a:p>
        </p:txBody>
      </p:sp>
      <p:sp>
        <p:nvSpPr>
          <p:cNvPr id="35" name="文本框 19"/>
          <p:cNvSpPr txBox="1"/>
          <p:nvPr/>
        </p:nvSpPr>
        <p:spPr>
          <a:xfrm>
            <a:off x="2454985" y="5695839"/>
            <a:ext cx="50902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altLang="zh-C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黑体简体" panose="03000509000000000000" pitchFamily="65" charset="-122"/>
                <a:cs typeface="MV Boli" pitchFamily="2" charset="0"/>
                <a:sym typeface="+mn-lt"/>
              </a:rPr>
              <a:t>It’s dancing.</a:t>
            </a:r>
            <a:endParaRPr lang="zh-CN" alt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方正黑体简体" panose="03000509000000000000" pitchFamily="65" charset="-122"/>
              <a:cs typeface="MV Boli" pitchFamily="2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81313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968" y="2058866"/>
            <a:ext cx="7543269" cy="4673848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995055" y="451051"/>
            <a:ext cx="8296101" cy="1826636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344" y="869376"/>
            <a:ext cx="9214476" cy="98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1548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CE4B64F5-43D7-4AF2-B3BB-2A1B444B8FC3}"/>
              </a:ext>
            </a:extLst>
          </p:cNvPr>
          <p:cNvSpPr/>
          <p:nvPr/>
        </p:nvSpPr>
        <p:spPr>
          <a:xfrm>
            <a:off x="-14176" y="-14177"/>
            <a:ext cx="12341295" cy="68580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 defTabSz="914377">
              <a:buClr>
                <a:srgbClr val="000000"/>
              </a:buClr>
              <a:buFont typeface="Arial"/>
              <a:buNone/>
            </a:pPr>
            <a:endParaRPr lang="en-US" sz="1900" kern="0">
              <a:solidFill>
                <a:srgbClr val="FFDEDE"/>
              </a:solidFill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DD038F0-0C5E-4B42-BFC5-E840D40CEDEC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6" y="0"/>
            <a:ext cx="823327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11839C6-14E5-4EFB-AD41-3AF2D69429A7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4177" y="-14177"/>
            <a:ext cx="2469537" cy="254854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0DF7B29-1F07-499B-89C7-D69CB48FA60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65" y="208468"/>
            <a:ext cx="943195" cy="47987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72AB036-80C2-4DD5-9681-3528B54E31C6}"/>
              </a:ext>
            </a:extLst>
          </p:cNvPr>
          <p:cNvSpPr txBox="1"/>
          <p:nvPr/>
        </p:nvSpPr>
        <p:spPr>
          <a:xfrm>
            <a:off x="257461" y="688339"/>
            <a:ext cx="2628957" cy="1354209"/>
          </a:xfrm>
          <a:prstGeom prst="rect">
            <a:avLst/>
          </a:prstGeom>
          <a:noFill/>
        </p:spPr>
        <p:txBody>
          <a:bodyPr wrap="square" lIns="121912" tIns="60956" rIns="121912" bIns="60956" rtlCol="0">
            <a:sp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r>
              <a:rPr lang="en-US" sz="8000" b="1" kern="0">
                <a:solidFill>
                  <a:srgbClr val="FFDEDE"/>
                </a:solidFill>
                <a:latin typeface="Comic Sans MS" pitchFamily="66" charset="0"/>
                <a:cs typeface="Arial"/>
                <a:sym typeface="Arial"/>
              </a:rPr>
              <a:t>20</a:t>
            </a:r>
            <a:endParaRPr lang="en-US" sz="12800" b="1" kern="0" dirty="0">
              <a:solidFill>
                <a:srgbClr val="FFDEDE"/>
              </a:solidFill>
              <a:latin typeface="Comic Sans MS" pitchFamily="66" charset="0"/>
              <a:cs typeface="Arial"/>
              <a:sym typeface="Arial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0638187-2B24-478E-8BDE-4026A0A0C7E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315" y="2218110"/>
            <a:ext cx="4274061" cy="105956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41DFD89-493E-4D14-A13B-EE5BB5F18E0C}"/>
              </a:ext>
            </a:extLst>
          </p:cNvPr>
          <p:cNvSpPr txBox="1"/>
          <p:nvPr/>
        </p:nvSpPr>
        <p:spPr>
          <a:xfrm>
            <a:off x="5974087" y="2278182"/>
            <a:ext cx="3086457" cy="697627"/>
          </a:xfrm>
          <a:prstGeom prst="rect">
            <a:avLst/>
          </a:prstGeom>
          <a:noFill/>
        </p:spPr>
        <p:txBody>
          <a:bodyPr wrap="square" lIns="121912" tIns="60956" rIns="121912" bIns="60956" rtlCol="0">
            <a:sp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r>
              <a:rPr lang="en-US" sz="3700" b="1" kern="0">
                <a:solidFill>
                  <a:srgbClr val="FFDEDE"/>
                </a:solidFill>
                <a:latin typeface="Comic Sans MS" panose="030F0702030302020204" pitchFamily="66" charset="0"/>
                <a:cs typeface="Arial"/>
                <a:sym typeface="Arial"/>
              </a:rPr>
              <a:t>LESSON </a:t>
            </a:r>
            <a:r>
              <a:rPr lang="en-US" sz="3700" b="1" kern="0" dirty="0">
                <a:solidFill>
                  <a:srgbClr val="FFDEDE"/>
                </a:solidFill>
                <a:latin typeface="Comic Sans MS" panose="030F0702030302020204" pitchFamily="66" charset="0"/>
                <a:cs typeface="Arial"/>
                <a:sym typeface="Arial"/>
              </a:rPr>
              <a:t>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54B51B9-C265-45A0-B217-028C10585EA7}"/>
              </a:ext>
            </a:extLst>
          </p:cNvPr>
          <p:cNvSpPr txBox="1"/>
          <p:nvPr/>
        </p:nvSpPr>
        <p:spPr>
          <a:xfrm>
            <a:off x="3869797" y="533036"/>
            <a:ext cx="7566705" cy="16004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21912" tIns="60956" rIns="121912" bIns="60956" rtlCol="0">
            <a:sp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r>
              <a:rPr lang="en-US" sz="9600" b="1" kern="0">
                <a:solidFill>
                  <a:srgbClr val="F9A128"/>
                </a:solidFill>
                <a:latin typeface="Comic Sans MS" panose="030F0702030302020204" pitchFamily="66" charset="0"/>
                <a:cs typeface="Arial"/>
                <a:sym typeface="Arial"/>
              </a:rPr>
              <a:t>At the zoo</a:t>
            </a:r>
            <a:endParaRPr lang="en-US" sz="9600" b="1" kern="0" dirty="0">
              <a:solidFill>
                <a:srgbClr val="F9A128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43"/>
          <a:stretch/>
        </p:blipFill>
        <p:spPr bwMode="auto">
          <a:xfrm>
            <a:off x="-14176" y="5947630"/>
            <a:ext cx="2355155" cy="941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43"/>
          <a:stretch/>
        </p:blipFill>
        <p:spPr bwMode="auto">
          <a:xfrm>
            <a:off x="2060839" y="5964454"/>
            <a:ext cx="2355155" cy="941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43"/>
          <a:stretch/>
        </p:blipFill>
        <p:spPr bwMode="auto">
          <a:xfrm>
            <a:off x="4373949" y="5933453"/>
            <a:ext cx="2355155" cy="941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43"/>
          <a:stretch/>
        </p:blipFill>
        <p:spPr bwMode="auto">
          <a:xfrm>
            <a:off x="6657923" y="5957431"/>
            <a:ext cx="2355155" cy="941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43"/>
          <a:stretch/>
        </p:blipFill>
        <p:spPr bwMode="auto">
          <a:xfrm>
            <a:off x="8732938" y="6005787"/>
            <a:ext cx="3594181" cy="941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055" b="2750"/>
          <a:stretch/>
        </p:blipFill>
        <p:spPr>
          <a:xfrm>
            <a:off x="883262" y="2747893"/>
            <a:ext cx="3048426" cy="398244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100000" l="0" r="100000">
                        <a14:foregroundMark x1="73099" y1="65938" x2="78363" y2="80000"/>
                        <a14:foregroundMark x1="21053" y1="53750" x2="15789" y2="80000"/>
                        <a14:foregroundMark x1="16374" y1="82813" x2="14035" y2="84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83245" y="3659158"/>
            <a:ext cx="5443874" cy="3395789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616267" y="3035881"/>
            <a:ext cx="18020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Period 4</a:t>
            </a:r>
          </a:p>
        </p:txBody>
      </p:sp>
      <p:pic>
        <p:nvPicPr>
          <p:cNvPr id="19" name="mixkit-excited-monkey-thumping-chest-97">
            <a:hlinkClick r:id="" action="ppaction://media"/>
            <a:extLst>
              <a:ext uri="{FF2B5EF4-FFF2-40B4-BE49-F238E27FC236}">
                <a16:creationId xmlns:a16="http://schemas.microsoft.com/office/drawing/2014/main" id="{9CAB7711-E180-0401-A27C-2DE28CEE98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2972146" y="2889448"/>
            <a:ext cx="609600" cy="609600"/>
          </a:xfrm>
          <a:prstGeom prst="rect">
            <a:avLst/>
          </a:prstGeom>
        </p:spPr>
      </p:pic>
      <p:pic>
        <p:nvPicPr>
          <p:cNvPr id="29" name="Peacock animals018">
            <a:hlinkClick r:id="" action="ppaction://media"/>
            <a:extLst>
              <a:ext uri="{FF2B5EF4-FFF2-40B4-BE49-F238E27FC236}">
                <a16:creationId xmlns:a16="http://schemas.microsoft.com/office/drawing/2014/main" id="{38E9FE84-EC56-C215-B015-7A5C9677E10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3030265" y="3481331"/>
            <a:ext cx="609600" cy="609600"/>
          </a:xfrm>
          <a:prstGeom prst="rect">
            <a:avLst/>
          </a:prstGeom>
        </p:spPr>
      </p:pic>
      <p:pic>
        <p:nvPicPr>
          <p:cNvPr id="32" name="parrot sound">
            <a:hlinkClick r:id="" action="ppaction://media"/>
            <a:extLst>
              <a:ext uri="{FF2B5EF4-FFF2-40B4-BE49-F238E27FC236}">
                <a16:creationId xmlns:a16="http://schemas.microsoft.com/office/drawing/2014/main" id="{4FA71121-BA07-584C-763B-0C4D4504083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2856522" y="1633842"/>
            <a:ext cx="609600" cy="609600"/>
          </a:xfrm>
          <a:prstGeom prst="rect">
            <a:avLst/>
          </a:prstGeom>
        </p:spPr>
      </p:pic>
      <p:pic>
        <p:nvPicPr>
          <p:cNvPr id="33" name="Tiger Snarl Aggressive - QuickSounds.com">
            <a:hlinkClick r:id="" action="ppaction://media"/>
            <a:extLst>
              <a:ext uri="{FF2B5EF4-FFF2-40B4-BE49-F238E27FC236}">
                <a16:creationId xmlns:a16="http://schemas.microsoft.com/office/drawing/2014/main" id="{294B4ED6-D672-FBAF-B3B9-BA02459790E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3039725" y="4118955"/>
            <a:ext cx="609600" cy="609600"/>
          </a:xfrm>
          <a:prstGeom prst="rect">
            <a:avLst/>
          </a:prstGeom>
        </p:spPr>
      </p:pic>
      <p:pic>
        <p:nvPicPr>
          <p:cNvPr id="34" name="Horse Whinny Very High - QuickSounds.com">
            <a:hlinkClick r:id="" action="ppaction://media"/>
            <a:extLst>
              <a:ext uri="{FF2B5EF4-FFF2-40B4-BE49-F238E27FC236}">
                <a16:creationId xmlns:a16="http://schemas.microsoft.com/office/drawing/2014/main" id="{3F0703DE-469E-15E5-7056-F70400E56C49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2856522" y="2271466"/>
            <a:ext cx="609600" cy="609600"/>
          </a:xfrm>
          <a:prstGeom prst="rect">
            <a:avLst/>
          </a:prstGeom>
        </p:spPr>
      </p:pic>
      <p:pic>
        <p:nvPicPr>
          <p:cNvPr id="35" name="parrot_sounds_short">
            <a:hlinkClick r:id="" action="ppaction://media"/>
            <a:extLst>
              <a:ext uri="{FF2B5EF4-FFF2-40B4-BE49-F238E27FC236}">
                <a16:creationId xmlns:a16="http://schemas.microsoft.com/office/drawing/2014/main" id="{64F0F153-EB01-599B-A694-EE9CE9A3CA74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2947650" y="9552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63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928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08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864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3352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25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90909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454" y="1510424"/>
            <a:ext cx="8623737" cy="465782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218810" y="2084422"/>
            <a:ext cx="1858962" cy="1554163"/>
            <a:chOff x="3218810" y="2084422"/>
            <a:chExt cx="1858962" cy="1554163"/>
          </a:xfrm>
        </p:grpSpPr>
        <p:sp>
          <p:nvSpPr>
            <p:cNvPr id="5" name="Rectangle 4"/>
            <p:cNvSpPr/>
            <p:nvPr/>
          </p:nvSpPr>
          <p:spPr>
            <a:xfrm rot="19226271" flipV="1">
              <a:off x="3309823" y="2936342"/>
              <a:ext cx="876711" cy="195218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1" name="Rectangle 10"/>
            <p:cNvSpPr/>
            <p:nvPr/>
          </p:nvSpPr>
          <p:spPr>
            <a:xfrm rot="10800000" flipV="1">
              <a:off x="4046209" y="2666285"/>
              <a:ext cx="876711" cy="195218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12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8810" y="2084422"/>
              <a:ext cx="1858962" cy="1554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8" name="Speech Bubble: Rectangle 17">
            <a:extLst>
              <a:ext uri="{FF2B5EF4-FFF2-40B4-BE49-F238E27FC236}">
                <a16:creationId xmlns:a16="http://schemas.microsoft.com/office/drawing/2014/main" id="{01CEBE35-E0C8-561B-46F1-B8B0CC35146C}"/>
              </a:ext>
            </a:extLst>
          </p:cNvPr>
          <p:cNvSpPr/>
          <p:nvPr/>
        </p:nvSpPr>
        <p:spPr>
          <a:xfrm>
            <a:off x="3620526" y="323636"/>
            <a:ext cx="5180792" cy="1377328"/>
          </a:xfrm>
          <a:prstGeom prst="wedgeRectCallout">
            <a:avLst>
              <a:gd name="adj1" fmla="val 92586"/>
              <a:gd name="adj2" fmla="val -59993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It’s …</a:t>
            </a:r>
          </a:p>
        </p:txBody>
      </p:sp>
      <p:sp>
        <p:nvSpPr>
          <p:cNvPr id="13" name="Speech Bubble: Rectangle 12">
            <a:extLst>
              <a:ext uri="{FF2B5EF4-FFF2-40B4-BE49-F238E27FC236}">
                <a16:creationId xmlns:a16="http://schemas.microsoft.com/office/drawing/2014/main" id="{83E4CA2D-E374-32B4-ABC5-8FB2DE27942B}"/>
              </a:ext>
            </a:extLst>
          </p:cNvPr>
          <p:cNvSpPr/>
          <p:nvPr/>
        </p:nvSpPr>
        <p:spPr>
          <a:xfrm>
            <a:off x="458551" y="305074"/>
            <a:ext cx="2684699" cy="1377328"/>
          </a:xfrm>
          <a:prstGeom prst="wedgeRectCallout">
            <a:avLst>
              <a:gd name="adj1" fmla="val -5932"/>
              <a:gd name="adj2" fmla="val 1053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What can you see?</a:t>
            </a:r>
          </a:p>
        </p:txBody>
      </p:sp>
      <p:sp>
        <p:nvSpPr>
          <p:cNvPr id="14" name="Speech Bubble: Rectangle 13">
            <a:extLst>
              <a:ext uri="{FF2B5EF4-FFF2-40B4-BE49-F238E27FC236}">
                <a16:creationId xmlns:a16="http://schemas.microsoft.com/office/drawing/2014/main" id="{E6AAEA02-D72B-55BD-1C13-011186E2958D}"/>
              </a:ext>
            </a:extLst>
          </p:cNvPr>
          <p:cNvSpPr/>
          <p:nvPr/>
        </p:nvSpPr>
        <p:spPr>
          <a:xfrm>
            <a:off x="9278595" y="464699"/>
            <a:ext cx="2684699" cy="1377328"/>
          </a:xfrm>
          <a:prstGeom prst="wedgeRectCallout">
            <a:avLst>
              <a:gd name="adj1" fmla="val -34315"/>
              <a:gd name="adj2" fmla="val 94312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an elephant</a:t>
            </a:r>
          </a:p>
        </p:txBody>
      </p:sp>
      <p:sp>
        <p:nvSpPr>
          <p:cNvPr id="17" name="Speech Bubble: Rectangle 16">
            <a:extLst>
              <a:ext uri="{FF2B5EF4-FFF2-40B4-BE49-F238E27FC236}">
                <a16:creationId xmlns:a16="http://schemas.microsoft.com/office/drawing/2014/main" id="{8B11FB1B-1C09-23D4-2BDC-BC3BE66DB404}"/>
              </a:ext>
            </a:extLst>
          </p:cNvPr>
          <p:cNvSpPr/>
          <p:nvPr/>
        </p:nvSpPr>
        <p:spPr>
          <a:xfrm>
            <a:off x="3620526" y="319401"/>
            <a:ext cx="5180792" cy="1377328"/>
          </a:xfrm>
          <a:prstGeom prst="wedgeRectCallout">
            <a:avLst>
              <a:gd name="adj1" fmla="val 92586"/>
              <a:gd name="adj2" fmla="val -59993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What’s the elephant doing?</a:t>
            </a:r>
          </a:p>
        </p:txBody>
      </p:sp>
    </p:spTree>
    <p:extLst>
      <p:ext uri="{BB962C8B-B14F-4D97-AF65-F5344CB8AC3E}">
        <p14:creationId xmlns:p14="http://schemas.microsoft.com/office/powerpoint/2010/main" val="1534396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454" y="1510424"/>
            <a:ext cx="8623737" cy="465782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218810" y="2084422"/>
            <a:ext cx="1858962" cy="1554163"/>
            <a:chOff x="3218810" y="2084422"/>
            <a:chExt cx="1858962" cy="1554163"/>
          </a:xfrm>
        </p:grpSpPr>
        <p:sp>
          <p:nvSpPr>
            <p:cNvPr id="5" name="Rectangle 4"/>
            <p:cNvSpPr/>
            <p:nvPr/>
          </p:nvSpPr>
          <p:spPr>
            <a:xfrm rot="19226271" flipV="1">
              <a:off x="3309823" y="2936342"/>
              <a:ext cx="876711" cy="195218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1" name="Rectangle 10"/>
            <p:cNvSpPr/>
            <p:nvPr/>
          </p:nvSpPr>
          <p:spPr>
            <a:xfrm rot="10800000" flipV="1">
              <a:off x="4046209" y="2666285"/>
              <a:ext cx="876711" cy="195218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12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8810" y="2084422"/>
              <a:ext cx="1858962" cy="1554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7190609" y="2355218"/>
            <a:ext cx="1540247" cy="1113425"/>
            <a:chOff x="7190609" y="2355218"/>
            <a:chExt cx="1540247" cy="1113425"/>
          </a:xfrm>
        </p:grpSpPr>
        <p:sp>
          <p:nvSpPr>
            <p:cNvPr id="15" name="Rectangle 14"/>
            <p:cNvSpPr/>
            <p:nvPr/>
          </p:nvSpPr>
          <p:spPr>
            <a:xfrm rot="21061764" flipV="1">
              <a:off x="7190609" y="2914501"/>
              <a:ext cx="711017" cy="195218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6" name="Rectangle 15"/>
            <p:cNvSpPr/>
            <p:nvPr/>
          </p:nvSpPr>
          <p:spPr>
            <a:xfrm rot="12635493" flipV="1">
              <a:off x="7854145" y="3071006"/>
              <a:ext cx="876711" cy="195218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75" b="99725" l="0" r="100000">
                          <a14:foregroundMark x1="35833" y1="49038" x2="33690" y2="53984"/>
                          <a14:foregroundMark x1="64762" y1="50687" x2="66190" y2="5522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18072">
              <a:off x="7270136" y="2355218"/>
              <a:ext cx="1284721" cy="1113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8" name="Speech Bubble: Rectangle 17">
            <a:extLst>
              <a:ext uri="{FF2B5EF4-FFF2-40B4-BE49-F238E27FC236}">
                <a16:creationId xmlns:a16="http://schemas.microsoft.com/office/drawing/2014/main" id="{BB10BBDB-E02D-2DDE-DA3E-15A8F7DEDCE7}"/>
              </a:ext>
            </a:extLst>
          </p:cNvPr>
          <p:cNvSpPr/>
          <p:nvPr/>
        </p:nvSpPr>
        <p:spPr>
          <a:xfrm>
            <a:off x="9267842" y="460733"/>
            <a:ext cx="2684699" cy="1377328"/>
          </a:xfrm>
          <a:prstGeom prst="wedgeRectCallout">
            <a:avLst>
              <a:gd name="adj1" fmla="val -64143"/>
              <a:gd name="adj2" fmla="val 102963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What can you see?</a:t>
            </a:r>
          </a:p>
        </p:txBody>
      </p:sp>
      <p:sp>
        <p:nvSpPr>
          <p:cNvPr id="19" name="Speech Bubble: Rectangle 18">
            <a:extLst>
              <a:ext uri="{FF2B5EF4-FFF2-40B4-BE49-F238E27FC236}">
                <a16:creationId xmlns:a16="http://schemas.microsoft.com/office/drawing/2014/main" id="{A6A5A76B-1FD0-C530-3540-C43294D57DE8}"/>
              </a:ext>
            </a:extLst>
          </p:cNvPr>
          <p:cNvSpPr/>
          <p:nvPr/>
        </p:nvSpPr>
        <p:spPr>
          <a:xfrm>
            <a:off x="644104" y="194528"/>
            <a:ext cx="2684699" cy="1377328"/>
          </a:xfrm>
          <a:prstGeom prst="wedgeRectCallout">
            <a:avLst>
              <a:gd name="adj1" fmla="val 52382"/>
              <a:gd name="adj2" fmla="val 106383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a monkey</a:t>
            </a:r>
          </a:p>
        </p:txBody>
      </p:sp>
      <p:sp>
        <p:nvSpPr>
          <p:cNvPr id="20" name="Speech Bubble: Rectangle 19">
            <a:extLst>
              <a:ext uri="{FF2B5EF4-FFF2-40B4-BE49-F238E27FC236}">
                <a16:creationId xmlns:a16="http://schemas.microsoft.com/office/drawing/2014/main" id="{6BC255B1-07F2-3D10-051F-852757D48A57}"/>
              </a:ext>
            </a:extLst>
          </p:cNvPr>
          <p:cNvSpPr/>
          <p:nvPr/>
        </p:nvSpPr>
        <p:spPr>
          <a:xfrm>
            <a:off x="3696086" y="194528"/>
            <a:ext cx="5180792" cy="1377328"/>
          </a:xfrm>
          <a:prstGeom prst="wedgeRectCallout">
            <a:avLst>
              <a:gd name="adj1" fmla="val 92586"/>
              <a:gd name="adj2" fmla="val -59993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What’s the monkey doing?</a:t>
            </a:r>
          </a:p>
        </p:txBody>
      </p:sp>
    </p:spTree>
    <p:extLst>
      <p:ext uri="{BB962C8B-B14F-4D97-AF65-F5344CB8AC3E}">
        <p14:creationId xmlns:p14="http://schemas.microsoft.com/office/powerpoint/2010/main" val="2424456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454" y="1510424"/>
            <a:ext cx="8623737" cy="465782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7207492" y="1894984"/>
            <a:ext cx="1523364" cy="1381083"/>
            <a:chOff x="7207492" y="1894984"/>
            <a:chExt cx="1523364" cy="1381083"/>
          </a:xfrm>
        </p:grpSpPr>
        <p:sp>
          <p:nvSpPr>
            <p:cNvPr id="15" name="Rectangle 14"/>
            <p:cNvSpPr/>
            <p:nvPr/>
          </p:nvSpPr>
          <p:spPr>
            <a:xfrm rot="21061764" flipV="1">
              <a:off x="7207492" y="2936342"/>
              <a:ext cx="711017" cy="195218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6" name="Rectangle 15"/>
            <p:cNvSpPr/>
            <p:nvPr/>
          </p:nvSpPr>
          <p:spPr>
            <a:xfrm rot="12635493" flipV="1">
              <a:off x="7854145" y="3071006"/>
              <a:ext cx="876711" cy="195218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37112">
              <a:off x="7507502" y="1894984"/>
              <a:ext cx="843756" cy="13810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3309823" y="2208867"/>
            <a:ext cx="1613097" cy="939382"/>
            <a:chOff x="3309823" y="2208867"/>
            <a:chExt cx="1613097" cy="939382"/>
          </a:xfrm>
        </p:grpSpPr>
        <p:sp>
          <p:nvSpPr>
            <p:cNvPr id="5" name="Rectangle 4"/>
            <p:cNvSpPr/>
            <p:nvPr/>
          </p:nvSpPr>
          <p:spPr>
            <a:xfrm rot="19226271" flipV="1">
              <a:off x="3309823" y="2936342"/>
              <a:ext cx="876711" cy="19521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C000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1" name="Rectangle 10"/>
            <p:cNvSpPr/>
            <p:nvPr/>
          </p:nvSpPr>
          <p:spPr>
            <a:xfrm rot="10800000" flipV="1">
              <a:off x="4046209" y="2666285"/>
              <a:ext cx="876711" cy="19521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C000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82394">
              <a:off x="3442290" y="2208867"/>
              <a:ext cx="1172396" cy="9393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2" name="Speech Bubble: Rectangle 11">
            <a:extLst>
              <a:ext uri="{FF2B5EF4-FFF2-40B4-BE49-F238E27FC236}">
                <a16:creationId xmlns:a16="http://schemas.microsoft.com/office/drawing/2014/main" id="{BBE6FE4F-D837-CC59-A0FD-359F211B8E39}"/>
              </a:ext>
            </a:extLst>
          </p:cNvPr>
          <p:cNvSpPr/>
          <p:nvPr/>
        </p:nvSpPr>
        <p:spPr>
          <a:xfrm>
            <a:off x="458551" y="305074"/>
            <a:ext cx="2684699" cy="1377328"/>
          </a:xfrm>
          <a:prstGeom prst="wedgeRectCallout">
            <a:avLst>
              <a:gd name="adj1" fmla="val -5932"/>
              <a:gd name="adj2" fmla="val 1053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What can you see?</a:t>
            </a:r>
          </a:p>
        </p:txBody>
      </p:sp>
      <p:sp>
        <p:nvSpPr>
          <p:cNvPr id="13" name="Speech Bubble: Rectangle 12">
            <a:extLst>
              <a:ext uri="{FF2B5EF4-FFF2-40B4-BE49-F238E27FC236}">
                <a16:creationId xmlns:a16="http://schemas.microsoft.com/office/drawing/2014/main" id="{00A6AFA3-5EC4-CDB5-98A3-2CFB5BC4888C}"/>
              </a:ext>
            </a:extLst>
          </p:cNvPr>
          <p:cNvSpPr/>
          <p:nvPr/>
        </p:nvSpPr>
        <p:spPr>
          <a:xfrm>
            <a:off x="9278595" y="464699"/>
            <a:ext cx="2684699" cy="1377328"/>
          </a:xfrm>
          <a:prstGeom prst="wedgeRectCallout">
            <a:avLst>
              <a:gd name="adj1" fmla="val -34315"/>
              <a:gd name="adj2" fmla="val 94312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a tiger</a:t>
            </a:r>
          </a:p>
        </p:txBody>
      </p:sp>
      <p:sp>
        <p:nvSpPr>
          <p:cNvPr id="14" name="Speech Bubble: Rectangle 13">
            <a:extLst>
              <a:ext uri="{FF2B5EF4-FFF2-40B4-BE49-F238E27FC236}">
                <a16:creationId xmlns:a16="http://schemas.microsoft.com/office/drawing/2014/main" id="{4E1AB500-3D9C-C97D-BBCC-AC939FE3CBD6}"/>
              </a:ext>
            </a:extLst>
          </p:cNvPr>
          <p:cNvSpPr/>
          <p:nvPr/>
        </p:nvSpPr>
        <p:spPr>
          <a:xfrm>
            <a:off x="3620526" y="319401"/>
            <a:ext cx="5180792" cy="1377328"/>
          </a:xfrm>
          <a:prstGeom prst="wedgeRectCallout">
            <a:avLst>
              <a:gd name="adj1" fmla="val 92586"/>
              <a:gd name="adj2" fmla="val -59993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What’s the tiger doing?</a:t>
            </a:r>
          </a:p>
        </p:txBody>
      </p:sp>
    </p:spTree>
    <p:extLst>
      <p:ext uri="{BB962C8B-B14F-4D97-AF65-F5344CB8AC3E}">
        <p14:creationId xmlns:p14="http://schemas.microsoft.com/office/powerpoint/2010/main" val="1424977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454" y="1510424"/>
            <a:ext cx="8623737" cy="465782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7207492" y="1894984"/>
            <a:ext cx="1523364" cy="1381083"/>
            <a:chOff x="7207492" y="1894984"/>
            <a:chExt cx="1523364" cy="1381083"/>
          </a:xfrm>
        </p:grpSpPr>
        <p:sp>
          <p:nvSpPr>
            <p:cNvPr id="15" name="Rectangle 14"/>
            <p:cNvSpPr/>
            <p:nvPr/>
          </p:nvSpPr>
          <p:spPr>
            <a:xfrm rot="21061764" flipV="1">
              <a:off x="7207492" y="2936342"/>
              <a:ext cx="711017" cy="195218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6" name="Rectangle 15"/>
            <p:cNvSpPr/>
            <p:nvPr/>
          </p:nvSpPr>
          <p:spPr>
            <a:xfrm rot="12635493" flipV="1">
              <a:off x="7854145" y="3071006"/>
              <a:ext cx="876711" cy="195218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37112">
              <a:off x="7507502" y="1894984"/>
              <a:ext cx="843756" cy="13810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3309823" y="2208867"/>
            <a:ext cx="1613097" cy="939382"/>
            <a:chOff x="3309823" y="2208867"/>
            <a:chExt cx="1613097" cy="939382"/>
          </a:xfrm>
        </p:grpSpPr>
        <p:sp>
          <p:nvSpPr>
            <p:cNvPr id="5" name="Rectangle 4"/>
            <p:cNvSpPr/>
            <p:nvPr/>
          </p:nvSpPr>
          <p:spPr>
            <a:xfrm rot="19226271" flipV="1">
              <a:off x="3309823" y="2936342"/>
              <a:ext cx="876711" cy="19521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C000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1" name="Rectangle 10"/>
            <p:cNvSpPr/>
            <p:nvPr/>
          </p:nvSpPr>
          <p:spPr>
            <a:xfrm rot="10800000" flipV="1">
              <a:off x="4046209" y="2666285"/>
              <a:ext cx="876711" cy="19521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C000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82394">
              <a:off x="3442290" y="2208867"/>
              <a:ext cx="1172396" cy="9393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2" name="Speech Bubble: Rectangle 11">
            <a:extLst>
              <a:ext uri="{FF2B5EF4-FFF2-40B4-BE49-F238E27FC236}">
                <a16:creationId xmlns:a16="http://schemas.microsoft.com/office/drawing/2014/main" id="{4068B6FA-AC70-BB21-5ADB-7407B38C8F6A}"/>
              </a:ext>
            </a:extLst>
          </p:cNvPr>
          <p:cNvSpPr/>
          <p:nvPr/>
        </p:nvSpPr>
        <p:spPr>
          <a:xfrm>
            <a:off x="9267842" y="460733"/>
            <a:ext cx="2684699" cy="1377328"/>
          </a:xfrm>
          <a:prstGeom prst="wedgeRectCallout">
            <a:avLst>
              <a:gd name="adj1" fmla="val -64143"/>
              <a:gd name="adj2" fmla="val 102963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What can you see?</a:t>
            </a:r>
          </a:p>
        </p:txBody>
      </p:sp>
      <p:sp>
        <p:nvSpPr>
          <p:cNvPr id="13" name="Speech Bubble: Rectangle 12">
            <a:extLst>
              <a:ext uri="{FF2B5EF4-FFF2-40B4-BE49-F238E27FC236}">
                <a16:creationId xmlns:a16="http://schemas.microsoft.com/office/drawing/2014/main" id="{F06961B9-C517-A2F1-6613-BB7387093453}"/>
              </a:ext>
            </a:extLst>
          </p:cNvPr>
          <p:cNvSpPr/>
          <p:nvPr/>
        </p:nvSpPr>
        <p:spPr>
          <a:xfrm>
            <a:off x="644104" y="194528"/>
            <a:ext cx="2684699" cy="1377328"/>
          </a:xfrm>
          <a:prstGeom prst="wedgeRectCallout">
            <a:avLst>
              <a:gd name="adj1" fmla="val 52382"/>
              <a:gd name="adj2" fmla="val 106383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a peacock</a:t>
            </a:r>
          </a:p>
        </p:txBody>
      </p:sp>
      <p:sp>
        <p:nvSpPr>
          <p:cNvPr id="14" name="Speech Bubble: Rectangle 13">
            <a:extLst>
              <a:ext uri="{FF2B5EF4-FFF2-40B4-BE49-F238E27FC236}">
                <a16:creationId xmlns:a16="http://schemas.microsoft.com/office/drawing/2014/main" id="{8DF97E10-2961-B5E8-CBCC-161DB3DEF6FB}"/>
              </a:ext>
            </a:extLst>
          </p:cNvPr>
          <p:cNvSpPr/>
          <p:nvPr/>
        </p:nvSpPr>
        <p:spPr>
          <a:xfrm>
            <a:off x="3696086" y="194528"/>
            <a:ext cx="5180792" cy="1377328"/>
          </a:xfrm>
          <a:prstGeom prst="wedgeRectCallout">
            <a:avLst>
              <a:gd name="adj1" fmla="val 92586"/>
              <a:gd name="adj2" fmla="val -59993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What’s the peacock doing?</a:t>
            </a:r>
          </a:p>
        </p:txBody>
      </p:sp>
    </p:spTree>
    <p:extLst>
      <p:ext uri="{BB962C8B-B14F-4D97-AF65-F5344CB8AC3E}">
        <p14:creationId xmlns:p14="http://schemas.microsoft.com/office/powerpoint/2010/main" val="3315363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454" y="1510424"/>
            <a:ext cx="8623737" cy="465782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309823" y="2209364"/>
            <a:ext cx="1613097" cy="940281"/>
            <a:chOff x="3309823" y="2209364"/>
            <a:chExt cx="1613097" cy="940281"/>
          </a:xfrm>
        </p:grpSpPr>
        <p:sp>
          <p:nvSpPr>
            <p:cNvPr id="5" name="Rectangle 4"/>
            <p:cNvSpPr/>
            <p:nvPr/>
          </p:nvSpPr>
          <p:spPr>
            <a:xfrm rot="19226271" flipV="1">
              <a:off x="3309823" y="2936342"/>
              <a:ext cx="876711" cy="195218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1" name="Rectangle 10"/>
            <p:cNvSpPr/>
            <p:nvPr/>
          </p:nvSpPr>
          <p:spPr>
            <a:xfrm rot="10800000" flipV="1">
              <a:off x="4046209" y="2666285"/>
              <a:ext cx="876711" cy="195218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496804">
              <a:off x="3586345" y="2209364"/>
              <a:ext cx="848212" cy="9402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7207492" y="2180483"/>
            <a:ext cx="1523364" cy="1085741"/>
            <a:chOff x="7207492" y="2180483"/>
            <a:chExt cx="1523364" cy="1085741"/>
          </a:xfrm>
        </p:grpSpPr>
        <p:sp>
          <p:nvSpPr>
            <p:cNvPr id="15" name="Rectangle 14"/>
            <p:cNvSpPr/>
            <p:nvPr/>
          </p:nvSpPr>
          <p:spPr>
            <a:xfrm rot="21061764" flipV="1">
              <a:off x="7207492" y="2936342"/>
              <a:ext cx="711017" cy="195218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6" name="Rectangle 15"/>
            <p:cNvSpPr/>
            <p:nvPr/>
          </p:nvSpPr>
          <p:spPr>
            <a:xfrm rot="12635493" flipV="1">
              <a:off x="7854145" y="3071006"/>
              <a:ext cx="876711" cy="195218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00978">
              <a:off x="7419619" y="2180483"/>
              <a:ext cx="1019525" cy="1019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2" name="Speech Bubble: Rectangle 11">
            <a:extLst>
              <a:ext uri="{FF2B5EF4-FFF2-40B4-BE49-F238E27FC236}">
                <a16:creationId xmlns:a16="http://schemas.microsoft.com/office/drawing/2014/main" id="{1D1EBDDD-08AF-8781-0C57-C2743DE412C1}"/>
              </a:ext>
            </a:extLst>
          </p:cNvPr>
          <p:cNvSpPr/>
          <p:nvPr/>
        </p:nvSpPr>
        <p:spPr>
          <a:xfrm>
            <a:off x="458551" y="305074"/>
            <a:ext cx="2684699" cy="1377328"/>
          </a:xfrm>
          <a:prstGeom prst="wedgeRectCallout">
            <a:avLst>
              <a:gd name="adj1" fmla="val -5932"/>
              <a:gd name="adj2" fmla="val 1053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What can you see?</a:t>
            </a:r>
          </a:p>
        </p:txBody>
      </p:sp>
      <p:sp>
        <p:nvSpPr>
          <p:cNvPr id="13" name="Speech Bubble: Rectangle 12">
            <a:extLst>
              <a:ext uri="{FF2B5EF4-FFF2-40B4-BE49-F238E27FC236}">
                <a16:creationId xmlns:a16="http://schemas.microsoft.com/office/drawing/2014/main" id="{B359DE21-615A-C65F-194E-8149691C1969}"/>
              </a:ext>
            </a:extLst>
          </p:cNvPr>
          <p:cNvSpPr/>
          <p:nvPr/>
        </p:nvSpPr>
        <p:spPr>
          <a:xfrm>
            <a:off x="9278595" y="464699"/>
            <a:ext cx="2684699" cy="1377328"/>
          </a:xfrm>
          <a:prstGeom prst="wedgeRectCallout">
            <a:avLst>
              <a:gd name="adj1" fmla="val -34315"/>
              <a:gd name="adj2" fmla="val 94312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a parrot</a:t>
            </a:r>
          </a:p>
        </p:txBody>
      </p:sp>
      <p:sp>
        <p:nvSpPr>
          <p:cNvPr id="14" name="Speech Bubble: Rectangle 13">
            <a:extLst>
              <a:ext uri="{FF2B5EF4-FFF2-40B4-BE49-F238E27FC236}">
                <a16:creationId xmlns:a16="http://schemas.microsoft.com/office/drawing/2014/main" id="{35F2CF56-1F78-E943-109E-E1F80C006DD0}"/>
              </a:ext>
            </a:extLst>
          </p:cNvPr>
          <p:cNvSpPr/>
          <p:nvPr/>
        </p:nvSpPr>
        <p:spPr>
          <a:xfrm>
            <a:off x="3620526" y="319401"/>
            <a:ext cx="5180792" cy="1377328"/>
          </a:xfrm>
          <a:prstGeom prst="wedgeRectCallout">
            <a:avLst>
              <a:gd name="adj1" fmla="val 92586"/>
              <a:gd name="adj2" fmla="val -59993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What’s the parrot doing?</a:t>
            </a:r>
          </a:p>
        </p:txBody>
      </p:sp>
    </p:spTree>
    <p:extLst>
      <p:ext uri="{BB962C8B-B14F-4D97-AF65-F5344CB8AC3E}">
        <p14:creationId xmlns:p14="http://schemas.microsoft.com/office/powerpoint/2010/main" val="2240420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454" y="1510424"/>
            <a:ext cx="8623737" cy="465782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309823" y="2209364"/>
            <a:ext cx="1613097" cy="940281"/>
            <a:chOff x="3309823" y="2209364"/>
            <a:chExt cx="1613097" cy="940281"/>
          </a:xfrm>
        </p:grpSpPr>
        <p:sp>
          <p:nvSpPr>
            <p:cNvPr id="5" name="Rectangle 4"/>
            <p:cNvSpPr/>
            <p:nvPr/>
          </p:nvSpPr>
          <p:spPr>
            <a:xfrm rot="19226271" flipV="1">
              <a:off x="3309823" y="2936342"/>
              <a:ext cx="876711" cy="195218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1" name="Rectangle 10"/>
            <p:cNvSpPr/>
            <p:nvPr/>
          </p:nvSpPr>
          <p:spPr>
            <a:xfrm rot="10800000" flipV="1">
              <a:off x="4046209" y="2666285"/>
              <a:ext cx="876711" cy="195218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496804">
              <a:off x="3586345" y="2209364"/>
              <a:ext cx="848212" cy="9402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7207492" y="2180483"/>
            <a:ext cx="1523364" cy="1085741"/>
            <a:chOff x="7207492" y="2180483"/>
            <a:chExt cx="1523364" cy="1085741"/>
          </a:xfrm>
        </p:grpSpPr>
        <p:sp>
          <p:nvSpPr>
            <p:cNvPr id="15" name="Rectangle 14"/>
            <p:cNvSpPr/>
            <p:nvPr/>
          </p:nvSpPr>
          <p:spPr>
            <a:xfrm rot="21061764" flipV="1">
              <a:off x="7207492" y="2936342"/>
              <a:ext cx="711017" cy="195218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6" name="Rectangle 15"/>
            <p:cNvSpPr/>
            <p:nvPr/>
          </p:nvSpPr>
          <p:spPr>
            <a:xfrm rot="12635493" flipV="1">
              <a:off x="7854145" y="3071006"/>
              <a:ext cx="876711" cy="195218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00978">
              <a:off x="7419619" y="2180483"/>
              <a:ext cx="1019525" cy="1019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2" name="Speech Bubble: Rectangle 11">
            <a:extLst>
              <a:ext uri="{FF2B5EF4-FFF2-40B4-BE49-F238E27FC236}">
                <a16:creationId xmlns:a16="http://schemas.microsoft.com/office/drawing/2014/main" id="{B0DC1F82-9FD0-8373-135F-8D4EE50E4CC8}"/>
              </a:ext>
            </a:extLst>
          </p:cNvPr>
          <p:cNvSpPr/>
          <p:nvPr/>
        </p:nvSpPr>
        <p:spPr>
          <a:xfrm>
            <a:off x="9267842" y="460733"/>
            <a:ext cx="2684699" cy="1377328"/>
          </a:xfrm>
          <a:prstGeom prst="wedgeRectCallout">
            <a:avLst>
              <a:gd name="adj1" fmla="val -64143"/>
              <a:gd name="adj2" fmla="val 102963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What can you see?</a:t>
            </a:r>
          </a:p>
        </p:txBody>
      </p:sp>
      <p:sp>
        <p:nvSpPr>
          <p:cNvPr id="13" name="Speech Bubble: Rectangle 12">
            <a:extLst>
              <a:ext uri="{FF2B5EF4-FFF2-40B4-BE49-F238E27FC236}">
                <a16:creationId xmlns:a16="http://schemas.microsoft.com/office/drawing/2014/main" id="{3762A8F6-0170-6148-8F72-404D7EE9D779}"/>
              </a:ext>
            </a:extLst>
          </p:cNvPr>
          <p:cNvSpPr/>
          <p:nvPr/>
        </p:nvSpPr>
        <p:spPr>
          <a:xfrm>
            <a:off x="644104" y="194528"/>
            <a:ext cx="2684699" cy="1377328"/>
          </a:xfrm>
          <a:prstGeom prst="wedgeRectCallout">
            <a:avLst>
              <a:gd name="adj1" fmla="val 52382"/>
              <a:gd name="adj2" fmla="val 106383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a horse</a:t>
            </a:r>
          </a:p>
        </p:txBody>
      </p:sp>
      <p:sp>
        <p:nvSpPr>
          <p:cNvPr id="14" name="Speech Bubble: Rectangle 13">
            <a:extLst>
              <a:ext uri="{FF2B5EF4-FFF2-40B4-BE49-F238E27FC236}">
                <a16:creationId xmlns:a16="http://schemas.microsoft.com/office/drawing/2014/main" id="{FF48B691-CCEA-3A21-07A5-1863ABB747BE}"/>
              </a:ext>
            </a:extLst>
          </p:cNvPr>
          <p:cNvSpPr/>
          <p:nvPr/>
        </p:nvSpPr>
        <p:spPr>
          <a:xfrm>
            <a:off x="3696086" y="194528"/>
            <a:ext cx="5180792" cy="1377328"/>
          </a:xfrm>
          <a:prstGeom prst="wedgeRectCallout">
            <a:avLst>
              <a:gd name="adj1" fmla="val 92586"/>
              <a:gd name="adj2" fmla="val -59993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What’s the horse doing?</a:t>
            </a:r>
          </a:p>
        </p:txBody>
      </p:sp>
    </p:spTree>
    <p:extLst>
      <p:ext uri="{BB962C8B-B14F-4D97-AF65-F5344CB8AC3E}">
        <p14:creationId xmlns:p14="http://schemas.microsoft.com/office/powerpoint/2010/main" val="2352246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81632"/>
            <a:ext cx="12192000" cy="1252227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861" y="4537821"/>
            <a:ext cx="3003473" cy="1406691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866" y="4537822"/>
            <a:ext cx="1201460" cy="134198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311" y="4124913"/>
            <a:ext cx="1790496" cy="1980975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2925940" y="321267"/>
            <a:ext cx="6814539" cy="3843324"/>
            <a:chOff x="1121089" y="846927"/>
            <a:chExt cx="4590879" cy="2346995"/>
          </a:xfrm>
        </p:grpSpPr>
        <p:grpSp>
          <p:nvGrpSpPr>
            <p:cNvPr id="19" name="组合 18"/>
            <p:cNvGrpSpPr/>
            <p:nvPr/>
          </p:nvGrpSpPr>
          <p:grpSpPr>
            <a:xfrm>
              <a:off x="1121089" y="846927"/>
              <a:ext cx="4590879" cy="2346995"/>
              <a:chOff x="1130922" y="1112398"/>
              <a:chExt cx="4590879" cy="2346995"/>
            </a:xfrm>
          </p:grpSpPr>
          <p:pic>
            <p:nvPicPr>
              <p:cNvPr id="22" name="图片 21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49173" y="1112398"/>
                <a:ext cx="1546414" cy="1546414"/>
              </a:xfrm>
              <a:prstGeom prst="rect">
                <a:avLst/>
              </a:prstGeom>
            </p:spPr>
          </p:pic>
          <p:sp>
            <p:nvSpPr>
              <p:cNvPr id="21" name="矩形: 圆角 20"/>
              <p:cNvSpPr/>
              <p:nvPr/>
            </p:nvSpPr>
            <p:spPr>
              <a:xfrm>
                <a:off x="1130922" y="2349374"/>
                <a:ext cx="4590879" cy="1110019"/>
              </a:xfrm>
              <a:prstGeom prst="roundRect">
                <a:avLst/>
              </a:prstGeom>
              <a:solidFill>
                <a:srgbClr val="FFFFFF"/>
              </a:solidFill>
              <a:ln w="57150">
                <a:solidFill>
                  <a:srgbClr val="FDDDE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zh-CN" altLang="en-US" sz="4000">
                  <a:solidFill>
                    <a:prstClr val="white"/>
                  </a:solidFill>
                  <a:ea typeface="方正黑体简体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20" name="文本框 19"/>
            <p:cNvSpPr txBox="1"/>
            <p:nvPr/>
          </p:nvSpPr>
          <p:spPr>
            <a:xfrm>
              <a:off x="2998371" y="1650107"/>
              <a:ext cx="867293" cy="573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/>
              <a:r>
                <a:rPr lang="en-US" altLang="zh-CN" sz="5500" b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V Boli" pitchFamily="2" charset="0"/>
                  <a:ea typeface="方正黑体简体" panose="03000509000000000000" pitchFamily="65" charset="-122"/>
                  <a:cs typeface="MV Boli" pitchFamily="2" charset="0"/>
                  <a:sym typeface="+mn-lt"/>
                </a:rPr>
                <a:t>04</a:t>
              </a:r>
              <a:endParaRPr lang="zh-CN" altLang="en-US" sz="55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ea typeface="方正黑体简体" panose="03000509000000000000" pitchFamily="65" charset="-122"/>
                <a:cs typeface="MV Boli" pitchFamily="2" charset="0"/>
                <a:sym typeface="+mn-lt"/>
              </a:endParaRPr>
            </a:p>
          </p:txBody>
        </p:sp>
      </p:grpSp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13"/>
          <a:stretch>
            <a:fillRect/>
          </a:stretch>
        </p:blipFill>
        <p:spPr>
          <a:xfrm>
            <a:off x="237208" y="5740143"/>
            <a:ext cx="12192000" cy="735463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7906"/>
            <a:ext cx="12192000" cy="71009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94268"/>
            <a:ext cx="2792259" cy="1088341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72808"/>
            <a:ext cx="12363009" cy="48519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368" y="3054650"/>
            <a:ext cx="2943767" cy="3608159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75" y="5283817"/>
            <a:ext cx="4891672" cy="135387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1" y="372665"/>
            <a:ext cx="1866900" cy="1771651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00" y="884376"/>
            <a:ext cx="1636497" cy="1975083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399" y="213304"/>
            <a:ext cx="2155720" cy="628651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744" y="1023889"/>
            <a:ext cx="1480533" cy="628651"/>
          </a:xfrm>
          <a:prstGeom prst="rect">
            <a:avLst/>
          </a:prstGeom>
        </p:spPr>
      </p:pic>
      <p:sp>
        <p:nvSpPr>
          <p:cNvPr id="24" name="文本框 19"/>
          <p:cNvSpPr txBox="1"/>
          <p:nvPr/>
        </p:nvSpPr>
        <p:spPr>
          <a:xfrm>
            <a:off x="3223098" y="2701736"/>
            <a:ext cx="62084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altLang="zh-CN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ea typeface="方正黑体简体" panose="03000509000000000000" pitchFamily="65" charset="-122"/>
                <a:cs typeface="MV Boli" pitchFamily="2" charset="0"/>
                <a:sym typeface="+mn-lt"/>
              </a:rPr>
              <a:t>Let’s sing.</a:t>
            </a:r>
            <a:endParaRPr lang="zh-CN" altLang="en-US" sz="8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V Boli" pitchFamily="2" charset="0"/>
              <a:ea typeface="方正黑体简体" panose="03000509000000000000" pitchFamily="65" charset="-122"/>
              <a:cs typeface="MV Boli" pitchFamily="2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960072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3.54167E-6 -1.85185E-6 L 0.09752 -1.85185E-6 " pathEditMode="relative" rAng="0" ptsTypes="AA">
                                      <p:cBhvr>
                                        <p:cTn id="25" dur="5000" spd="-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11111E-6 L 0.08984 0.0037 " pathEditMode="relative" rAng="0" ptsTypes="AA">
                                      <p:cBhvr>
                                        <p:cTn id="30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23" y="185514"/>
            <a:ext cx="10868025" cy="5314950"/>
          </a:xfrm>
          <a:prstGeom prst="rect">
            <a:avLst/>
          </a:prstGeom>
        </p:spPr>
      </p:pic>
      <p:grpSp>
        <p:nvGrpSpPr>
          <p:cNvPr id="2330" name="Google Shape;2330;p68"/>
          <p:cNvGrpSpPr/>
          <p:nvPr/>
        </p:nvGrpSpPr>
        <p:grpSpPr>
          <a:xfrm>
            <a:off x="9957548" y="4922566"/>
            <a:ext cx="2234452" cy="1034888"/>
            <a:chOff x="1520151" y="1188351"/>
            <a:chExt cx="6724877" cy="3114630"/>
          </a:xfrm>
        </p:grpSpPr>
        <p:sp>
          <p:nvSpPr>
            <p:cNvPr id="2331" name="Google Shape;2331;p6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2" name="Google Shape;2332;p6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3" name="Google Shape;2333;p68"/>
            <p:cNvSpPr/>
            <p:nvPr/>
          </p:nvSpPr>
          <p:spPr>
            <a:xfrm>
              <a:off x="1520151" y="3103475"/>
              <a:ext cx="346761" cy="394521"/>
            </a:xfrm>
            <a:custGeom>
              <a:avLst/>
              <a:gdLst/>
              <a:ahLst/>
              <a:cxnLst/>
              <a:rect l="l" t="t" r="r" b="b"/>
              <a:pathLst>
                <a:path w="1895" h="2156" extrusionOk="0">
                  <a:moveTo>
                    <a:pt x="841" y="0"/>
                  </a:moveTo>
                  <a:cubicBezTo>
                    <a:pt x="515" y="0"/>
                    <a:pt x="371" y="492"/>
                    <a:pt x="703" y="658"/>
                  </a:cubicBezTo>
                  <a:cubicBezTo>
                    <a:pt x="665" y="647"/>
                    <a:pt x="628" y="642"/>
                    <a:pt x="594" y="642"/>
                  </a:cubicBezTo>
                  <a:cubicBezTo>
                    <a:pt x="247" y="642"/>
                    <a:pt x="128" y="1161"/>
                    <a:pt x="489" y="1300"/>
                  </a:cubicBezTo>
                  <a:cubicBezTo>
                    <a:pt x="466" y="1296"/>
                    <a:pt x="442" y="1294"/>
                    <a:pt x="419" y="1294"/>
                  </a:cubicBezTo>
                  <a:cubicBezTo>
                    <a:pt x="261" y="1294"/>
                    <a:pt x="115" y="1381"/>
                    <a:pt x="62" y="1514"/>
                  </a:cubicBezTo>
                  <a:cubicBezTo>
                    <a:pt x="1" y="1697"/>
                    <a:pt x="123" y="1880"/>
                    <a:pt x="306" y="1972"/>
                  </a:cubicBezTo>
                  <a:lnTo>
                    <a:pt x="367" y="1972"/>
                  </a:lnTo>
                  <a:lnTo>
                    <a:pt x="1131" y="2155"/>
                  </a:lnTo>
                  <a:cubicBezTo>
                    <a:pt x="1222" y="2064"/>
                    <a:pt x="1345" y="2002"/>
                    <a:pt x="1467" y="1972"/>
                  </a:cubicBezTo>
                  <a:cubicBezTo>
                    <a:pt x="1100" y="1514"/>
                    <a:pt x="1345" y="872"/>
                    <a:pt x="1895" y="750"/>
                  </a:cubicBezTo>
                  <a:cubicBezTo>
                    <a:pt x="1803" y="628"/>
                    <a:pt x="1742" y="506"/>
                    <a:pt x="1711" y="353"/>
                  </a:cubicBezTo>
                  <a:lnTo>
                    <a:pt x="948" y="17"/>
                  </a:lnTo>
                  <a:cubicBezTo>
                    <a:pt x="910" y="5"/>
                    <a:pt x="875" y="0"/>
                    <a:pt x="8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4" name="Google Shape;2334;p68"/>
            <p:cNvSpPr/>
            <p:nvPr/>
          </p:nvSpPr>
          <p:spPr>
            <a:xfrm>
              <a:off x="3129136" y="1581403"/>
              <a:ext cx="409160" cy="373660"/>
            </a:xfrm>
            <a:custGeom>
              <a:avLst/>
              <a:gdLst/>
              <a:ahLst/>
              <a:cxnLst/>
              <a:rect l="l" t="t" r="r" b="b"/>
              <a:pathLst>
                <a:path w="2236" h="2042" extrusionOk="0">
                  <a:moveTo>
                    <a:pt x="1572" y="0"/>
                  </a:moveTo>
                  <a:cubicBezTo>
                    <a:pt x="1340" y="0"/>
                    <a:pt x="1122" y="243"/>
                    <a:pt x="1289" y="514"/>
                  </a:cubicBezTo>
                  <a:cubicBezTo>
                    <a:pt x="1213" y="431"/>
                    <a:pt x="1122" y="395"/>
                    <a:pt x="1033" y="395"/>
                  </a:cubicBezTo>
                  <a:cubicBezTo>
                    <a:pt x="796" y="395"/>
                    <a:pt x="575" y="645"/>
                    <a:pt x="708" y="912"/>
                  </a:cubicBezTo>
                  <a:cubicBezTo>
                    <a:pt x="636" y="831"/>
                    <a:pt x="548" y="797"/>
                    <a:pt x="463" y="797"/>
                  </a:cubicBezTo>
                  <a:cubicBezTo>
                    <a:pt x="224" y="797"/>
                    <a:pt x="1" y="1061"/>
                    <a:pt x="158" y="1309"/>
                  </a:cubicBezTo>
                  <a:cubicBezTo>
                    <a:pt x="189" y="1339"/>
                    <a:pt x="189" y="1339"/>
                    <a:pt x="219" y="1370"/>
                  </a:cubicBezTo>
                  <a:lnTo>
                    <a:pt x="678" y="1950"/>
                  </a:lnTo>
                  <a:cubicBezTo>
                    <a:pt x="830" y="1950"/>
                    <a:pt x="952" y="1981"/>
                    <a:pt x="1075" y="2042"/>
                  </a:cubicBezTo>
                  <a:cubicBezTo>
                    <a:pt x="1050" y="1581"/>
                    <a:pt x="1412" y="1235"/>
                    <a:pt x="1822" y="1235"/>
                  </a:cubicBezTo>
                  <a:cubicBezTo>
                    <a:pt x="1928" y="1235"/>
                    <a:pt x="2037" y="1258"/>
                    <a:pt x="2144" y="1309"/>
                  </a:cubicBezTo>
                  <a:cubicBezTo>
                    <a:pt x="2144" y="1156"/>
                    <a:pt x="2174" y="1003"/>
                    <a:pt x="2236" y="881"/>
                  </a:cubicBezTo>
                  <a:lnTo>
                    <a:pt x="1869" y="178"/>
                  </a:lnTo>
                  <a:cubicBezTo>
                    <a:pt x="1792" y="53"/>
                    <a:pt x="1680" y="0"/>
                    <a:pt x="15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5" name="Google Shape;2335;p68"/>
            <p:cNvSpPr/>
            <p:nvPr/>
          </p:nvSpPr>
          <p:spPr>
            <a:xfrm>
              <a:off x="4538667" y="1188351"/>
              <a:ext cx="380248" cy="286009"/>
            </a:xfrm>
            <a:custGeom>
              <a:avLst/>
              <a:gdLst/>
              <a:ahLst/>
              <a:cxnLst/>
              <a:rect l="l" t="t" r="r" b="b"/>
              <a:pathLst>
                <a:path w="2078" h="1563" extrusionOk="0">
                  <a:moveTo>
                    <a:pt x="1739" y="1"/>
                  </a:moveTo>
                  <a:cubicBezTo>
                    <a:pt x="1580" y="1"/>
                    <a:pt x="1421" y="108"/>
                    <a:pt x="1406" y="310"/>
                  </a:cubicBezTo>
                  <a:cubicBezTo>
                    <a:pt x="1378" y="112"/>
                    <a:pt x="1224" y="18"/>
                    <a:pt x="1071" y="18"/>
                  </a:cubicBezTo>
                  <a:cubicBezTo>
                    <a:pt x="894" y="18"/>
                    <a:pt x="717" y="142"/>
                    <a:pt x="734" y="371"/>
                  </a:cubicBezTo>
                  <a:cubicBezTo>
                    <a:pt x="706" y="207"/>
                    <a:pt x="556" y="92"/>
                    <a:pt x="393" y="92"/>
                  </a:cubicBezTo>
                  <a:cubicBezTo>
                    <a:pt x="375" y="92"/>
                    <a:pt x="356" y="93"/>
                    <a:pt x="337" y="96"/>
                  </a:cubicBezTo>
                  <a:cubicBezTo>
                    <a:pt x="153" y="127"/>
                    <a:pt x="1" y="280"/>
                    <a:pt x="31" y="493"/>
                  </a:cubicBezTo>
                  <a:lnTo>
                    <a:pt x="31" y="555"/>
                  </a:lnTo>
                  <a:lnTo>
                    <a:pt x="184" y="1318"/>
                  </a:lnTo>
                  <a:cubicBezTo>
                    <a:pt x="306" y="1349"/>
                    <a:pt x="428" y="1440"/>
                    <a:pt x="520" y="1563"/>
                  </a:cubicBezTo>
                  <a:cubicBezTo>
                    <a:pt x="654" y="1279"/>
                    <a:pt x="924" y="1132"/>
                    <a:pt x="1197" y="1132"/>
                  </a:cubicBezTo>
                  <a:cubicBezTo>
                    <a:pt x="1423" y="1132"/>
                    <a:pt x="1651" y="1233"/>
                    <a:pt x="1803" y="1440"/>
                  </a:cubicBezTo>
                  <a:cubicBezTo>
                    <a:pt x="1864" y="1318"/>
                    <a:pt x="1956" y="1196"/>
                    <a:pt x="2078" y="1135"/>
                  </a:cubicBezTo>
                  <a:lnTo>
                    <a:pt x="2078" y="310"/>
                  </a:lnTo>
                  <a:cubicBezTo>
                    <a:pt x="2048" y="100"/>
                    <a:pt x="1893" y="1"/>
                    <a:pt x="17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6" name="Google Shape;2336;p68"/>
            <p:cNvSpPr/>
            <p:nvPr/>
          </p:nvSpPr>
          <p:spPr>
            <a:xfrm>
              <a:off x="6953517" y="1687352"/>
              <a:ext cx="380248" cy="390678"/>
            </a:xfrm>
            <a:custGeom>
              <a:avLst/>
              <a:gdLst/>
              <a:ahLst/>
              <a:cxnLst/>
              <a:rect l="l" t="t" r="r" b="b"/>
              <a:pathLst>
                <a:path w="2078" h="2135" extrusionOk="0">
                  <a:moveTo>
                    <a:pt x="812" y="0"/>
                  </a:moveTo>
                  <a:cubicBezTo>
                    <a:pt x="736" y="0"/>
                    <a:pt x="656" y="27"/>
                    <a:pt x="581" y="88"/>
                  </a:cubicBezTo>
                  <a:lnTo>
                    <a:pt x="550" y="119"/>
                  </a:lnTo>
                  <a:lnTo>
                    <a:pt x="1" y="669"/>
                  </a:lnTo>
                  <a:cubicBezTo>
                    <a:pt x="31" y="821"/>
                    <a:pt x="31" y="943"/>
                    <a:pt x="1" y="1096"/>
                  </a:cubicBezTo>
                  <a:cubicBezTo>
                    <a:pt x="53" y="1085"/>
                    <a:pt x="105" y="1079"/>
                    <a:pt x="155" y="1079"/>
                  </a:cubicBezTo>
                  <a:cubicBezTo>
                    <a:pt x="632" y="1079"/>
                    <a:pt x="994" y="1576"/>
                    <a:pt x="856" y="2074"/>
                  </a:cubicBezTo>
                  <a:cubicBezTo>
                    <a:pt x="889" y="2066"/>
                    <a:pt x="924" y="2062"/>
                    <a:pt x="960" y="2062"/>
                  </a:cubicBezTo>
                  <a:cubicBezTo>
                    <a:pt x="1058" y="2062"/>
                    <a:pt x="1164" y="2090"/>
                    <a:pt x="1253" y="2135"/>
                  </a:cubicBezTo>
                  <a:lnTo>
                    <a:pt x="1925" y="1646"/>
                  </a:lnTo>
                  <a:cubicBezTo>
                    <a:pt x="2078" y="1493"/>
                    <a:pt x="2078" y="1280"/>
                    <a:pt x="1986" y="1157"/>
                  </a:cubicBezTo>
                  <a:cubicBezTo>
                    <a:pt x="1915" y="1068"/>
                    <a:pt x="1813" y="1021"/>
                    <a:pt x="1716" y="1021"/>
                  </a:cubicBezTo>
                  <a:cubicBezTo>
                    <a:pt x="1646" y="1021"/>
                    <a:pt x="1579" y="1045"/>
                    <a:pt x="1528" y="1096"/>
                  </a:cubicBezTo>
                  <a:cubicBezTo>
                    <a:pt x="1724" y="851"/>
                    <a:pt x="1527" y="508"/>
                    <a:pt x="1268" y="508"/>
                  </a:cubicBezTo>
                  <a:cubicBezTo>
                    <a:pt x="1204" y="508"/>
                    <a:pt x="1136" y="529"/>
                    <a:pt x="1070" y="577"/>
                  </a:cubicBezTo>
                  <a:cubicBezTo>
                    <a:pt x="1283" y="316"/>
                    <a:pt x="1073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7" name="Google Shape;2337;p68"/>
            <p:cNvSpPr/>
            <p:nvPr/>
          </p:nvSpPr>
          <p:spPr>
            <a:xfrm>
              <a:off x="5762835" y="2612892"/>
              <a:ext cx="397083" cy="376405"/>
            </a:xfrm>
            <a:custGeom>
              <a:avLst/>
              <a:gdLst/>
              <a:ahLst/>
              <a:cxnLst/>
              <a:rect l="l" t="t" r="r" b="b"/>
              <a:pathLst>
                <a:path w="2170" h="2057" extrusionOk="0">
                  <a:moveTo>
                    <a:pt x="749" y="1"/>
                  </a:moveTo>
                  <a:cubicBezTo>
                    <a:pt x="652" y="1"/>
                    <a:pt x="557" y="48"/>
                    <a:pt x="490" y="132"/>
                  </a:cubicBezTo>
                  <a:lnTo>
                    <a:pt x="428" y="193"/>
                  </a:lnTo>
                  <a:lnTo>
                    <a:pt x="1" y="804"/>
                  </a:lnTo>
                  <a:cubicBezTo>
                    <a:pt x="62" y="926"/>
                    <a:pt x="62" y="1079"/>
                    <a:pt x="31" y="1231"/>
                  </a:cubicBezTo>
                  <a:cubicBezTo>
                    <a:pt x="115" y="1203"/>
                    <a:pt x="199" y="1190"/>
                    <a:pt x="281" y="1190"/>
                  </a:cubicBezTo>
                  <a:cubicBezTo>
                    <a:pt x="734" y="1190"/>
                    <a:pt x="1117" y="1590"/>
                    <a:pt x="1039" y="2056"/>
                  </a:cubicBezTo>
                  <a:cubicBezTo>
                    <a:pt x="1101" y="2041"/>
                    <a:pt x="1169" y="2033"/>
                    <a:pt x="1238" y="2033"/>
                  </a:cubicBezTo>
                  <a:cubicBezTo>
                    <a:pt x="1307" y="2033"/>
                    <a:pt x="1375" y="2041"/>
                    <a:pt x="1437" y="2056"/>
                  </a:cubicBezTo>
                  <a:lnTo>
                    <a:pt x="2048" y="1476"/>
                  </a:lnTo>
                  <a:cubicBezTo>
                    <a:pt x="2170" y="1354"/>
                    <a:pt x="2139" y="1109"/>
                    <a:pt x="2017" y="987"/>
                  </a:cubicBezTo>
                  <a:cubicBezTo>
                    <a:pt x="1941" y="941"/>
                    <a:pt x="1857" y="918"/>
                    <a:pt x="1773" y="918"/>
                  </a:cubicBezTo>
                  <a:cubicBezTo>
                    <a:pt x="1689" y="918"/>
                    <a:pt x="1605" y="941"/>
                    <a:pt x="1528" y="987"/>
                  </a:cubicBezTo>
                  <a:cubicBezTo>
                    <a:pt x="1650" y="865"/>
                    <a:pt x="1620" y="651"/>
                    <a:pt x="1498" y="559"/>
                  </a:cubicBezTo>
                  <a:cubicBezTo>
                    <a:pt x="1421" y="498"/>
                    <a:pt x="1337" y="468"/>
                    <a:pt x="1253" y="468"/>
                  </a:cubicBezTo>
                  <a:cubicBezTo>
                    <a:pt x="1169" y="468"/>
                    <a:pt x="1085" y="498"/>
                    <a:pt x="1009" y="559"/>
                  </a:cubicBezTo>
                  <a:cubicBezTo>
                    <a:pt x="1131" y="407"/>
                    <a:pt x="1101" y="193"/>
                    <a:pt x="978" y="101"/>
                  </a:cubicBezTo>
                  <a:cubicBezTo>
                    <a:pt x="910" y="32"/>
                    <a:pt x="828" y="1"/>
                    <a:pt x="7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8" name="Google Shape;2338;p68"/>
            <p:cNvSpPr/>
            <p:nvPr/>
          </p:nvSpPr>
          <p:spPr>
            <a:xfrm>
              <a:off x="3124378" y="3164592"/>
              <a:ext cx="397083" cy="378052"/>
            </a:xfrm>
            <a:custGeom>
              <a:avLst/>
              <a:gdLst/>
              <a:ahLst/>
              <a:cxnLst/>
              <a:rect l="l" t="t" r="r" b="b"/>
              <a:pathLst>
                <a:path w="2170" h="2066" extrusionOk="0">
                  <a:moveTo>
                    <a:pt x="1420" y="1"/>
                  </a:moveTo>
                  <a:cubicBezTo>
                    <a:pt x="1169" y="1"/>
                    <a:pt x="931" y="301"/>
                    <a:pt x="1131" y="569"/>
                  </a:cubicBezTo>
                  <a:cubicBezTo>
                    <a:pt x="1054" y="492"/>
                    <a:pt x="970" y="459"/>
                    <a:pt x="889" y="459"/>
                  </a:cubicBezTo>
                  <a:cubicBezTo>
                    <a:pt x="651" y="459"/>
                    <a:pt x="452" y="745"/>
                    <a:pt x="612" y="996"/>
                  </a:cubicBezTo>
                  <a:cubicBezTo>
                    <a:pt x="551" y="935"/>
                    <a:pt x="467" y="905"/>
                    <a:pt x="383" y="905"/>
                  </a:cubicBezTo>
                  <a:cubicBezTo>
                    <a:pt x="299" y="905"/>
                    <a:pt x="215" y="935"/>
                    <a:pt x="154" y="996"/>
                  </a:cubicBezTo>
                  <a:cubicBezTo>
                    <a:pt x="1" y="1119"/>
                    <a:pt x="1" y="1332"/>
                    <a:pt x="123" y="1485"/>
                  </a:cubicBezTo>
                  <a:lnTo>
                    <a:pt x="704" y="2066"/>
                  </a:lnTo>
                  <a:cubicBezTo>
                    <a:pt x="780" y="2050"/>
                    <a:pt x="849" y="2043"/>
                    <a:pt x="917" y="2043"/>
                  </a:cubicBezTo>
                  <a:cubicBezTo>
                    <a:pt x="986" y="2043"/>
                    <a:pt x="1055" y="2050"/>
                    <a:pt x="1131" y="2066"/>
                  </a:cubicBezTo>
                  <a:cubicBezTo>
                    <a:pt x="1070" y="1791"/>
                    <a:pt x="1192" y="1546"/>
                    <a:pt x="1376" y="1363"/>
                  </a:cubicBezTo>
                  <a:cubicBezTo>
                    <a:pt x="1525" y="1235"/>
                    <a:pt x="1704" y="1182"/>
                    <a:pt x="1881" y="1182"/>
                  </a:cubicBezTo>
                  <a:cubicBezTo>
                    <a:pt x="1958" y="1182"/>
                    <a:pt x="2035" y="1192"/>
                    <a:pt x="2109" y="1210"/>
                  </a:cubicBezTo>
                  <a:cubicBezTo>
                    <a:pt x="2109" y="1088"/>
                    <a:pt x="2109" y="935"/>
                    <a:pt x="2170" y="813"/>
                  </a:cubicBezTo>
                  <a:lnTo>
                    <a:pt x="1712" y="202"/>
                  </a:lnTo>
                  <a:cubicBezTo>
                    <a:pt x="1712" y="172"/>
                    <a:pt x="1681" y="141"/>
                    <a:pt x="1681" y="141"/>
                  </a:cubicBezTo>
                  <a:cubicBezTo>
                    <a:pt x="1607" y="42"/>
                    <a:pt x="1513" y="1"/>
                    <a:pt x="14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9" name="Google Shape;2339;p68"/>
            <p:cNvSpPr/>
            <p:nvPr/>
          </p:nvSpPr>
          <p:spPr>
            <a:xfrm>
              <a:off x="7959750" y="3386004"/>
              <a:ext cx="285278" cy="374575"/>
            </a:xfrm>
            <a:custGeom>
              <a:avLst/>
              <a:gdLst/>
              <a:ahLst/>
              <a:cxnLst/>
              <a:rect l="l" t="t" r="r" b="b"/>
              <a:pathLst>
                <a:path w="1559" h="2047" extrusionOk="0">
                  <a:moveTo>
                    <a:pt x="1070" y="0"/>
                  </a:moveTo>
                  <a:lnTo>
                    <a:pt x="275" y="92"/>
                  </a:lnTo>
                  <a:cubicBezTo>
                    <a:pt x="214" y="214"/>
                    <a:pt x="123" y="336"/>
                    <a:pt x="0" y="397"/>
                  </a:cubicBezTo>
                  <a:cubicBezTo>
                    <a:pt x="489" y="703"/>
                    <a:pt x="489" y="1405"/>
                    <a:pt x="31" y="1711"/>
                  </a:cubicBezTo>
                  <a:cubicBezTo>
                    <a:pt x="153" y="1772"/>
                    <a:pt x="245" y="1864"/>
                    <a:pt x="306" y="1986"/>
                  </a:cubicBezTo>
                  <a:lnTo>
                    <a:pt x="1070" y="2047"/>
                  </a:lnTo>
                  <a:lnTo>
                    <a:pt x="1131" y="2047"/>
                  </a:lnTo>
                  <a:cubicBezTo>
                    <a:pt x="1558" y="2016"/>
                    <a:pt x="1558" y="1405"/>
                    <a:pt x="1161" y="1375"/>
                  </a:cubicBezTo>
                  <a:cubicBezTo>
                    <a:pt x="1344" y="1344"/>
                    <a:pt x="1467" y="1192"/>
                    <a:pt x="1467" y="1008"/>
                  </a:cubicBezTo>
                  <a:cubicBezTo>
                    <a:pt x="1467" y="825"/>
                    <a:pt x="1314" y="703"/>
                    <a:pt x="1131" y="672"/>
                  </a:cubicBezTo>
                  <a:cubicBezTo>
                    <a:pt x="1558" y="611"/>
                    <a:pt x="1528" y="0"/>
                    <a:pt x="10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0" name="Google Shape;2340;p68"/>
            <p:cNvSpPr/>
            <p:nvPr/>
          </p:nvSpPr>
          <p:spPr>
            <a:xfrm>
              <a:off x="1922718" y="3184721"/>
              <a:ext cx="669917" cy="541643"/>
            </a:xfrm>
            <a:custGeom>
              <a:avLst/>
              <a:gdLst/>
              <a:ahLst/>
              <a:cxnLst/>
              <a:rect l="l" t="t" r="r" b="b"/>
              <a:pathLst>
                <a:path w="3661" h="2960" extrusionOk="0">
                  <a:moveTo>
                    <a:pt x="1008" y="0"/>
                  </a:moveTo>
                  <a:lnTo>
                    <a:pt x="1008" y="62"/>
                  </a:lnTo>
                  <a:cubicBezTo>
                    <a:pt x="916" y="306"/>
                    <a:pt x="703" y="489"/>
                    <a:pt x="428" y="550"/>
                  </a:cubicBezTo>
                  <a:cubicBezTo>
                    <a:pt x="794" y="1009"/>
                    <a:pt x="580" y="1650"/>
                    <a:pt x="0" y="1772"/>
                  </a:cubicBezTo>
                  <a:cubicBezTo>
                    <a:pt x="183" y="1986"/>
                    <a:pt x="244" y="2261"/>
                    <a:pt x="153" y="2536"/>
                  </a:cubicBezTo>
                  <a:lnTo>
                    <a:pt x="122" y="2597"/>
                  </a:lnTo>
                  <a:lnTo>
                    <a:pt x="1619" y="2903"/>
                  </a:lnTo>
                  <a:cubicBezTo>
                    <a:pt x="1750" y="2941"/>
                    <a:pt x="1875" y="2959"/>
                    <a:pt x="1993" y="2959"/>
                  </a:cubicBezTo>
                  <a:cubicBezTo>
                    <a:pt x="3171" y="2959"/>
                    <a:pt x="3660" y="1172"/>
                    <a:pt x="2383" y="673"/>
                  </a:cubicBezTo>
                  <a:lnTo>
                    <a:pt x="1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1" name="Google Shape;2341;p68"/>
            <p:cNvSpPr/>
            <p:nvPr/>
          </p:nvSpPr>
          <p:spPr>
            <a:xfrm>
              <a:off x="1638290" y="3013629"/>
              <a:ext cx="495164" cy="701391"/>
            </a:xfrm>
            <a:custGeom>
              <a:avLst/>
              <a:gdLst/>
              <a:ahLst/>
              <a:cxnLst/>
              <a:rect l="l" t="t" r="r" b="b"/>
              <a:pathLst>
                <a:path w="2706" h="3833" extrusionOk="0">
                  <a:moveTo>
                    <a:pt x="1862" y="0"/>
                  </a:moveTo>
                  <a:cubicBezTo>
                    <a:pt x="1554" y="0"/>
                    <a:pt x="1274" y="198"/>
                    <a:pt x="1178" y="508"/>
                  </a:cubicBezTo>
                  <a:cubicBezTo>
                    <a:pt x="1117" y="630"/>
                    <a:pt x="1117" y="752"/>
                    <a:pt x="1117" y="874"/>
                  </a:cubicBezTo>
                  <a:cubicBezTo>
                    <a:pt x="1148" y="997"/>
                    <a:pt x="1209" y="1119"/>
                    <a:pt x="1301" y="1241"/>
                  </a:cubicBezTo>
                  <a:cubicBezTo>
                    <a:pt x="751" y="1363"/>
                    <a:pt x="506" y="2035"/>
                    <a:pt x="873" y="2463"/>
                  </a:cubicBezTo>
                  <a:cubicBezTo>
                    <a:pt x="720" y="2493"/>
                    <a:pt x="598" y="2555"/>
                    <a:pt x="476" y="2677"/>
                  </a:cubicBezTo>
                  <a:cubicBezTo>
                    <a:pt x="1" y="3129"/>
                    <a:pt x="715" y="3833"/>
                    <a:pt x="1266" y="3833"/>
                  </a:cubicBezTo>
                  <a:cubicBezTo>
                    <a:pt x="1460" y="3833"/>
                    <a:pt x="1633" y="3746"/>
                    <a:pt x="1728" y="3532"/>
                  </a:cubicBezTo>
                  <a:lnTo>
                    <a:pt x="1728" y="3471"/>
                  </a:lnTo>
                  <a:cubicBezTo>
                    <a:pt x="1820" y="3227"/>
                    <a:pt x="1789" y="2921"/>
                    <a:pt x="1606" y="2738"/>
                  </a:cubicBezTo>
                  <a:cubicBezTo>
                    <a:pt x="2156" y="2616"/>
                    <a:pt x="2400" y="1944"/>
                    <a:pt x="2034" y="1516"/>
                  </a:cubicBezTo>
                  <a:cubicBezTo>
                    <a:pt x="2309" y="1455"/>
                    <a:pt x="2522" y="1271"/>
                    <a:pt x="2584" y="997"/>
                  </a:cubicBezTo>
                  <a:lnTo>
                    <a:pt x="2584" y="935"/>
                  </a:lnTo>
                  <a:cubicBezTo>
                    <a:pt x="2706" y="569"/>
                    <a:pt x="2492" y="172"/>
                    <a:pt x="2125" y="50"/>
                  </a:cubicBezTo>
                  <a:cubicBezTo>
                    <a:pt x="2038" y="16"/>
                    <a:pt x="1949" y="0"/>
                    <a:pt x="18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2" name="Google Shape;2342;p68"/>
            <p:cNvSpPr/>
            <p:nvPr/>
          </p:nvSpPr>
          <p:spPr>
            <a:xfrm>
              <a:off x="3336824" y="1921390"/>
              <a:ext cx="657657" cy="590501"/>
            </a:xfrm>
            <a:custGeom>
              <a:avLst/>
              <a:gdLst/>
              <a:ahLst/>
              <a:cxnLst/>
              <a:rect l="l" t="t" r="r" b="b"/>
              <a:pathLst>
                <a:path w="3594" h="3227" extrusionOk="0">
                  <a:moveTo>
                    <a:pt x="2261" y="1"/>
                  </a:moveTo>
                  <a:lnTo>
                    <a:pt x="2200" y="31"/>
                  </a:lnTo>
                  <a:cubicBezTo>
                    <a:pt x="2076" y="120"/>
                    <a:pt x="1930" y="168"/>
                    <a:pt x="1782" y="168"/>
                  </a:cubicBezTo>
                  <a:cubicBezTo>
                    <a:pt x="1676" y="168"/>
                    <a:pt x="1569" y="143"/>
                    <a:pt x="1467" y="92"/>
                  </a:cubicBezTo>
                  <a:lnTo>
                    <a:pt x="1467" y="92"/>
                  </a:lnTo>
                  <a:cubicBezTo>
                    <a:pt x="1491" y="553"/>
                    <a:pt x="1111" y="899"/>
                    <a:pt x="693" y="899"/>
                  </a:cubicBezTo>
                  <a:cubicBezTo>
                    <a:pt x="585" y="899"/>
                    <a:pt x="474" y="876"/>
                    <a:pt x="367" y="825"/>
                  </a:cubicBezTo>
                  <a:lnTo>
                    <a:pt x="367" y="825"/>
                  </a:lnTo>
                  <a:cubicBezTo>
                    <a:pt x="398" y="1100"/>
                    <a:pt x="276" y="1345"/>
                    <a:pt x="31" y="1497"/>
                  </a:cubicBezTo>
                  <a:lnTo>
                    <a:pt x="1" y="1528"/>
                  </a:lnTo>
                  <a:lnTo>
                    <a:pt x="978" y="2689"/>
                  </a:lnTo>
                  <a:cubicBezTo>
                    <a:pt x="1235" y="3069"/>
                    <a:pt x="1583" y="3227"/>
                    <a:pt x="1928" y="3227"/>
                  </a:cubicBezTo>
                  <a:cubicBezTo>
                    <a:pt x="2773" y="3227"/>
                    <a:pt x="3593" y="2278"/>
                    <a:pt x="2964" y="1345"/>
                  </a:cubicBezTo>
                  <a:lnTo>
                    <a:pt x="2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3" name="Google Shape;2343;p68"/>
            <p:cNvSpPr/>
            <p:nvPr/>
          </p:nvSpPr>
          <p:spPr>
            <a:xfrm>
              <a:off x="3103884" y="1672896"/>
              <a:ext cx="713834" cy="542009"/>
            </a:xfrm>
            <a:custGeom>
              <a:avLst/>
              <a:gdLst/>
              <a:ahLst/>
              <a:cxnLst/>
              <a:rect l="l" t="t" r="r" b="b"/>
              <a:pathLst>
                <a:path w="3901" h="2962" extrusionOk="0">
                  <a:moveTo>
                    <a:pt x="3055" y="0"/>
                  </a:moveTo>
                  <a:cubicBezTo>
                    <a:pt x="2907" y="0"/>
                    <a:pt x="2756" y="45"/>
                    <a:pt x="2618" y="137"/>
                  </a:cubicBezTo>
                  <a:cubicBezTo>
                    <a:pt x="2526" y="198"/>
                    <a:pt x="2435" y="289"/>
                    <a:pt x="2374" y="381"/>
                  </a:cubicBezTo>
                  <a:cubicBezTo>
                    <a:pt x="2312" y="503"/>
                    <a:pt x="2282" y="656"/>
                    <a:pt x="2282" y="809"/>
                  </a:cubicBezTo>
                  <a:cubicBezTo>
                    <a:pt x="2175" y="758"/>
                    <a:pt x="2066" y="735"/>
                    <a:pt x="1960" y="735"/>
                  </a:cubicBezTo>
                  <a:cubicBezTo>
                    <a:pt x="1550" y="735"/>
                    <a:pt x="1188" y="1081"/>
                    <a:pt x="1213" y="1542"/>
                  </a:cubicBezTo>
                  <a:cubicBezTo>
                    <a:pt x="1123" y="1497"/>
                    <a:pt x="1017" y="1469"/>
                    <a:pt x="907" y="1469"/>
                  </a:cubicBezTo>
                  <a:cubicBezTo>
                    <a:pt x="867" y="1469"/>
                    <a:pt x="826" y="1473"/>
                    <a:pt x="785" y="1481"/>
                  </a:cubicBezTo>
                  <a:cubicBezTo>
                    <a:pt x="0" y="1562"/>
                    <a:pt x="366" y="2961"/>
                    <a:pt x="1012" y="2961"/>
                  </a:cubicBezTo>
                  <a:cubicBezTo>
                    <a:pt x="1095" y="2961"/>
                    <a:pt x="1183" y="2938"/>
                    <a:pt x="1274" y="2886"/>
                  </a:cubicBezTo>
                  <a:lnTo>
                    <a:pt x="1304" y="2855"/>
                  </a:lnTo>
                  <a:cubicBezTo>
                    <a:pt x="1549" y="2703"/>
                    <a:pt x="1671" y="2458"/>
                    <a:pt x="1640" y="2183"/>
                  </a:cubicBezTo>
                  <a:lnTo>
                    <a:pt x="1640" y="2183"/>
                  </a:lnTo>
                  <a:cubicBezTo>
                    <a:pt x="1747" y="2234"/>
                    <a:pt x="1858" y="2257"/>
                    <a:pt x="1966" y="2257"/>
                  </a:cubicBezTo>
                  <a:cubicBezTo>
                    <a:pt x="2384" y="2257"/>
                    <a:pt x="2764" y="1911"/>
                    <a:pt x="2740" y="1450"/>
                  </a:cubicBezTo>
                  <a:lnTo>
                    <a:pt x="2740" y="1450"/>
                  </a:lnTo>
                  <a:cubicBezTo>
                    <a:pt x="2842" y="1501"/>
                    <a:pt x="2949" y="1526"/>
                    <a:pt x="3058" y="1526"/>
                  </a:cubicBezTo>
                  <a:cubicBezTo>
                    <a:pt x="3209" y="1526"/>
                    <a:pt x="3361" y="1478"/>
                    <a:pt x="3504" y="1389"/>
                  </a:cubicBezTo>
                  <a:lnTo>
                    <a:pt x="3534" y="1359"/>
                  </a:lnTo>
                  <a:cubicBezTo>
                    <a:pt x="3840" y="1114"/>
                    <a:pt x="3901" y="656"/>
                    <a:pt x="3687" y="350"/>
                  </a:cubicBezTo>
                  <a:cubicBezTo>
                    <a:pt x="3535" y="122"/>
                    <a:pt x="3299" y="0"/>
                    <a:pt x="3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4" name="Google Shape;2344;p68"/>
            <p:cNvSpPr/>
            <p:nvPr/>
          </p:nvSpPr>
          <p:spPr>
            <a:xfrm>
              <a:off x="4522016" y="1540462"/>
              <a:ext cx="503948" cy="570006"/>
            </a:xfrm>
            <a:custGeom>
              <a:avLst/>
              <a:gdLst/>
              <a:ahLst/>
              <a:cxnLst/>
              <a:rect l="l" t="t" r="r" b="b"/>
              <a:pathLst>
                <a:path w="2754" h="3115" extrusionOk="0">
                  <a:moveTo>
                    <a:pt x="1955" y="1"/>
                  </a:moveTo>
                  <a:cubicBezTo>
                    <a:pt x="1864" y="245"/>
                    <a:pt x="1619" y="398"/>
                    <a:pt x="1344" y="428"/>
                  </a:cubicBezTo>
                  <a:cubicBezTo>
                    <a:pt x="1192" y="221"/>
                    <a:pt x="964" y="120"/>
                    <a:pt x="738" y="120"/>
                  </a:cubicBezTo>
                  <a:cubicBezTo>
                    <a:pt x="465" y="120"/>
                    <a:pt x="195" y="267"/>
                    <a:pt x="61" y="551"/>
                  </a:cubicBezTo>
                  <a:lnTo>
                    <a:pt x="0" y="551"/>
                  </a:lnTo>
                  <a:lnTo>
                    <a:pt x="306" y="2047"/>
                  </a:lnTo>
                  <a:cubicBezTo>
                    <a:pt x="377" y="2773"/>
                    <a:pt x="925" y="3114"/>
                    <a:pt x="1478" y="3114"/>
                  </a:cubicBezTo>
                  <a:cubicBezTo>
                    <a:pt x="2113" y="3114"/>
                    <a:pt x="2754" y="2666"/>
                    <a:pt x="2688" y="1834"/>
                  </a:cubicBezTo>
                  <a:lnTo>
                    <a:pt x="2719" y="306"/>
                  </a:lnTo>
                  <a:lnTo>
                    <a:pt x="2658" y="306"/>
                  </a:lnTo>
                  <a:cubicBezTo>
                    <a:pt x="2383" y="306"/>
                    <a:pt x="2138" y="215"/>
                    <a:pt x="19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5" name="Google Shape;2345;p68"/>
            <p:cNvSpPr/>
            <p:nvPr/>
          </p:nvSpPr>
          <p:spPr>
            <a:xfrm>
              <a:off x="6345459" y="1927063"/>
              <a:ext cx="686569" cy="593794"/>
            </a:xfrm>
            <a:custGeom>
              <a:avLst/>
              <a:gdLst/>
              <a:ahLst/>
              <a:cxnLst/>
              <a:rect l="l" t="t" r="r" b="b"/>
              <a:pathLst>
                <a:path w="3752" h="3245" extrusionOk="0">
                  <a:moveTo>
                    <a:pt x="1979" y="0"/>
                  </a:moveTo>
                  <a:lnTo>
                    <a:pt x="941" y="1130"/>
                  </a:lnTo>
                  <a:cubicBezTo>
                    <a:pt x="1" y="1950"/>
                    <a:pt x="772" y="3245"/>
                    <a:pt x="1725" y="3245"/>
                  </a:cubicBezTo>
                  <a:cubicBezTo>
                    <a:pt x="1980" y="3245"/>
                    <a:pt x="2247" y="3152"/>
                    <a:pt x="2499" y="2933"/>
                  </a:cubicBezTo>
                  <a:lnTo>
                    <a:pt x="3751" y="2077"/>
                  </a:lnTo>
                  <a:lnTo>
                    <a:pt x="3721" y="2016"/>
                  </a:lnTo>
                  <a:cubicBezTo>
                    <a:pt x="3537" y="1833"/>
                    <a:pt x="3476" y="1527"/>
                    <a:pt x="3568" y="1283"/>
                  </a:cubicBezTo>
                  <a:lnTo>
                    <a:pt x="3568" y="1283"/>
                  </a:lnTo>
                  <a:cubicBezTo>
                    <a:pt x="3525" y="1290"/>
                    <a:pt x="3483" y="1294"/>
                    <a:pt x="3441" y="1294"/>
                  </a:cubicBezTo>
                  <a:cubicBezTo>
                    <a:pt x="2946" y="1294"/>
                    <a:pt x="2544" y="813"/>
                    <a:pt x="2713" y="306"/>
                  </a:cubicBezTo>
                  <a:lnTo>
                    <a:pt x="2713" y="306"/>
                  </a:lnTo>
                  <a:cubicBezTo>
                    <a:pt x="2678" y="309"/>
                    <a:pt x="2644" y="311"/>
                    <a:pt x="2611" y="311"/>
                  </a:cubicBezTo>
                  <a:cubicBezTo>
                    <a:pt x="2378" y="311"/>
                    <a:pt x="2170" y="218"/>
                    <a:pt x="2010" y="31"/>
                  </a:cubicBezTo>
                  <a:cubicBezTo>
                    <a:pt x="2010" y="31"/>
                    <a:pt x="1979" y="0"/>
                    <a:pt x="19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6" name="Google Shape;2346;p68"/>
            <p:cNvSpPr/>
            <p:nvPr/>
          </p:nvSpPr>
          <p:spPr>
            <a:xfrm>
              <a:off x="6633477" y="1703638"/>
              <a:ext cx="655644" cy="642103"/>
            </a:xfrm>
            <a:custGeom>
              <a:avLst/>
              <a:gdLst/>
              <a:ahLst/>
              <a:cxnLst/>
              <a:rect l="l" t="t" r="r" b="b"/>
              <a:pathLst>
                <a:path w="3583" h="3509" extrusionOk="0">
                  <a:moveTo>
                    <a:pt x="1034" y="0"/>
                  </a:moveTo>
                  <a:cubicBezTo>
                    <a:pt x="491" y="0"/>
                    <a:pt x="0" y="636"/>
                    <a:pt x="405" y="1221"/>
                  </a:cubicBezTo>
                  <a:cubicBezTo>
                    <a:pt x="405" y="1221"/>
                    <a:pt x="436" y="1252"/>
                    <a:pt x="436" y="1252"/>
                  </a:cubicBezTo>
                  <a:cubicBezTo>
                    <a:pt x="596" y="1439"/>
                    <a:pt x="804" y="1532"/>
                    <a:pt x="1037" y="1532"/>
                  </a:cubicBezTo>
                  <a:cubicBezTo>
                    <a:pt x="1070" y="1532"/>
                    <a:pt x="1104" y="1530"/>
                    <a:pt x="1139" y="1527"/>
                  </a:cubicBezTo>
                  <a:lnTo>
                    <a:pt x="1139" y="1527"/>
                  </a:lnTo>
                  <a:cubicBezTo>
                    <a:pt x="970" y="2034"/>
                    <a:pt x="1372" y="2515"/>
                    <a:pt x="1867" y="2515"/>
                  </a:cubicBezTo>
                  <a:cubicBezTo>
                    <a:pt x="1909" y="2515"/>
                    <a:pt x="1951" y="2511"/>
                    <a:pt x="1994" y="2504"/>
                  </a:cubicBezTo>
                  <a:lnTo>
                    <a:pt x="1994" y="2504"/>
                  </a:lnTo>
                  <a:cubicBezTo>
                    <a:pt x="1902" y="2748"/>
                    <a:pt x="1963" y="3023"/>
                    <a:pt x="2147" y="3237"/>
                  </a:cubicBezTo>
                  <a:lnTo>
                    <a:pt x="2177" y="3298"/>
                  </a:lnTo>
                  <a:cubicBezTo>
                    <a:pt x="2335" y="3440"/>
                    <a:pt x="2524" y="3509"/>
                    <a:pt x="2713" y="3509"/>
                  </a:cubicBezTo>
                  <a:cubicBezTo>
                    <a:pt x="2891" y="3509"/>
                    <a:pt x="3068" y="3447"/>
                    <a:pt x="3216" y="3329"/>
                  </a:cubicBezTo>
                  <a:cubicBezTo>
                    <a:pt x="3552" y="3023"/>
                    <a:pt x="3583" y="2565"/>
                    <a:pt x="3308" y="2229"/>
                  </a:cubicBezTo>
                  <a:cubicBezTo>
                    <a:pt x="3216" y="2138"/>
                    <a:pt x="3124" y="2076"/>
                    <a:pt x="3002" y="2046"/>
                  </a:cubicBezTo>
                  <a:cubicBezTo>
                    <a:pt x="2913" y="2001"/>
                    <a:pt x="2807" y="1973"/>
                    <a:pt x="2709" y="1973"/>
                  </a:cubicBezTo>
                  <a:cubicBezTo>
                    <a:pt x="2673" y="1973"/>
                    <a:pt x="2638" y="1977"/>
                    <a:pt x="2605" y="1985"/>
                  </a:cubicBezTo>
                  <a:cubicBezTo>
                    <a:pt x="2743" y="1487"/>
                    <a:pt x="2381" y="990"/>
                    <a:pt x="1904" y="990"/>
                  </a:cubicBezTo>
                  <a:cubicBezTo>
                    <a:pt x="1854" y="990"/>
                    <a:pt x="1802" y="996"/>
                    <a:pt x="1750" y="1007"/>
                  </a:cubicBezTo>
                  <a:cubicBezTo>
                    <a:pt x="1811" y="732"/>
                    <a:pt x="1750" y="457"/>
                    <a:pt x="1597" y="274"/>
                  </a:cubicBezTo>
                  <a:cubicBezTo>
                    <a:pt x="1428" y="81"/>
                    <a:pt x="1228" y="0"/>
                    <a:pt x="10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7" name="Google Shape;2347;p68"/>
            <p:cNvSpPr/>
            <p:nvPr/>
          </p:nvSpPr>
          <p:spPr>
            <a:xfrm>
              <a:off x="5291809" y="2891899"/>
              <a:ext cx="656193" cy="579338"/>
            </a:xfrm>
            <a:custGeom>
              <a:avLst/>
              <a:gdLst/>
              <a:ahLst/>
              <a:cxnLst/>
              <a:rect l="l" t="t" r="r" b="b"/>
              <a:pathLst>
                <a:path w="3586" h="3166" extrusionOk="0">
                  <a:moveTo>
                    <a:pt x="1477" y="1"/>
                  </a:moveTo>
                  <a:lnTo>
                    <a:pt x="622" y="1284"/>
                  </a:lnTo>
                  <a:cubicBezTo>
                    <a:pt x="1" y="2181"/>
                    <a:pt x="749" y="3165"/>
                    <a:pt x="1600" y="3165"/>
                  </a:cubicBezTo>
                  <a:cubicBezTo>
                    <a:pt x="1878" y="3165"/>
                    <a:pt x="2168" y="3060"/>
                    <a:pt x="2424" y="2811"/>
                  </a:cubicBezTo>
                  <a:lnTo>
                    <a:pt x="3585" y="1772"/>
                  </a:lnTo>
                  <a:lnTo>
                    <a:pt x="3524" y="1742"/>
                  </a:lnTo>
                  <a:cubicBezTo>
                    <a:pt x="3310" y="1559"/>
                    <a:pt x="3219" y="1314"/>
                    <a:pt x="3249" y="1039"/>
                  </a:cubicBezTo>
                  <a:lnTo>
                    <a:pt x="3249" y="1039"/>
                  </a:lnTo>
                  <a:cubicBezTo>
                    <a:pt x="3165" y="1067"/>
                    <a:pt x="3082" y="1080"/>
                    <a:pt x="3000" y="1080"/>
                  </a:cubicBezTo>
                  <a:cubicBezTo>
                    <a:pt x="2547" y="1080"/>
                    <a:pt x="2163" y="676"/>
                    <a:pt x="2241" y="184"/>
                  </a:cubicBezTo>
                  <a:lnTo>
                    <a:pt x="2241" y="184"/>
                  </a:lnTo>
                  <a:cubicBezTo>
                    <a:pt x="2163" y="213"/>
                    <a:pt x="2081" y="227"/>
                    <a:pt x="2000" y="227"/>
                  </a:cubicBezTo>
                  <a:cubicBezTo>
                    <a:pt x="1827" y="227"/>
                    <a:pt x="1653" y="165"/>
                    <a:pt x="1508" y="62"/>
                  </a:cubicBezTo>
                  <a:cubicBezTo>
                    <a:pt x="1508" y="31"/>
                    <a:pt x="1477" y="31"/>
                    <a:pt x="1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8" name="Google Shape;2348;p68"/>
            <p:cNvSpPr/>
            <p:nvPr/>
          </p:nvSpPr>
          <p:spPr>
            <a:xfrm>
              <a:off x="5453591" y="2700724"/>
              <a:ext cx="717494" cy="559759"/>
            </a:xfrm>
            <a:custGeom>
              <a:avLst/>
              <a:gdLst/>
              <a:ahLst/>
              <a:cxnLst/>
              <a:rect l="l" t="t" r="r" b="b"/>
              <a:pathLst>
                <a:path w="3921" h="3059" extrusionOk="0">
                  <a:moveTo>
                    <a:pt x="1225" y="0"/>
                  </a:moveTo>
                  <a:cubicBezTo>
                    <a:pt x="688" y="0"/>
                    <a:pt x="0" y="680"/>
                    <a:pt x="469" y="1149"/>
                  </a:cubicBezTo>
                  <a:cubicBezTo>
                    <a:pt x="469" y="1149"/>
                    <a:pt x="469" y="1179"/>
                    <a:pt x="499" y="1179"/>
                  </a:cubicBezTo>
                  <a:cubicBezTo>
                    <a:pt x="647" y="1306"/>
                    <a:pt x="824" y="1374"/>
                    <a:pt x="1000" y="1374"/>
                  </a:cubicBezTo>
                  <a:cubicBezTo>
                    <a:pt x="1078" y="1374"/>
                    <a:pt x="1157" y="1360"/>
                    <a:pt x="1233" y="1332"/>
                  </a:cubicBezTo>
                  <a:lnTo>
                    <a:pt x="1233" y="1332"/>
                  </a:lnTo>
                  <a:cubicBezTo>
                    <a:pt x="1153" y="1809"/>
                    <a:pt x="1556" y="2217"/>
                    <a:pt x="2004" y="2217"/>
                  </a:cubicBezTo>
                  <a:cubicBezTo>
                    <a:pt x="2072" y="2217"/>
                    <a:pt x="2141" y="2207"/>
                    <a:pt x="2210" y="2187"/>
                  </a:cubicBezTo>
                  <a:lnTo>
                    <a:pt x="2210" y="2187"/>
                  </a:lnTo>
                  <a:cubicBezTo>
                    <a:pt x="2180" y="2432"/>
                    <a:pt x="2271" y="2707"/>
                    <a:pt x="2485" y="2890"/>
                  </a:cubicBezTo>
                  <a:lnTo>
                    <a:pt x="2546" y="2920"/>
                  </a:lnTo>
                  <a:cubicBezTo>
                    <a:pt x="2676" y="3012"/>
                    <a:pt x="2829" y="3058"/>
                    <a:pt x="2982" y="3058"/>
                  </a:cubicBezTo>
                  <a:cubicBezTo>
                    <a:pt x="3188" y="3058"/>
                    <a:pt x="3396" y="2973"/>
                    <a:pt x="3554" y="2798"/>
                  </a:cubicBezTo>
                  <a:cubicBezTo>
                    <a:pt x="3921" y="2371"/>
                    <a:pt x="3707" y="1729"/>
                    <a:pt x="3157" y="1576"/>
                  </a:cubicBezTo>
                  <a:cubicBezTo>
                    <a:pt x="3096" y="1561"/>
                    <a:pt x="3027" y="1553"/>
                    <a:pt x="2955" y="1553"/>
                  </a:cubicBezTo>
                  <a:cubicBezTo>
                    <a:pt x="2882" y="1553"/>
                    <a:pt x="2806" y="1561"/>
                    <a:pt x="2729" y="1576"/>
                  </a:cubicBezTo>
                  <a:cubicBezTo>
                    <a:pt x="2807" y="1084"/>
                    <a:pt x="2446" y="680"/>
                    <a:pt x="1999" y="680"/>
                  </a:cubicBezTo>
                  <a:cubicBezTo>
                    <a:pt x="1919" y="680"/>
                    <a:pt x="1836" y="693"/>
                    <a:pt x="1752" y="721"/>
                  </a:cubicBezTo>
                  <a:cubicBezTo>
                    <a:pt x="1782" y="599"/>
                    <a:pt x="1752" y="446"/>
                    <a:pt x="1691" y="324"/>
                  </a:cubicBezTo>
                  <a:cubicBezTo>
                    <a:pt x="1600" y="93"/>
                    <a:pt x="1423" y="0"/>
                    <a:pt x="1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9" name="Google Shape;2349;p68"/>
            <p:cNvSpPr/>
            <p:nvPr/>
          </p:nvSpPr>
          <p:spPr>
            <a:xfrm>
              <a:off x="3370493" y="3464139"/>
              <a:ext cx="654363" cy="581717"/>
            </a:xfrm>
            <a:custGeom>
              <a:avLst/>
              <a:gdLst/>
              <a:ahLst/>
              <a:cxnLst/>
              <a:rect l="l" t="t" r="r" b="b"/>
              <a:pathLst>
                <a:path w="3576" h="3179" extrusionOk="0">
                  <a:moveTo>
                    <a:pt x="2077" y="1"/>
                  </a:moveTo>
                  <a:lnTo>
                    <a:pt x="2016" y="31"/>
                  </a:lnTo>
                  <a:cubicBezTo>
                    <a:pt x="1890" y="158"/>
                    <a:pt x="1719" y="226"/>
                    <a:pt x="1536" y="226"/>
                  </a:cubicBezTo>
                  <a:cubicBezTo>
                    <a:pt x="1453" y="226"/>
                    <a:pt x="1368" y="213"/>
                    <a:pt x="1283" y="184"/>
                  </a:cubicBezTo>
                  <a:lnTo>
                    <a:pt x="1283" y="184"/>
                  </a:lnTo>
                  <a:cubicBezTo>
                    <a:pt x="1361" y="676"/>
                    <a:pt x="999" y="1080"/>
                    <a:pt x="553" y="1080"/>
                  </a:cubicBezTo>
                  <a:cubicBezTo>
                    <a:pt x="472" y="1080"/>
                    <a:pt x="389" y="1067"/>
                    <a:pt x="306" y="1040"/>
                  </a:cubicBezTo>
                  <a:lnTo>
                    <a:pt x="306" y="1040"/>
                  </a:lnTo>
                  <a:cubicBezTo>
                    <a:pt x="336" y="1284"/>
                    <a:pt x="244" y="1559"/>
                    <a:pt x="31" y="1742"/>
                  </a:cubicBezTo>
                  <a:lnTo>
                    <a:pt x="0" y="1773"/>
                  </a:lnTo>
                  <a:lnTo>
                    <a:pt x="1100" y="2811"/>
                  </a:lnTo>
                  <a:cubicBezTo>
                    <a:pt x="1358" y="3069"/>
                    <a:pt x="1653" y="3178"/>
                    <a:pt x="1939" y="3178"/>
                  </a:cubicBezTo>
                  <a:cubicBezTo>
                    <a:pt x="2803" y="3178"/>
                    <a:pt x="3576" y="2179"/>
                    <a:pt x="2933" y="1284"/>
                  </a:cubicBezTo>
                  <a:lnTo>
                    <a:pt x="20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0" name="Google Shape;2350;p68"/>
            <p:cNvSpPr/>
            <p:nvPr/>
          </p:nvSpPr>
          <p:spPr>
            <a:xfrm>
              <a:off x="3130051" y="3227905"/>
              <a:ext cx="709626" cy="588305"/>
            </a:xfrm>
            <a:custGeom>
              <a:avLst/>
              <a:gdLst/>
              <a:ahLst/>
              <a:cxnLst/>
              <a:rect l="l" t="t" r="r" b="b"/>
              <a:pathLst>
                <a:path w="3878" h="3215" extrusionOk="0">
                  <a:moveTo>
                    <a:pt x="2811" y="0"/>
                  </a:moveTo>
                  <a:cubicBezTo>
                    <a:pt x="2661" y="0"/>
                    <a:pt x="2503" y="49"/>
                    <a:pt x="2353" y="162"/>
                  </a:cubicBezTo>
                  <a:cubicBezTo>
                    <a:pt x="2261" y="253"/>
                    <a:pt x="2169" y="345"/>
                    <a:pt x="2139" y="467"/>
                  </a:cubicBezTo>
                  <a:cubicBezTo>
                    <a:pt x="2078" y="589"/>
                    <a:pt x="2078" y="742"/>
                    <a:pt x="2078" y="864"/>
                  </a:cubicBezTo>
                  <a:cubicBezTo>
                    <a:pt x="2004" y="846"/>
                    <a:pt x="1927" y="836"/>
                    <a:pt x="1850" y="836"/>
                  </a:cubicBezTo>
                  <a:cubicBezTo>
                    <a:pt x="1673" y="836"/>
                    <a:pt x="1494" y="889"/>
                    <a:pt x="1345" y="1017"/>
                  </a:cubicBezTo>
                  <a:cubicBezTo>
                    <a:pt x="1161" y="1200"/>
                    <a:pt x="1039" y="1445"/>
                    <a:pt x="1100" y="1720"/>
                  </a:cubicBezTo>
                  <a:cubicBezTo>
                    <a:pt x="1025" y="1691"/>
                    <a:pt x="943" y="1677"/>
                    <a:pt x="861" y="1677"/>
                  </a:cubicBezTo>
                  <a:cubicBezTo>
                    <a:pt x="678" y="1677"/>
                    <a:pt x="494" y="1746"/>
                    <a:pt x="367" y="1872"/>
                  </a:cubicBezTo>
                  <a:cubicBezTo>
                    <a:pt x="31" y="2147"/>
                    <a:pt x="0" y="2605"/>
                    <a:pt x="275" y="2941"/>
                  </a:cubicBezTo>
                  <a:cubicBezTo>
                    <a:pt x="418" y="3119"/>
                    <a:pt x="633" y="3214"/>
                    <a:pt x="854" y="3214"/>
                  </a:cubicBezTo>
                  <a:cubicBezTo>
                    <a:pt x="1012" y="3214"/>
                    <a:pt x="1174" y="3166"/>
                    <a:pt x="1314" y="3064"/>
                  </a:cubicBezTo>
                  <a:lnTo>
                    <a:pt x="1345" y="3033"/>
                  </a:lnTo>
                  <a:cubicBezTo>
                    <a:pt x="1558" y="2850"/>
                    <a:pt x="1650" y="2575"/>
                    <a:pt x="1620" y="2331"/>
                  </a:cubicBezTo>
                  <a:lnTo>
                    <a:pt x="1620" y="2331"/>
                  </a:lnTo>
                  <a:cubicBezTo>
                    <a:pt x="1703" y="2358"/>
                    <a:pt x="1786" y="2371"/>
                    <a:pt x="1867" y="2371"/>
                  </a:cubicBezTo>
                  <a:cubicBezTo>
                    <a:pt x="2313" y="2371"/>
                    <a:pt x="2675" y="1967"/>
                    <a:pt x="2597" y="1475"/>
                  </a:cubicBezTo>
                  <a:lnTo>
                    <a:pt x="2597" y="1475"/>
                  </a:lnTo>
                  <a:cubicBezTo>
                    <a:pt x="2682" y="1504"/>
                    <a:pt x="2767" y="1517"/>
                    <a:pt x="2850" y="1517"/>
                  </a:cubicBezTo>
                  <a:cubicBezTo>
                    <a:pt x="3033" y="1517"/>
                    <a:pt x="3204" y="1449"/>
                    <a:pt x="3330" y="1322"/>
                  </a:cubicBezTo>
                  <a:lnTo>
                    <a:pt x="3391" y="1292"/>
                  </a:lnTo>
                  <a:cubicBezTo>
                    <a:pt x="3877" y="733"/>
                    <a:pt x="3397" y="0"/>
                    <a:pt x="28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1" name="Google Shape;2351;p68"/>
            <p:cNvSpPr/>
            <p:nvPr/>
          </p:nvSpPr>
          <p:spPr>
            <a:xfrm>
              <a:off x="7175295" y="3335683"/>
              <a:ext cx="644848" cy="497726"/>
            </a:xfrm>
            <a:custGeom>
              <a:avLst/>
              <a:gdLst/>
              <a:ahLst/>
              <a:cxnLst/>
              <a:rect l="l" t="t" r="r" b="b"/>
              <a:pathLst>
                <a:path w="3524" h="2720" extrusionOk="0">
                  <a:moveTo>
                    <a:pt x="3096" y="0"/>
                  </a:moveTo>
                  <a:lnTo>
                    <a:pt x="1569" y="214"/>
                  </a:lnTo>
                  <a:cubicBezTo>
                    <a:pt x="0" y="244"/>
                    <a:pt x="40" y="2567"/>
                    <a:pt x="1570" y="2567"/>
                  </a:cubicBezTo>
                  <a:cubicBezTo>
                    <a:pt x="1590" y="2567"/>
                    <a:pt x="1610" y="2567"/>
                    <a:pt x="1630" y="2566"/>
                  </a:cubicBezTo>
                  <a:lnTo>
                    <a:pt x="3157" y="2719"/>
                  </a:lnTo>
                  <a:lnTo>
                    <a:pt x="3157" y="2658"/>
                  </a:lnTo>
                  <a:cubicBezTo>
                    <a:pt x="3157" y="2383"/>
                    <a:pt x="3279" y="2139"/>
                    <a:pt x="3524" y="2016"/>
                  </a:cubicBezTo>
                  <a:cubicBezTo>
                    <a:pt x="3279" y="1864"/>
                    <a:pt x="3126" y="1619"/>
                    <a:pt x="3126" y="1375"/>
                  </a:cubicBezTo>
                  <a:cubicBezTo>
                    <a:pt x="3126" y="1100"/>
                    <a:pt x="3249" y="856"/>
                    <a:pt x="3493" y="703"/>
                  </a:cubicBezTo>
                  <a:cubicBezTo>
                    <a:pt x="3249" y="550"/>
                    <a:pt x="3096" y="306"/>
                    <a:pt x="3096" y="61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2" name="Google Shape;2352;p68"/>
            <p:cNvSpPr/>
            <p:nvPr/>
          </p:nvSpPr>
          <p:spPr>
            <a:xfrm>
              <a:off x="7741632" y="3201555"/>
              <a:ext cx="307785" cy="764156"/>
            </a:xfrm>
            <a:custGeom>
              <a:avLst/>
              <a:gdLst/>
              <a:ahLst/>
              <a:cxnLst/>
              <a:rect l="l" t="t" r="r" b="b"/>
              <a:pathLst>
                <a:path w="1682" h="4176" extrusionOk="0">
                  <a:moveTo>
                    <a:pt x="765" y="0"/>
                  </a:moveTo>
                  <a:cubicBezTo>
                    <a:pt x="337" y="0"/>
                    <a:pt x="1" y="336"/>
                    <a:pt x="1" y="733"/>
                  </a:cubicBezTo>
                  <a:lnTo>
                    <a:pt x="1" y="794"/>
                  </a:lnTo>
                  <a:cubicBezTo>
                    <a:pt x="1" y="1039"/>
                    <a:pt x="154" y="1314"/>
                    <a:pt x="368" y="1436"/>
                  </a:cubicBezTo>
                  <a:cubicBezTo>
                    <a:pt x="154" y="1589"/>
                    <a:pt x="1" y="1833"/>
                    <a:pt x="31" y="2108"/>
                  </a:cubicBezTo>
                  <a:cubicBezTo>
                    <a:pt x="31" y="2352"/>
                    <a:pt x="184" y="2597"/>
                    <a:pt x="398" y="2749"/>
                  </a:cubicBezTo>
                  <a:cubicBezTo>
                    <a:pt x="184" y="2872"/>
                    <a:pt x="31" y="3116"/>
                    <a:pt x="62" y="3391"/>
                  </a:cubicBezTo>
                  <a:lnTo>
                    <a:pt x="62" y="3452"/>
                  </a:lnTo>
                  <a:cubicBezTo>
                    <a:pt x="91" y="3944"/>
                    <a:pt x="449" y="4176"/>
                    <a:pt x="812" y="4176"/>
                  </a:cubicBezTo>
                  <a:cubicBezTo>
                    <a:pt x="1214" y="4176"/>
                    <a:pt x="1622" y="3891"/>
                    <a:pt x="1589" y="3360"/>
                  </a:cubicBezTo>
                  <a:cubicBezTo>
                    <a:pt x="1589" y="3238"/>
                    <a:pt x="1559" y="3116"/>
                    <a:pt x="1498" y="3024"/>
                  </a:cubicBezTo>
                  <a:cubicBezTo>
                    <a:pt x="1406" y="2902"/>
                    <a:pt x="1315" y="2780"/>
                    <a:pt x="1192" y="2719"/>
                  </a:cubicBezTo>
                  <a:cubicBezTo>
                    <a:pt x="1681" y="2413"/>
                    <a:pt x="1651" y="1711"/>
                    <a:pt x="1162" y="1405"/>
                  </a:cubicBezTo>
                  <a:cubicBezTo>
                    <a:pt x="1284" y="1344"/>
                    <a:pt x="1376" y="1222"/>
                    <a:pt x="1437" y="1100"/>
                  </a:cubicBezTo>
                  <a:cubicBezTo>
                    <a:pt x="1498" y="978"/>
                    <a:pt x="1528" y="886"/>
                    <a:pt x="1528" y="764"/>
                  </a:cubicBezTo>
                  <a:cubicBezTo>
                    <a:pt x="1498" y="336"/>
                    <a:pt x="1162" y="0"/>
                    <a:pt x="7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3" name="Google Shape;2353;p68"/>
            <p:cNvSpPr/>
            <p:nvPr/>
          </p:nvSpPr>
          <p:spPr>
            <a:xfrm>
              <a:off x="4322562" y="1373166"/>
              <a:ext cx="819967" cy="324986"/>
            </a:xfrm>
            <a:custGeom>
              <a:avLst/>
              <a:gdLst/>
              <a:ahLst/>
              <a:cxnLst/>
              <a:rect l="l" t="t" r="r" b="b"/>
              <a:pathLst>
                <a:path w="4481" h="1776" extrusionOk="0">
                  <a:moveTo>
                    <a:pt x="3654" y="1"/>
                  </a:moveTo>
                  <a:cubicBezTo>
                    <a:pt x="3634" y="1"/>
                    <a:pt x="3615" y="1"/>
                    <a:pt x="3595" y="3"/>
                  </a:cubicBezTo>
                  <a:cubicBezTo>
                    <a:pt x="3473" y="3"/>
                    <a:pt x="3351" y="64"/>
                    <a:pt x="3259" y="125"/>
                  </a:cubicBezTo>
                  <a:cubicBezTo>
                    <a:pt x="3137" y="186"/>
                    <a:pt x="3045" y="308"/>
                    <a:pt x="2984" y="430"/>
                  </a:cubicBezTo>
                  <a:cubicBezTo>
                    <a:pt x="2832" y="223"/>
                    <a:pt x="2604" y="122"/>
                    <a:pt x="2378" y="122"/>
                  </a:cubicBezTo>
                  <a:cubicBezTo>
                    <a:pt x="2105" y="122"/>
                    <a:pt x="1835" y="269"/>
                    <a:pt x="1701" y="553"/>
                  </a:cubicBezTo>
                  <a:cubicBezTo>
                    <a:pt x="1609" y="430"/>
                    <a:pt x="1487" y="339"/>
                    <a:pt x="1365" y="278"/>
                  </a:cubicBezTo>
                  <a:cubicBezTo>
                    <a:pt x="1279" y="256"/>
                    <a:pt x="1192" y="235"/>
                    <a:pt x="1106" y="235"/>
                  </a:cubicBezTo>
                  <a:cubicBezTo>
                    <a:pt x="1070" y="235"/>
                    <a:pt x="1034" y="238"/>
                    <a:pt x="998" y="247"/>
                  </a:cubicBezTo>
                  <a:cubicBezTo>
                    <a:pt x="0" y="277"/>
                    <a:pt x="50" y="1775"/>
                    <a:pt x="1059" y="1775"/>
                  </a:cubicBezTo>
                  <a:cubicBezTo>
                    <a:pt x="1070" y="1775"/>
                    <a:pt x="1080" y="1775"/>
                    <a:pt x="1090" y="1775"/>
                  </a:cubicBezTo>
                  <a:lnTo>
                    <a:pt x="1151" y="1775"/>
                  </a:lnTo>
                  <a:cubicBezTo>
                    <a:pt x="1285" y="1491"/>
                    <a:pt x="1555" y="1344"/>
                    <a:pt x="1828" y="1344"/>
                  </a:cubicBezTo>
                  <a:cubicBezTo>
                    <a:pt x="2054" y="1344"/>
                    <a:pt x="2282" y="1445"/>
                    <a:pt x="2434" y="1652"/>
                  </a:cubicBezTo>
                  <a:cubicBezTo>
                    <a:pt x="2568" y="1368"/>
                    <a:pt x="2848" y="1221"/>
                    <a:pt x="3129" y="1221"/>
                  </a:cubicBezTo>
                  <a:cubicBezTo>
                    <a:pt x="3362" y="1221"/>
                    <a:pt x="3595" y="1322"/>
                    <a:pt x="3748" y="1530"/>
                  </a:cubicBezTo>
                  <a:lnTo>
                    <a:pt x="3809" y="1530"/>
                  </a:lnTo>
                  <a:cubicBezTo>
                    <a:pt x="4206" y="1469"/>
                    <a:pt x="4481" y="1103"/>
                    <a:pt x="4420" y="705"/>
                  </a:cubicBezTo>
                  <a:cubicBezTo>
                    <a:pt x="4391" y="297"/>
                    <a:pt x="4056" y="1"/>
                    <a:pt x="3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3" name="Track 10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66495" y="3359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511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4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673" y="460427"/>
            <a:ext cx="10868025" cy="5314950"/>
          </a:xfrm>
          <a:prstGeom prst="rect">
            <a:avLst/>
          </a:prstGeom>
        </p:spPr>
      </p:pic>
      <p:grpSp>
        <p:nvGrpSpPr>
          <p:cNvPr id="2330" name="Google Shape;2330;p68"/>
          <p:cNvGrpSpPr/>
          <p:nvPr/>
        </p:nvGrpSpPr>
        <p:grpSpPr>
          <a:xfrm>
            <a:off x="9957548" y="4922566"/>
            <a:ext cx="2234452" cy="1034888"/>
            <a:chOff x="1520151" y="1188351"/>
            <a:chExt cx="6724877" cy="3114630"/>
          </a:xfrm>
        </p:grpSpPr>
        <p:sp>
          <p:nvSpPr>
            <p:cNvPr id="2331" name="Google Shape;2331;p6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2" name="Google Shape;2332;p6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3" name="Google Shape;2333;p68"/>
            <p:cNvSpPr/>
            <p:nvPr/>
          </p:nvSpPr>
          <p:spPr>
            <a:xfrm>
              <a:off x="1520151" y="3103475"/>
              <a:ext cx="346761" cy="394521"/>
            </a:xfrm>
            <a:custGeom>
              <a:avLst/>
              <a:gdLst/>
              <a:ahLst/>
              <a:cxnLst/>
              <a:rect l="l" t="t" r="r" b="b"/>
              <a:pathLst>
                <a:path w="1895" h="2156" extrusionOk="0">
                  <a:moveTo>
                    <a:pt x="841" y="0"/>
                  </a:moveTo>
                  <a:cubicBezTo>
                    <a:pt x="515" y="0"/>
                    <a:pt x="371" y="492"/>
                    <a:pt x="703" y="658"/>
                  </a:cubicBezTo>
                  <a:cubicBezTo>
                    <a:pt x="665" y="647"/>
                    <a:pt x="628" y="642"/>
                    <a:pt x="594" y="642"/>
                  </a:cubicBezTo>
                  <a:cubicBezTo>
                    <a:pt x="247" y="642"/>
                    <a:pt x="128" y="1161"/>
                    <a:pt x="489" y="1300"/>
                  </a:cubicBezTo>
                  <a:cubicBezTo>
                    <a:pt x="466" y="1296"/>
                    <a:pt x="442" y="1294"/>
                    <a:pt x="419" y="1294"/>
                  </a:cubicBezTo>
                  <a:cubicBezTo>
                    <a:pt x="261" y="1294"/>
                    <a:pt x="115" y="1381"/>
                    <a:pt x="62" y="1514"/>
                  </a:cubicBezTo>
                  <a:cubicBezTo>
                    <a:pt x="1" y="1697"/>
                    <a:pt x="123" y="1880"/>
                    <a:pt x="306" y="1972"/>
                  </a:cubicBezTo>
                  <a:lnTo>
                    <a:pt x="367" y="1972"/>
                  </a:lnTo>
                  <a:lnTo>
                    <a:pt x="1131" y="2155"/>
                  </a:lnTo>
                  <a:cubicBezTo>
                    <a:pt x="1222" y="2064"/>
                    <a:pt x="1345" y="2002"/>
                    <a:pt x="1467" y="1972"/>
                  </a:cubicBezTo>
                  <a:cubicBezTo>
                    <a:pt x="1100" y="1514"/>
                    <a:pt x="1345" y="872"/>
                    <a:pt x="1895" y="750"/>
                  </a:cubicBezTo>
                  <a:cubicBezTo>
                    <a:pt x="1803" y="628"/>
                    <a:pt x="1742" y="506"/>
                    <a:pt x="1711" y="353"/>
                  </a:cubicBezTo>
                  <a:lnTo>
                    <a:pt x="948" y="17"/>
                  </a:lnTo>
                  <a:cubicBezTo>
                    <a:pt x="910" y="5"/>
                    <a:pt x="875" y="0"/>
                    <a:pt x="8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4" name="Google Shape;2334;p68"/>
            <p:cNvSpPr/>
            <p:nvPr/>
          </p:nvSpPr>
          <p:spPr>
            <a:xfrm>
              <a:off x="3129136" y="1581403"/>
              <a:ext cx="409160" cy="373660"/>
            </a:xfrm>
            <a:custGeom>
              <a:avLst/>
              <a:gdLst/>
              <a:ahLst/>
              <a:cxnLst/>
              <a:rect l="l" t="t" r="r" b="b"/>
              <a:pathLst>
                <a:path w="2236" h="2042" extrusionOk="0">
                  <a:moveTo>
                    <a:pt x="1572" y="0"/>
                  </a:moveTo>
                  <a:cubicBezTo>
                    <a:pt x="1340" y="0"/>
                    <a:pt x="1122" y="243"/>
                    <a:pt x="1289" y="514"/>
                  </a:cubicBezTo>
                  <a:cubicBezTo>
                    <a:pt x="1213" y="431"/>
                    <a:pt x="1122" y="395"/>
                    <a:pt x="1033" y="395"/>
                  </a:cubicBezTo>
                  <a:cubicBezTo>
                    <a:pt x="796" y="395"/>
                    <a:pt x="575" y="645"/>
                    <a:pt x="708" y="912"/>
                  </a:cubicBezTo>
                  <a:cubicBezTo>
                    <a:pt x="636" y="831"/>
                    <a:pt x="548" y="797"/>
                    <a:pt x="463" y="797"/>
                  </a:cubicBezTo>
                  <a:cubicBezTo>
                    <a:pt x="224" y="797"/>
                    <a:pt x="1" y="1061"/>
                    <a:pt x="158" y="1309"/>
                  </a:cubicBezTo>
                  <a:cubicBezTo>
                    <a:pt x="189" y="1339"/>
                    <a:pt x="189" y="1339"/>
                    <a:pt x="219" y="1370"/>
                  </a:cubicBezTo>
                  <a:lnTo>
                    <a:pt x="678" y="1950"/>
                  </a:lnTo>
                  <a:cubicBezTo>
                    <a:pt x="830" y="1950"/>
                    <a:pt x="952" y="1981"/>
                    <a:pt x="1075" y="2042"/>
                  </a:cubicBezTo>
                  <a:cubicBezTo>
                    <a:pt x="1050" y="1581"/>
                    <a:pt x="1412" y="1235"/>
                    <a:pt x="1822" y="1235"/>
                  </a:cubicBezTo>
                  <a:cubicBezTo>
                    <a:pt x="1928" y="1235"/>
                    <a:pt x="2037" y="1258"/>
                    <a:pt x="2144" y="1309"/>
                  </a:cubicBezTo>
                  <a:cubicBezTo>
                    <a:pt x="2144" y="1156"/>
                    <a:pt x="2174" y="1003"/>
                    <a:pt x="2236" y="881"/>
                  </a:cubicBezTo>
                  <a:lnTo>
                    <a:pt x="1869" y="178"/>
                  </a:lnTo>
                  <a:cubicBezTo>
                    <a:pt x="1792" y="53"/>
                    <a:pt x="1680" y="0"/>
                    <a:pt x="15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5" name="Google Shape;2335;p68"/>
            <p:cNvSpPr/>
            <p:nvPr/>
          </p:nvSpPr>
          <p:spPr>
            <a:xfrm>
              <a:off x="4538667" y="1188351"/>
              <a:ext cx="380248" cy="286009"/>
            </a:xfrm>
            <a:custGeom>
              <a:avLst/>
              <a:gdLst/>
              <a:ahLst/>
              <a:cxnLst/>
              <a:rect l="l" t="t" r="r" b="b"/>
              <a:pathLst>
                <a:path w="2078" h="1563" extrusionOk="0">
                  <a:moveTo>
                    <a:pt x="1739" y="1"/>
                  </a:moveTo>
                  <a:cubicBezTo>
                    <a:pt x="1580" y="1"/>
                    <a:pt x="1421" y="108"/>
                    <a:pt x="1406" y="310"/>
                  </a:cubicBezTo>
                  <a:cubicBezTo>
                    <a:pt x="1378" y="112"/>
                    <a:pt x="1224" y="18"/>
                    <a:pt x="1071" y="18"/>
                  </a:cubicBezTo>
                  <a:cubicBezTo>
                    <a:pt x="894" y="18"/>
                    <a:pt x="717" y="142"/>
                    <a:pt x="734" y="371"/>
                  </a:cubicBezTo>
                  <a:cubicBezTo>
                    <a:pt x="706" y="207"/>
                    <a:pt x="556" y="92"/>
                    <a:pt x="393" y="92"/>
                  </a:cubicBezTo>
                  <a:cubicBezTo>
                    <a:pt x="375" y="92"/>
                    <a:pt x="356" y="93"/>
                    <a:pt x="337" y="96"/>
                  </a:cubicBezTo>
                  <a:cubicBezTo>
                    <a:pt x="153" y="127"/>
                    <a:pt x="1" y="280"/>
                    <a:pt x="31" y="493"/>
                  </a:cubicBezTo>
                  <a:lnTo>
                    <a:pt x="31" y="555"/>
                  </a:lnTo>
                  <a:lnTo>
                    <a:pt x="184" y="1318"/>
                  </a:lnTo>
                  <a:cubicBezTo>
                    <a:pt x="306" y="1349"/>
                    <a:pt x="428" y="1440"/>
                    <a:pt x="520" y="1563"/>
                  </a:cubicBezTo>
                  <a:cubicBezTo>
                    <a:pt x="654" y="1279"/>
                    <a:pt x="924" y="1132"/>
                    <a:pt x="1197" y="1132"/>
                  </a:cubicBezTo>
                  <a:cubicBezTo>
                    <a:pt x="1423" y="1132"/>
                    <a:pt x="1651" y="1233"/>
                    <a:pt x="1803" y="1440"/>
                  </a:cubicBezTo>
                  <a:cubicBezTo>
                    <a:pt x="1864" y="1318"/>
                    <a:pt x="1956" y="1196"/>
                    <a:pt x="2078" y="1135"/>
                  </a:cubicBezTo>
                  <a:lnTo>
                    <a:pt x="2078" y="310"/>
                  </a:lnTo>
                  <a:cubicBezTo>
                    <a:pt x="2048" y="100"/>
                    <a:pt x="1893" y="1"/>
                    <a:pt x="17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6" name="Google Shape;2336;p68"/>
            <p:cNvSpPr/>
            <p:nvPr/>
          </p:nvSpPr>
          <p:spPr>
            <a:xfrm>
              <a:off x="6953517" y="1687352"/>
              <a:ext cx="380248" cy="390678"/>
            </a:xfrm>
            <a:custGeom>
              <a:avLst/>
              <a:gdLst/>
              <a:ahLst/>
              <a:cxnLst/>
              <a:rect l="l" t="t" r="r" b="b"/>
              <a:pathLst>
                <a:path w="2078" h="2135" extrusionOk="0">
                  <a:moveTo>
                    <a:pt x="812" y="0"/>
                  </a:moveTo>
                  <a:cubicBezTo>
                    <a:pt x="736" y="0"/>
                    <a:pt x="656" y="27"/>
                    <a:pt x="581" y="88"/>
                  </a:cubicBezTo>
                  <a:lnTo>
                    <a:pt x="550" y="119"/>
                  </a:lnTo>
                  <a:lnTo>
                    <a:pt x="1" y="669"/>
                  </a:lnTo>
                  <a:cubicBezTo>
                    <a:pt x="31" y="821"/>
                    <a:pt x="31" y="943"/>
                    <a:pt x="1" y="1096"/>
                  </a:cubicBezTo>
                  <a:cubicBezTo>
                    <a:pt x="53" y="1085"/>
                    <a:pt x="105" y="1079"/>
                    <a:pt x="155" y="1079"/>
                  </a:cubicBezTo>
                  <a:cubicBezTo>
                    <a:pt x="632" y="1079"/>
                    <a:pt x="994" y="1576"/>
                    <a:pt x="856" y="2074"/>
                  </a:cubicBezTo>
                  <a:cubicBezTo>
                    <a:pt x="889" y="2066"/>
                    <a:pt x="924" y="2062"/>
                    <a:pt x="960" y="2062"/>
                  </a:cubicBezTo>
                  <a:cubicBezTo>
                    <a:pt x="1058" y="2062"/>
                    <a:pt x="1164" y="2090"/>
                    <a:pt x="1253" y="2135"/>
                  </a:cubicBezTo>
                  <a:lnTo>
                    <a:pt x="1925" y="1646"/>
                  </a:lnTo>
                  <a:cubicBezTo>
                    <a:pt x="2078" y="1493"/>
                    <a:pt x="2078" y="1280"/>
                    <a:pt x="1986" y="1157"/>
                  </a:cubicBezTo>
                  <a:cubicBezTo>
                    <a:pt x="1915" y="1068"/>
                    <a:pt x="1813" y="1021"/>
                    <a:pt x="1716" y="1021"/>
                  </a:cubicBezTo>
                  <a:cubicBezTo>
                    <a:pt x="1646" y="1021"/>
                    <a:pt x="1579" y="1045"/>
                    <a:pt x="1528" y="1096"/>
                  </a:cubicBezTo>
                  <a:cubicBezTo>
                    <a:pt x="1724" y="851"/>
                    <a:pt x="1527" y="508"/>
                    <a:pt x="1268" y="508"/>
                  </a:cubicBezTo>
                  <a:cubicBezTo>
                    <a:pt x="1204" y="508"/>
                    <a:pt x="1136" y="529"/>
                    <a:pt x="1070" y="577"/>
                  </a:cubicBezTo>
                  <a:cubicBezTo>
                    <a:pt x="1283" y="316"/>
                    <a:pt x="1073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7" name="Google Shape;2337;p68"/>
            <p:cNvSpPr/>
            <p:nvPr/>
          </p:nvSpPr>
          <p:spPr>
            <a:xfrm>
              <a:off x="5762835" y="2612892"/>
              <a:ext cx="397083" cy="376405"/>
            </a:xfrm>
            <a:custGeom>
              <a:avLst/>
              <a:gdLst/>
              <a:ahLst/>
              <a:cxnLst/>
              <a:rect l="l" t="t" r="r" b="b"/>
              <a:pathLst>
                <a:path w="2170" h="2057" extrusionOk="0">
                  <a:moveTo>
                    <a:pt x="749" y="1"/>
                  </a:moveTo>
                  <a:cubicBezTo>
                    <a:pt x="652" y="1"/>
                    <a:pt x="557" y="48"/>
                    <a:pt x="490" y="132"/>
                  </a:cubicBezTo>
                  <a:lnTo>
                    <a:pt x="428" y="193"/>
                  </a:lnTo>
                  <a:lnTo>
                    <a:pt x="1" y="804"/>
                  </a:lnTo>
                  <a:cubicBezTo>
                    <a:pt x="62" y="926"/>
                    <a:pt x="62" y="1079"/>
                    <a:pt x="31" y="1231"/>
                  </a:cubicBezTo>
                  <a:cubicBezTo>
                    <a:pt x="115" y="1203"/>
                    <a:pt x="199" y="1190"/>
                    <a:pt x="281" y="1190"/>
                  </a:cubicBezTo>
                  <a:cubicBezTo>
                    <a:pt x="734" y="1190"/>
                    <a:pt x="1117" y="1590"/>
                    <a:pt x="1039" y="2056"/>
                  </a:cubicBezTo>
                  <a:cubicBezTo>
                    <a:pt x="1101" y="2041"/>
                    <a:pt x="1169" y="2033"/>
                    <a:pt x="1238" y="2033"/>
                  </a:cubicBezTo>
                  <a:cubicBezTo>
                    <a:pt x="1307" y="2033"/>
                    <a:pt x="1375" y="2041"/>
                    <a:pt x="1437" y="2056"/>
                  </a:cubicBezTo>
                  <a:lnTo>
                    <a:pt x="2048" y="1476"/>
                  </a:lnTo>
                  <a:cubicBezTo>
                    <a:pt x="2170" y="1354"/>
                    <a:pt x="2139" y="1109"/>
                    <a:pt x="2017" y="987"/>
                  </a:cubicBezTo>
                  <a:cubicBezTo>
                    <a:pt x="1941" y="941"/>
                    <a:pt x="1857" y="918"/>
                    <a:pt x="1773" y="918"/>
                  </a:cubicBezTo>
                  <a:cubicBezTo>
                    <a:pt x="1689" y="918"/>
                    <a:pt x="1605" y="941"/>
                    <a:pt x="1528" y="987"/>
                  </a:cubicBezTo>
                  <a:cubicBezTo>
                    <a:pt x="1650" y="865"/>
                    <a:pt x="1620" y="651"/>
                    <a:pt x="1498" y="559"/>
                  </a:cubicBezTo>
                  <a:cubicBezTo>
                    <a:pt x="1421" y="498"/>
                    <a:pt x="1337" y="468"/>
                    <a:pt x="1253" y="468"/>
                  </a:cubicBezTo>
                  <a:cubicBezTo>
                    <a:pt x="1169" y="468"/>
                    <a:pt x="1085" y="498"/>
                    <a:pt x="1009" y="559"/>
                  </a:cubicBezTo>
                  <a:cubicBezTo>
                    <a:pt x="1131" y="407"/>
                    <a:pt x="1101" y="193"/>
                    <a:pt x="978" y="101"/>
                  </a:cubicBezTo>
                  <a:cubicBezTo>
                    <a:pt x="910" y="32"/>
                    <a:pt x="828" y="1"/>
                    <a:pt x="7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8" name="Google Shape;2338;p68"/>
            <p:cNvSpPr/>
            <p:nvPr/>
          </p:nvSpPr>
          <p:spPr>
            <a:xfrm>
              <a:off x="3124378" y="3164592"/>
              <a:ext cx="397083" cy="378052"/>
            </a:xfrm>
            <a:custGeom>
              <a:avLst/>
              <a:gdLst/>
              <a:ahLst/>
              <a:cxnLst/>
              <a:rect l="l" t="t" r="r" b="b"/>
              <a:pathLst>
                <a:path w="2170" h="2066" extrusionOk="0">
                  <a:moveTo>
                    <a:pt x="1420" y="1"/>
                  </a:moveTo>
                  <a:cubicBezTo>
                    <a:pt x="1169" y="1"/>
                    <a:pt x="931" y="301"/>
                    <a:pt x="1131" y="569"/>
                  </a:cubicBezTo>
                  <a:cubicBezTo>
                    <a:pt x="1054" y="492"/>
                    <a:pt x="970" y="459"/>
                    <a:pt x="889" y="459"/>
                  </a:cubicBezTo>
                  <a:cubicBezTo>
                    <a:pt x="651" y="459"/>
                    <a:pt x="452" y="745"/>
                    <a:pt x="612" y="996"/>
                  </a:cubicBezTo>
                  <a:cubicBezTo>
                    <a:pt x="551" y="935"/>
                    <a:pt x="467" y="905"/>
                    <a:pt x="383" y="905"/>
                  </a:cubicBezTo>
                  <a:cubicBezTo>
                    <a:pt x="299" y="905"/>
                    <a:pt x="215" y="935"/>
                    <a:pt x="154" y="996"/>
                  </a:cubicBezTo>
                  <a:cubicBezTo>
                    <a:pt x="1" y="1119"/>
                    <a:pt x="1" y="1332"/>
                    <a:pt x="123" y="1485"/>
                  </a:cubicBezTo>
                  <a:lnTo>
                    <a:pt x="704" y="2066"/>
                  </a:lnTo>
                  <a:cubicBezTo>
                    <a:pt x="780" y="2050"/>
                    <a:pt x="849" y="2043"/>
                    <a:pt x="917" y="2043"/>
                  </a:cubicBezTo>
                  <a:cubicBezTo>
                    <a:pt x="986" y="2043"/>
                    <a:pt x="1055" y="2050"/>
                    <a:pt x="1131" y="2066"/>
                  </a:cubicBezTo>
                  <a:cubicBezTo>
                    <a:pt x="1070" y="1791"/>
                    <a:pt x="1192" y="1546"/>
                    <a:pt x="1376" y="1363"/>
                  </a:cubicBezTo>
                  <a:cubicBezTo>
                    <a:pt x="1525" y="1235"/>
                    <a:pt x="1704" y="1182"/>
                    <a:pt x="1881" y="1182"/>
                  </a:cubicBezTo>
                  <a:cubicBezTo>
                    <a:pt x="1958" y="1182"/>
                    <a:pt x="2035" y="1192"/>
                    <a:pt x="2109" y="1210"/>
                  </a:cubicBezTo>
                  <a:cubicBezTo>
                    <a:pt x="2109" y="1088"/>
                    <a:pt x="2109" y="935"/>
                    <a:pt x="2170" y="813"/>
                  </a:cubicBezTo>
                  <a:lnTo>
                    <a:pt x="1712" y="202"/>
                  </a:lnTo>
                  <a:cubicBezTo>
                    <a:pt x="1712" y="172"/>
                    <a:pt x="1681" y="141"/>
                    <a:pt x="1681" y="141"/>
                  </a:cubicBezTo>
                  <a:cubicBezTo>
                    <a:pt x="1607" y="42"/>
                    <a:pt x="1513" y="1"/>
                    <a:pt x="14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9" name="Google Shape;2339;p68"/>
            <p:cNvSpPr/>
            <p:nvPr/>
          </p:nvSpPr>
          <p:spPr>
            <a:xfrm>
              <a:off x="7959750" y="3386004"/>
              <a:ext cx="285278" cy="374575"/>
            </a:xfrm>
            <a:custGeom>
              <a:avLst/>
              <a:gdLst/>
              <a:ahLst/>
              <a:cxnLst/>
              <a:rect l="l" t="t" r="r" b="b"/>
              <a:pathLst>
                <a:path w="1559" h="2047" extrusionOk="0">
                  <a:moveTo>
                    <a:pt x="1070" y="0"/>
                  </a:moveTo>
                  <a:lnTo>
                    <a:pt x="275" y="92"/>
                  </a:lnTo>
                  <a:cubicBezTo>
                    <a:pt x="214" y="214"/>
                    <a:pt x="123" y="336"/>
                    <a:pt x="0" y="397"/>
                  </a:cubicBezTo>
                  <a:cubicBezTo>
                    <a:pt x="489" y="703"/>
                    <a:pt x="489" y="1405"/>
                    <a:pt x="31" y="1711"/>
                  </a:cubicBezTo>
                  <a:cubicBezTo>
                    <a:pt x="153" y="1772"/>
                    <a:pt x="245" y="1864"/>
                    <a:pt x="306" y="1986"/>
                  </a:cubicBezTo>
                  <a:lnTo>
                    <a:pt x="1070" y="2047"/>
                  </a:lnTo>
                  <a:lnTo>
                    <a:pt x="1131" y="2047"/>
                  </a:lnTo>
                  <a:cubicBezTo>
                    <a:pt x="1558" y="2016"/>
                    <a:pt x="1558" y="1405"/>
                    <a:pt x="1161" y="1375"/>
                  </a:cubicBezTo>
                  <a:cubicBezTo>
                    <a:pt x="1344" y="1344"/>
                    <a:pt x="1467" y="1192"/>
                    <a:pt x="1467" y="1008"/>
                  </a:cubicBezTo>
                  <a:cubicBezTo>
                    <a:pt x="1467" y="825"/>
                    <a:pt x="1314" y="703"/>
                    <a:pt x="1131" y="672"/>
                  </a:cubicBezTo>
                  <a:cubicBezTo>
                    <a:pt x="1558" y="611"/>
                    <a:pt x="1528" y="0"/>
                    <a:pt x="10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0" name="Google Shape;2340;p68"/>
            <p:cNvSpPr/>
            <p:nvPr/>
          </p:nvSpPr>
          <p:spPr>
            <a:xfrm>
              <a:off x="1922718" y="3184721"/>
              <a:ext cx="669917" cy="541643"/>
            </a:xfrm>
            <a:custGeom>
              <a:avLst/>
              <a:gdLst/>
              <a:ahLst/>
              <a:cxnLst/>
              <a:rect l="l" t="t" r="r" b="b"/>
              <a:pathLst>
                <a:path w="3661" h="2960" extrusionOk="0">
                  <a:moveTo>
                    <a:pt x="1008" y="0"/>
                  </a:moveTo>
                  <a:lnTo>
                    <a:pt x="1008" y="62"/>
                  </a:lnTo>
                  <a:cubicBezTo>
                    <a:pt x="916" y="306"/>
                    <a:pt x="703" y="489"/>
                    <a:pt x="428" y="550"/>
                  </a:cubicBezTo>
                  <a:cubicBezTo>
                    <a:pt x="794" y="1009"/>
                    <a:pt x="580" y="1650"/>
                    <a:pt x="0" y="1772"/>
                  </a:cubicBezTo>
                  <a:cubicBezTo>
                    <a:pt x="183" y="1986"/>
                    <a:pt x="244" y="2261"/>
                    <a:pt x="153" y="2536"/>
                  </a:cubicBezTo>
                  <a:lnTo>
                    <a:pt x="122" y="2597"/>
                  </a:lnTo>
                  <a:lnTo>
                    <a:pt x="1619" y="2903"/>
                  </a:lnTo>
                  <a:cubicBezTo>
                    <a:pt x="1750" y="2941"/>
                    <a:pt x="1875" y="2959"/>
                    <a:pt x="1993" y="2959"/>
                  </a:cubicBezTo>
                  <a:cubicBezTo>
                    <a:pt x="3171" y="2959"/>
                    <a:pt x="3660" y="1172"/>
                    <a:pt x="2383" y="673"/>
                  </a:cubicBezTo>
                  <a:lnTo>
                    <a:pt x="1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1" name="Google Shape;2341;p68"/>
            <p:cNvSpPr/>
            <p:nvPr/>
          </p:nvSpPr>
          <p:spPr>
            <a:xfrm>
              <a:off x="1638290" y="3013629"/>
              <a:ext cx="495164" cy="701391"/>
            </a:xfrm>
            <a:custGeom>
              <a:avLst/>
              <a:gdLst/>
              <a:ahLst/>
              <a:cxnLst/>
              <a:rect l="l" t="t" r="r" b="b"/>
              <a:pathLst>
                <a:path w="2706" h="3833" extrusionOk="0">
                  <a:moveTo>
                    <a:pt x="1862" y="0"/>
                  </a:moveTo>
                  <a:cubicBezTo>
                    <a:pt x="1554" y="0"/>
                    <a:pt x="1274" y="198"/>
                    <a:pt x="1178" y="508"/>
                  </a:cubicBezTo>
                  <a:cubicBezTo>
                    <a:pt x="1117" y="630"/>
                    <a:pt x="1117" y="752"/>
                    <a:pt x="1117" y="874"/>
                  </a:cubicBezTo>
                  <a:cubicBezTo>
                    <a:pt x="1148" y="997"/>
                    <a:pt x="1209" y="1119"/>
                    <a:pt x="1301" y="1241"/>
                  </a:cubicBezTo>
                  <a:cubicBezTo>
                    <a:pt x="751" y="1363"/>
                    <a:pt x="506" y="2035"/>
                    <a:pt x="873" y="2463"/>
                  </a:cubicBezTo>
                  <a:cubicBezTo>
                    <a:pt x="720" y="2493"/>
                    <a:pt x="598" y="2555"/>
                    <a:pt x="476" y="2677"/>
                  </a:cubicBezTo>
                  <a:cubicBezTo>
                    <a:pt x="1" y="3129"/>
                    <a:pt x="715" y="3833"/>
                    <a:pt x="1266" y="3833"/>
                  </a:cubicBezTo>
                  <a:cubicBezTo>
                    <a:pt x="1460" y="3833"/>
                    <a:pt x="1633" y="3746"/>
                    <a:pt x="1728" y="3532"/>
                  </a:cubicBezTo>
                  <a:lnTo>
                    <a:pt x="1728" y="3471"/>
                  </a:lnTo>
                  <a:cubicBezTo>
                    <a:pt x="1820" y="3227"/>
                    <a:pt x="1789" y="2921"/>
                    <a:pt x="1606" y="2738"/>
                  </a:cubicBezTo>
                  <a:cubicBezTo>
                    <a:pt x="2156" y="2616"/>
                    <a:pt x="2400" y="1944"/>
                    <a:pt x="2034" y="1516"/>
                  </a:cubicBezTo>
                  <a:cubicBezTo>
                    <a:pt x="2309" y="1455"/>
                    <a:pt x="2522" y="1271"/>
                    <a:pt x="2584" y="997"/>
                  </a:cubicBezTo>
                  <a:lnTo>
                    <a:pt x="2584" y="935"/>
                  </a:lnTo>
                  <a:cubicBezTo>
                    <a:pt x="2706" y="569"/>
                    <a:pt x="2492" y="172"/>
                    <a:pt x="2125" y="50"/>
                  </a:cubicBezTo>
                  <a:cubicBezTo>
                    <a:pt x="2038" y="16"/>
                    <a:pt x="1949" y="0"/>
                    <a:pt x="18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2" name="Google Shape;2342;p68"/>
            <p:cNvSpPr/>
            <p:nvPr/>
          </p:nvSpPr>
          <p:spPr>
            <a:xfrm>
              <a:off x="3336824" y="1921390"/>
              <a:ext cx="657657" cy="590501"/>
            </a:xfrm>
            <a:custGeom>
              <a:avLst/>
              <a:gdLst/>
              <a:ahLst/>
              <a:cxnLst/>
              <a:rect l="l" t="t" r="r" b="b"/>
              <a:pathLst>
                <a:path w="3594" h="3227" extrusionOk="0">
                  <a:moveTo>
                    <a:pt x="2261" y="1"/>
                  </a:moveTo>
                  <a:lnTo>
                    <a:pt x="2200" y="31"/>
                  </a:lnTo>
                  <a:cubicBezTo>
                    <a:pt x="2076" y="120"/>
                    <a:pt x="1930" y="168"/>
                    <a:pt x="1782" y="168"/>
                  </a:cubicBezTo>
                  <a:cubicBezTo>
                    <a:pt x="1676" y="168"/>
                    <a:pt x="1569" y="143"/>
                    <a:pt x="1467" y="92"/>
                  </a:cubicBezTo>
                  <a:lnTo>
                    <a:pt x="1467" y="92"/>
                  </a:lnTo>
                  <a:cubicBezTo>
                    <a:pt x="1491" y="553"/>
                    <a:pt x="1111" y="899"/>
                    <a:pt x="693" y="899"/>
                  </a:cubicBezTo>
                  <a:cubicBezTo>
                    <a:pt x="585" y="899"/>
                    <a:pt x="474" y="876"/>
                    <a:pt x="367" y="825"/>
                  </a:cubicBezTo>
                  <a:lnTo>
                    <a:pt x="367" y="825"/>
                  </a:lnTo>
                  <a:cubicBezTo>
                    <a:pt x="398" y="1100"/>
                    <a:pt x="276" y="1345"/>
                    <a:pt x="31" y="1497"/>
                  </a:cubicBezTo>
                  <a:lnTo>
                    <a:pt x="1" y="1528"/>
                  </a:lnTo>
                  <a:lnTo>
                    <a:pt x="978" y="2689"/>
                  </a:lnTo>
                  <a:cubicBezTo>
                    <a:pt x="1235" y="3069"/>
                    <a:pt x="1583" y="3227"/>
                    <a:pt x="1928" y="3227"/>
                  </a:cubicBezTo>
                  <a:cubicBezTo>
                    <a:pt x="2773" y="3227"/>
                    <a:pt x="3593" y="2278"/>
                    <a:pt x="2964" y="1345"/>
                  </a:cubicBezTo>
                  <a:lnTo>
                    <a:pt x="2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3" name="Google Shape;2343;p68"/>
            <p:cNvSpPr/>
            <p:nvPr/>
          </p:nvSpPr>
          <p:spPr>
            <a:xfrm>
              <a:off x="3103884" y="1672896"/>
              <a:ext cx="713834" cy="542009"/>
            </a:xfrm>
            <a:custGeom>
              <a:avLst/>
              <a:gdLst/>
              <a:ahLst/>
              <a:cxnLst/>
              <a:rect l="l" t="t" r="r" b="b"/>
              <a:pathLst>
                <a:path w="3901" h="2962" extrusionOk="0">
                  <a:moveTo>
                    <a:pt x="3055" y="0"/>
                  </a:moveTo>
                  <a:cubicBezTo>
                    <a:pt x="2907" y="0"/>
                    <a:pt x="2756" y="45"/>
                    <a:pt x="2618" y="137"/>
                  </a:cubicBezTo>
                  <a:cubicBezTo>
                    <a:pt x="2526" y="198"/>
                    <a:pt x="2435" y="289"/>
                    <a:pt x="2374" y="381"/>
                  </a:cubicBezTo>
                  <a:cubicBezTo>
                    <a:pt x="2312" y="503"/>
                    <a:pt x="2282" y="656"/>
                    <a:pt x="2282" y="809"/>
                  </a:cubicBezTo>
                  <a:cubicBezTo>
                    <a:pt x="2175" y="758"/>
                    <a:pt x="2066" y="735"/>
                    <a:pt x="1960" y="735"/>
                  </a:cubicBezTo>
                  <a:cubicBezTo>
                    <a:pt x="1550" y="735"/>
                    <a:pt x="1188" y="1081"/>
                    <a:pt x="1213" y="1542"/>
                  </a:cubicBezTo>
                  <a:cubicBezTo>
                    <a:pt x="1123" y="1497"/>
                    <a:pt x="1017" y="1469"/>
                    <a:pt x="907" y="1469"/>
                  </a:cubicBezTo>
                  <a:cubicBezTo>
                    <a:pt x="867" y="1469"/>
                    <a:pt x="826" y="1473"/>
                    <a:pt x="785" y="1481"/>
                  </a:cubicBezTo>
                  <a:cubicBezTo>
                    <a:pt x="0" y="1562"/>
                    <a:pt x="366" y="2961"/>
                    <a:pt x="1012" y="2961"/>
                  </a:cubicBezTo>
                  <a:cubicBezTo>
                    <a:pt x="1095" y="2961"/>
                    <a:pt x="1183" y="2938"/>
                    <a:pt x="1274" y="2886"/>
                  </a:cubicBezTo>
                  <a:lnTo>
                    <a:pt x="1304" y="2855"/>
                  </a:lnTo>
                  <a:cubicBezTo>
                    <a:pt x="1549" y="2703"/>
                    <a:pt x="1671" y="2458"/>
                    <a:pt x="1640" y="2183"/>
                  </a:cubicBezTo>
                  <a:lnTo>
                    <a:pt x="1640" y="2183"/>
                  </a:lnTo>
                  <a:cubicBezTo>
                    <a:pt x="1747" y="2234"/>
                    <a:pt x="1858" y="2257"/>
                    <a:pt x="1966" y="2257"/>
                  </a:cubicBezTo>
                  <a:cubicBezTo>
                    <a:pt x="2384" y="2257"/>
                    <a:pt x="2764" y="1911"/>
                    <a:pt x="2740" y="1450"/>
                  </a:cubicBezTo>
                  <a:lnTo>
                    <a:pt x="2740" y="1450"/>
                  </a:lnTo>
                  <a:cubicBezTo>
                    <a:pt x="2842" y="1501"/>
                    <a:pt x="2949" y="1526"/>
                    <a:pt x="3058" y="1526"/>
                  </a:cubicBezTo>
                  <a:cubicBezTo>
                    <a:pt x="3209" y="1526"/>
                    <a:pt x="3361" y="1478"/>
                    <a:pt x="3504" y="1389"/>
                  </a:cubicBezTo>
                  <a:lnTo>
                    <a:pt x="3534" y="1359"/>
                  </a:lnTo>
                  <a:cubicBezTo>
                    <a:pt x="3840" y="1114"/>
                    <a:pt x="3901" y="656"/>
                    <a:pt x="3687" y="350"/>
                  </a:cubicBezTo>
                  <a:cubicBezTo>
                    <a:pt x="3535" y="122"/>
                    <a:pt x="3299" y="0"/>
                    <a:pt x="3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4" name="Google Shape;2344;p68"/>
            <p:cNvSpPr/>
            <p:nvPr/>
          </p:nvSpPr>
          <p:spPr>
            <a:xfrm>
              <a:off x="4522016" y="1540462"/>
              <a:ext cx="503948" cy="570006"/>
            </a:xfrm>
            <a:custGeom>
              <a:avLst/>
              <a:gdLst/>
              <a:ahLst/>
              <a:cxnLst/>
              <a:rect l="l" t="t" r="r" b="b"/>
              <a:pathLst>
                <a:path w="2754" h="3115" extrusionOk="0">
                  <a:moveTo>
                    <a:pt x="1955" y="1"/>
                  </a:moveTo>
                  <a:cubicBezTo>
                    <a:pt x="1864" y="245"/>
                    <a:pt x="1619" y="398"/>
                    <a:pt x="1344" y="428"/>
                  </a:cubicBezTo>
                  <a:cubicBezTo>
                    <a:pt x="1192" y="221"/>
                    <a:pt x="964" y="120"/>
                    <a:pt x="738" y="120"/>
                  </a:cubicBezTo>
                  <a:cubicBezTo>
                    <a:pt x="465" y="120"/>
                    <a:pt x="195" y="267"/>
                    <a:pt x="61" y="551"/>
                  </a:cubicBezTo>
                  <a:lnTo>
                    <a:pt x="0" y="551"/>
                  </a:lnTo>
                  <a:lnTo>
                    <a:pt x="306" y="2047"/>
                  </a:lnTo>
                  <a:cubicBezTo>
                    <a:pt x="377" y="2773"/>
                    <a:pt x="925" y="3114"/>
                    <a:pt x="1478" y="3114"/>
                  </a:cubicBezTo>
                  <a:cubicBezTo>
                    <a:pt x="2113" y="3114"/>
                    <a:pt x="2754" y="2666"/>
                    <a:pt x="2688" y="1834"/>
                  </a:cubicBezTo>
                  <a:lnTo>
                    <a:pt x="2719" y="306"/>
                  </a:lnTo>
                  <a:lnTo>
                    <a:pt x="2658" y="306"/>
                  </a:lnTo>
                  <a:cubicBezTo>
                    <a:pt x="2383" y="306"/>
                    <a:pt x="2138" y="215"/>
                    <a:pt x="19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5" name="Google Shape;2345;p68"/>
            <p:cNvSpPr/>
            <p:nvPr/>
          </p:nvSpPr>
          <p:spPr>
            <a:xfrm>
              <a:off x="6345459" y="1927063"/>
              <a:ext cx="686569" cy="593794"/>
            </a:xfrm>
            <a:custGeom>
              <a:avLst/>
              <a:gdLst/>
              <a:ahLst/>
              <a:cxnLst/>
              <a:rect l="l" t="t" r="r" b="b"/>
              <a:pathLst>
                <a:path w="3752" h="3245" extrusionOk="0">
                  <a:moveTo>
                    <a:pt x="1979" y="0"/>
                  </a:moveTo>
                  <a:lnTo>
                    <a:pt x="941" y="1130"/>
                  </a:lnTo>
                  <a:cubicBezTo>
                    <a:pt x="1" y="1950"/>
                    <a:pt x="772" y="3245"/>
                    <a:pt x="1725" y="3245"/>
                  </a:cubicBezTo>
                  <a:cubicBezTo>
                    <a:pt x="1980" y="3245"/>
                    <a:pt x="2247" y="3152"/>
                    <a:pt x="2499" y="2933"/>
                  </a:cubicBezTo>
                  <a:lnTo>
                    <a:pt x="3751" y="2077"/>
                  </a:lnTo>
                  <a:lnTo>
                    <a:pt x="3721" y="2016"/>
                  </a:lnTo>
                  <a:cubicBezTo>
                    <a:pt x="3537" y="1833"/>
                    <a:pt x="3476" y="1527"/>
                    <a:pt x="3568" y="1283"/>
                  </a:cubicBezTo>
                  <a:lnTo>
                    <a:pt x="3568" y="1283"/>
                  </a:lnTo>
                  <a:cubicBezTo>
                    <a:pt x="3525" y="1290"/>
                    <a:pt x="3483" y="1294"/>
                    <a:pt x="3441" y="1294"/>
                  </a:cubicBezTo>
                  <a:cubicBezTo>
                    <a:pt x="2946" y="1294"/>
                    <a:pt x="2544" y="813"/>
                    <a:pt x="2713" y="306"/>
                  </a:cubicBezTo>
                  <a:lnTo>
                    <a:pt x="2713" y="306"/>
                  </a:lnTo>
                  <a:cubicBezTo>
                    <a:pt x="2678" y="309"/>
                    <a:pt x="2644" y="311"/>
                    <a:pt x="2611" y="311"/>
                  </a:cubicBezTo>
                  <a:cubicBezTo>
                    <a:pt x="2378" y="311"/>
                    <a:pt x="2170" y="218"/>
                    <a:pt x="2010" y="31"/>
                  </a:cubicBezTo>
                  <a:cubicBezTo>
                    <a:pt x="2010" y="31"/>
                    <a:pt x="1979" y="0"/>
                    <a:pt x="19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6" name="Google Shape;2346;p68"/>
            <p:cNvSpPr/>
            <p:nvPr/>
          </p:nvSpPr>
          <p:spPr>
            <a:xfrm>
              <a:off x="6633477" y="1703638"/>
              <a:ext cx="655644" cy="642103"/>
            </a:xfrm>
            <a:custGeom>
              <a:avLst/>
              <a:gdLst/>
              <a:ahLst/>
              <a:cxnLst/>
              <a:rect l="l" t="t" r="r" b="b"/>
              <a:pathLst>
                <a:path w="3583" h="3509" extrusionOk="0">
                  <a:moveTo>
                    <a:pt x="1034" y="0"/>
                  </a:moveTo>
                  <a:cubicBezTo>
                    <a:pt x="491" y="0"/>
                    <a:pt x="0" y="636"/>
                    <a:pt x="405" y="1221"/>
                  </a:cubicBezTo>
                  <a:cubicBezTo>
                    <a:pt x="405" y="1221"/>
                    <a:pt x="436" y="1252"/>
                    <a:pt x="436" y="1252"/>
                  </a:cubicBezTo>
                  <a:cubicBezTo>
                    <a:pt x="596" y="1439"/>
                    <a:pt x="804" y="1532"/>
                    <a:pt x="1037" y="1532"/>
                  </a:cubicBezTo>
                  <a:cubicBezTo>
                    <a:pt x="1070" y="1532"/>
                    <a:pt x="1104" y="1530"/>
                    <a:pt x="1139" y="1527"/>
                  </a:cubicBezTo>
                  <a:lnTo>
                    <a:pt x="1139" y="1527"/>
                  </a:lnTo>
                  <a:cubicBezTo>
                    <a:pt x="970" y="2034"/>
                    <a:pt x="1372" y="2515"/>
                    <a:pt x="1867" y="2515"/>
                  </a:cubicBezTo>
                  <a:cubicBezTo>
                    <a:pt x="1909" y="2515"/>
                    <a:pt x="1951" y="2511"/>
                    <a:pt x="1994" y="2504"/>
                  </a:cubicBezTo>
                  <a:lnTo>
                    <a:pt x="1994" y="2504"/>
                  </a:lnTo>
                  <a:cubicBezTo>
                    <a:pt x="1902" y="2748"/>
                    <a:pt x="1963" y="3023"/>
                    <a:pt x="2147" y="3237"/>
                  </a:cubicBezTo>
                  <a:lnTo>
                    <a:pt x="2177" y="3298"/>
                  </a:lnTo>
                  <a:cubicBezTo>
                    <a:pt x="2335" y="3440"/>
                    <a:pt x="2524" y="3509"/>
                    <a:pt x="2713" y="3509"/>
                  </a:cubicBezTo>
                  <a:cubicBezTo>
                    <a:pt x="2891" y="3509"/>
                    <a:pt x="3068" y="3447"/>
                    <a:pt x="3216" y="3329"/>
                  </a:cubicBezTo>
                  <a:cubicBezTo>
                    <a:pt x="3552" y="3023"/>
                    <a:pt x="3583" y="2565"/>
                    <a:pt x="3308" y="2229"/>
                  </a:cubicBezTo>
                  <a:cubicBezTo>
                    <a:pt x="3216" y="2138"/>
                    <a:pt x="3124" y="2076"/>
                    <a:pt x="3002" y="2046"/>
                  </a:cubicBezTo>
                  <a:cubicBezTo>
                    <a:pt x="2913" y="2001"/>
                    <a:pt x="2807" y="1973"/>
                    <a:pt x="2709" y="1973"/>
                  </a:cubicBezTo>
                  <a:cubicBezTo>
                    <a:pt x="2673" y="1973"/>
                    <a:pt x="2638" y="1977"/>
                    <a:pt x="2605" y="1985"/>
                  </a:cubicBezTo>
                  <a:cubicBezTo>
                    <a:pt x="2743" y="1487"/>
                    <a:pt x="2381" y="990"/>
                    <a:pt x="1904" y="990"/>
                  </a:cubicBezTo>
                  <a:cubicBezTo>
                    <a:pt x="1854" y="990"/>
                    <a:pt x="1802" y="996"/>
                    <a:pt x="1750" y="1007"/>
                  </a:cubicBezTo>
                  <a:cubicBezTo>
                    <a:pt x="1811" y="732"/>
                    <a:pt x="1750" y="457"/>
                    <a:pt x="1597" y="274"/>
                  </a:cubicBezTo>
                  <a:cubicBezTo>
                    <a:pt x="1428" y="81"/>
                    <a:pt x="1228" y="0"/>
                    <a:pt x="10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7" name="Google Shape;2347;p68"/>
            <p:cNvSpPr/>
            <p:nvPr/>
          </p:nvSpPr>
          <p:spPr>
            <a:xfrm>
              <a:off x="5291809" y="2891899"/>
              <a:ext cx="656193" cy="579338"/>
            </a:xfrm>
            <a:custGeom>
              <a:avLst/>
              <a:gdLst/>
              <a:ahLst/>
              <a:cxnLst/>
              <a:rect l="l" t="t" r="r" b="b"/>
              <a:pathLst>
                <a:path w="3586" h="3166" extrusionOk="0">
                  <a:moveTo>
                    <a:pt x="1477" y="1"/>
                  </a:moveTo>
                  <a:lnTo>
                    <a:pt x="622" y="1284"/>
                  </a:lnTo>
                  <a:cubicBezTo>
                    <a:pt x="1" y="2181"/>
                    <a:pt x="749" y="3165"/>
                    <a:pt x="1600" y="3165"/>
                  </a:cubicBezTo>
                  <a:cubicBezTo>
                    <a:pt x="1878" y="3165"/>
                    <a:pt x="2168" y="3060"/>
                    <a:pt x="2424" y="2811"/>
                  </a:cubicBezTo>
                  <a:lnTo>
                    <a:pt x="3585" y="1772"/>
                  </a:lnTo>
                  <a:lnTo>
                    <a:pt x="3524" y="1742"/>
                  </a:lnTo>
                  <a:cubicBezTo>
                    <a:pt x="3310" y="1559"/>
                    <a:pt x="3219" y="1314"/>
                    <a:pt x="3249" y="1039"/>
                  </a:cubicBezTo>
                  <a:lnTo>
                    <a:pt x="3249" y="1039"/>
                  </a:lnTo>
                  <a:cubicBezTo>
                    <a:pt x="3165" y="1067"/>
                    <a:pt x="3082" y="1080"/>
                    <a:pt x="3000" y="1080"/>
                  </a:cubicBezTo>
                  <a:cubicBezTo>
                    <a:pt x="2547" y="1080"/>
                    <a:pt x="2163" y="676"/>
                    <a:pt x="2241" y="184"/>
                  </a:cubicBezTo>
                  <a:lnTo>
                    <a:pt x="2241" y="184"/>
                  </a:lnTo>
                  <a:cubicBezTo>
                    <a:pt x="2163" y="213"/>
                    <a:pt x="2081" y="227"/>
                    <a:pt x="2000" y="227"/>
                  </a:cubicBezTo>
                  <a:cubicBezTo>
                    <a:pt x="1827" y="227"/>
                    <a:pt x="1653" y="165"/>
                    <a:pt x="1508" y="62"/>
                  </a:cubicBezTo>
                  <a:cubicBezTo>
                    <a:pt x="1508" y="31"/>
                    <a:pt x="1477" y="31"/>
                    <a:pt x="1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8" name="Google Shape;2348;p68"/>
            <p:cNvSpPr/>
            <p:nvPr/>
          </p:nvSpPr>
          <p:spPr>
            <a:xfrm>
              <a:off x="5453591" y="2700724"/>
              <a:ext cx="717494" cy="559759"/>
            </a:xfrm>
            <a:custGeom>
              <a:avLst/>
              <a:gdLst/>
              <a:ahLst/>
              <a:cxnLst/>
              <a:rect l="l" t="t" r="r" b="b"/>
              <a:pathLst>
                <a:path w="3921" h="3059" extrusionOk="0">
                  <a:moveTo>
                    <a:pt x="1225" y="0"/>
                  </a:moveTo>
                  <a:cubicBezTo>
                    <a:pt x="688" y="0"/>
                    <a:pt x="0" y="680"/>
                    <a:pt x="469" y="1149"/>
                  </a:cubicBezTo>
                  <a:cubicBezTo>
                    <a:pt x="469" y="1149"/>
                    <a:pt x="469" y="1179"/>
                    <a:pt x="499" y="1179"/>
                  </a:cubicBezTo>
                  <a:cubicBezTo>
                    <a:pt x="647" y="1306"/>
                    <a:pt x="824" y="1374"/>
                    <a:pt x="1000" y="1374"/>
                  </a:cubicBezTo>
                  <a:cubicBezTo>
                    <a:pt x="1078" y="1374"/>
                    <a:pt x="1157" y="1360"/>
                    <a:pt x="1233" y="1332"/>
                  </a:cubicBezTo>
                  <a:lnTo>
                    <a:pt x="1233" y="1332"/>
                  </a:lnTo>
                  <a:cubicBezTo>
                    <a:pt x="1153" y="1809"/>
                    <a:pt x="1556" y="2217"/>
                    <a:pt x="2004" y="2217"/>
                  </a:cubicBezTo>
                  <a:cubicBezTo>
                    <a:pt x="2072" y="2217"/>
                    <a:pt x="2141" y="2207"/>
                    <a:pt x="2210" y="2187"/>
                  </a:cubicBezTo>
                  <a:lnTo>
                    <a:pt x="2210" y="2187"/>
                  </a:lnTo>
                  <a:cubicBezTo>
                    <a:pt x="2180" y="2432"/>
                    <a:pt x="2271" y="2707"/>
                    <a:pt x="2485" y="2890"/>
                  </a:cubicBezTo>
                  <a:lnTo>
                    <a:pt x="2546" y="2920"/>
                  </a:lnTo>
                  <a:cubicBezTo>
                    <a:pt x="2676" y="3012"/>
                    <a:pt x="2829" y="3058"/>
                    <a:pt x="2982" y="3058"/>
                  </a:cubicBezTo>
                  <a:cubicBezTo>
                    <a:pt x="3188" y="3058"/>
                    <a:pt x="3396" y="2973"/>
                    <a:pt x="3554" y="2798"/>
                  </a:cubicBezTo>
                  <a:cubicBezTo>
                    <a:pt x="3921" y="2371"/>
                    <a:pt x="3707" y="1729"/>
                    <a:pt x="3157" y="1576"/>
                  </a:cubicBezTo>
                  <a:cubicBezTo>
                    <a:pt x="3096" y="1561"/>
                    <a:pt x="3027" y="1553"/>
                    <a:pt x="2955" y="1553"/>
                  </a:cubicBezTo>
                  <a:cubicBezTo>
                    <a:pt x="2882" y="1553"/>
                    <a:pt x="2806" y="1561"/>
                    <a:pt x="2729" y="1576"/>
                  </a:cubicBezTo>
                  <a:cubicBezTo>
                    <a:pt x="2807" y="1084"/>
                    <a:pt x="2446" y="680"/>
                    <a:pt x="1999" y="680"/>
                  </a:cubicBezTo>
                  <a:cubicBezTo>
                    <a:pt x="1919" y="680"/>
                    <a:pt x="1836" y="693"/>
                    <a:pt x="1752" y="721"/>
                  </a:cubicBezTo>
                  <a:cubicBezTo>
                    <a:pt x="1782" y="599"/>
                    <a:pt x="1752" y="446"/>
                    <a:pt x="1691" y="324"/>
                  </a:cubicBezTo>
                  <a:cubicBezTo>
                    <a:pt x="1600" y="93"/>
                    <a:pt x="1423" y="0"/>
                    <a:pt x="1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9" name="Google Shape;2349;p68"/>
            <p:cNvSpPr/>
            <p:nvPr/>
          </p:nvSpPr>
          <p:spPr>
            <a:xfrm>
              <a:off x="3370493" y="3464139"/>
              <a:ext cx="654363" cy="581717"/>
            </a:xfrm>
            <a:custGeom>
              <a:avLst/>
              <a:gdLst/>
              <a:ahLst/>
              <a:cxnLst/>
              <a:rect l="l" t="t" r="r" b="b"/>
              <a:pathLst>
                <a:path w="3576" h="3179" extrusionOk="0">
                  <a:moveTo>
                    <a:pt x="2077" y="1"/>
                  </a:moveTo>
                  <a:lnTo>
                    <a:pt x="2016" y="31"/>
                  </a:lnTo>
                  <a:cubicBezTo>
                    <a:pt x="1890" y="158"/>
                    <a:pt x="1719" y="226"/>
                    <a:pt x="1536" y="226"/>
                  </a:cubicBezTo>
                  <a:cubicBezTo>
                    <a:pt x="1453" y="226"/>
                    <a:pt x="1368" y="213"/>
                    <a:pt x="1283" y="184"/>
                  </a:cubicBezTo>
                  <a:lnTo>
                    <a:pt x="1283" y="184"/>
                  </a:lnTo>
                  <a:cubicBezTo>
                    <a:pt x="1361" y="676"/>
                    <a:pt x="999" y="1080"/>
                    <a:pt x="553" y="1080"/>
                  </a:cubicBezTo>
                  <a:cubicBezTo>
                    <a:pt x="472" y="1080"/>
                    <a:pt x="389" y="1067"/>
                    <a:pt x="306" y="1040"/>
                  </a:cubicBezTo>
                  <a:lnTo>
                    <a:pt x="306" y="1040"/>
                  </a:lnTo>
                  <a:cubicBezTo>
                    <a:pt x="336" y="1284"/>
                    <a:pt x="244" y="1559"/>
                    <a:pt x="31" y="1742"/>
                  </a:cubicBezTo>
                  <a:lnTo>
                    <a:pt x="0" y="1773"/>
                  </a:lnTo>
                  <a:lnTo>
                    <a:pt x="1100" y="2811"/>
                  </a:lnTo>
                  <a:cubicBezTo>
                    <a:pt x="1358" y="3069"/>
                    <a:pt x="1653" y="3178"/>
                    <a:pt x="1939" y="3178"/>
                  </a:cubicBezTo>
                  <a:cubicBezTo>
                    <a:pt x="2803" y="3178"/>
                    <a:pt x="3576" y="2179"/>
                    <a:pt x="2933" y="1284"/>
                  </a:cubicBezTo>
                  <a:lnTo>
                    <a:pt x="20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0" name="Google Shape;2350;p68"/>
            <p:cNvSpPr/>
            <p:nvPr/>
          </p:nvSpPr>
          <p:spPr>
            <a:xfrm>
              <a:off x="3130051" y="3227905"/>
              <a:ext cx="709626" cy="588305"/>
            </a:xfrm>
            <a:custGeom>
              <a:avLst/>
              <a:gdLst/>
              <a:ahLst/>
              <a:cxnLst/>
              <a:rect l="l" t="t" r="r" b="b"/>
              <a:pathLst>
                <a:path w="3878" h="3215" extrusionOk="0">
                  <a:moveTo>
                    <a:pt x="2811" y="0"/>
                  </a:moveTo>
                  <a:cubicBezTo>
                    <a:pt x="2661" y="0"/>
                    <a:pt x="2503" y="49"/>
                    <a:pt x="2353" y="162"/>
                  </a:cubicBezTo>
                  <a:cubicBezTo>
                    <a:pt x="2261" y="253"/>
                    <a:pt x="2169" y="345"/>
                    <a:pt x="2139" y="467"/>
                  </a:cubicBezTo>
                  <a:cubicBezTo>
                    <a:pt x="2078" y="589"/>
                    <a:pt x="2078" y="742"/>
                    <a:pt x="2078" y="864"/>
                  </a:cubicBezTo>
                  <a:cubicBezTo>
                    <a:pt x="2004" y="846"/>
                    <a:pt x="1927" y="836"/>
                    <a:pt x="1850" y="836"/>
                  </a:cubicBezTo>
                  <a:cubicBezTo>
                    <a:pt x="1673" y="836"/>
                    <a:pt x="1494" y="889"/>
                    <a:pt x="1345" y="1017"/>
                  </a:cubicBezTo>
                  <a:cubicBezTo>
                    <a:pt x="1161" y="1200"/>
                    <a:pt x="1039" y="1445"/>
                    <a:pt x="1100" y="1720"/>
                  </a:cubicBezTo>
                  <a:cubicBezTo>
                    <a:pt x="1025" y="1691"/>
                    <a:pt x="943" y="1677"/>
                    <a:pt x="861" y="1677"/>
                  </a:cubicBezTo>
                  <a:cubicBezTo>
                    <a:pt x="678" y="1677"/>
                    <a:pt x="494" y="1746"/>
                    <a:pt x="367" y="1872"/>
                  </a:cubicBezTo>
                  <a:cubicBezTo>
                    <a:pt x="31" y="2147"/>
                    <a:pt x="0" y="2605"/>
                    <a:pt x="275" y="2941"/>
                  </a:cubicBezTo>
                  <a:cubicBezTo>
                    <a:pt x="418" y="3119"/>
                    <a:pt x="633" y="3214"/>
                    <a:pt x="854" y="3214"/>
                  </a:cubicBezTo>
                  <a:cubicBezTo>
                    <a:pt x="1012" y="3214"/>
                    <a:pt x="1174" y="3166"/>
                    <a:pt x="1314" y="3064"/>
                  </a:cubicBezTo>
                  <a:lnTo>
                    <a:pt x="1345" y="3033"/>
                  </a:lnTo>
                  <a:cubicBezTo>
                    <a:pt x="1558" y="2850"/>
                    <a:pt x="1650" y="2575"/>
                    <a:pt x="1620" y="2331"/>
                  </a:cubicBezTo>
                  <a:lnTo>
                    <a:pt x="1620" y="2331"/>
                  </a:lnTo>
                  <a:cubicBezTo>
                    <a:pt x="1703" y="2358"/>
                    <a:pt x="1786" y="2371"/>
                    <a:pt x="1867" y="2371"/>
                  </a:cubicBezTo>
                  <a:cubicBezTo>
                    <a:pt x="2313" y="2371"/>
                    <a:pt x="2675" y="1967"/>
                    <a:pt x="2597" y="1475"/>
                  </a:cubicBezTo>
                  <a:lnTo>
                    <a:pt x="2597" y="1475"/>
                  </a:lnTo>
                  <a:cubicBezTo>
                    <a:pt x="2682" y="1504"/>
                    <a:pt x="2767" y="1517"/>
                    <a:pt x="2850" y="1517"/>
                  </a:cubicBezTo>
                  <a:cubicBezTo>
                    <a:pt x="3033" y="1517"/>
                    <a:pt x="3204" y="1449"/>
                    <a:pt x="3330" y="1322"/>
                  </a:cubicBezTo>
                  <a:lnTo>
                    <a:pt x="3391" y="1292"/>
                  </a:lnTo>
                  <a:cubicBezTo>
                    <a:pt x="3877" y="733"/>
                    <a:pt x="3397" y="0"/>
                    <a:pt x="28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1" name="Google Shape;2351;p68"/>
            <p:cNvSpPr/>
            <p:nvPr/>
          </p:nvSpPr>
          <p:spPr>
            <a:xfrm>
              <a:off x="7175295" y="3335683"/>
              <a:ext cx="644848" cy="497726"/>
            </a:xfrm>
            <a:custGeom>
              <a:avLst/>
              <a:gdLst/>
              <a:ahLst/>
              <a:cxnLst/>
              <a:rect l="l" t="t" r="r" b="b"/>
              <a:pathLst>
                <a:path w="3524" h="2720" extrusionOk="0">
                  <a:moveTo>
                    <a:pt x="3096" y="0"/>
                  </a:moveTo>
                  <a:lnTo>
                    <a:pt x="1569" y="214"/>
                  </a:lnTo>
                  <a:cubicBezTo>
                    <a:pt x="0" y="244"/>
                    <a:pt x="40" y="2567"/>
                    <a:pt x="1570" y="2567"/>
                  </a:cubicBezTo>
                  <a:cubicBezTo>
                    <a:pt x="1590" y="2567"/>
                    <a:pt x="1610" y="2567"/>
                    <a:pt x="1630" y="2566"/>
                  </a:cubicBezTo>
                  <a:lnTo>
                    <a:pt x="3157" y="2719"/>
                  </a:lnTo>
                  <a:lnTo>
                    <a:pt x="3157" y="2658"/>
                  </a:lnTo>
                  <a:cubicBezTo>
                    <a:pt x="3157" y="2383"/>
                    <a:pt x="3279" y="2139"/>
                    <a:pt x="3524" y="2016"/>
                  </a:cubicBezTo>
                  <a:cubicBezTo>
                    <a:pt x="3279" y="1864"/>
                    <a:pt x="3126" y="1619"/>
                    <a:pt x="3126" y="1375"/>
                  </a:cubicBezTo>
                  <a:cubicBezTo>
                    <a:pt x="3126" y="1100"/>
                    <a:pt x="3249" y="856"/>
                    <a:pt x="3493" y="703"/>
                  </a:cubicBezTo>
                  <a:cubicBezTo>
                    <a:pt x="3249" y="550"/>
                    <a:pt x="3096" y="306"/>
                    <a:pt x="3096" y="61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2" name="Google Shape;2352;p68"/>
            <p:cNvSpPr/>
            <p:nvPr/>
          </p:nvSpPr>
          <p:spPr>
            <a:xfrm>
              <a:off x="7741632" y="3201555"/>
              <a:ext cx="307785" cy="764156"/>
            </a:xfrm>
            <a:custGeom>
              <a:avLst/>
              <a:gdLst/>
              <a:ahLst/>
              <a:cxnLst/>
              <a:rect l="l" t="t" r="r" b="b"/>
              <a:pathLst>
                <a:path w="1682" h="4176" extrusionOk="0">
                  <a:moveTo>
                    <a:pt x="765" y="0"/>
                  </a:moveTo>
                  <a:cubicBezTo>
                    <a:pt x="337" y="0"/>
                    <a:pt x="1" y="336"/>
                    <a:pt x="1" y="733"/>
                  </a:cubicBezTo>
                  <a:lnTo>
                    <a:pt x="1" y="794"/>
                  </a:lnTo>
                  <a:cubicBezTo>
                    <a:pt x="1" y="1039"/>
                    <a:pt x="154" y="1314"/>
                    <a:pt x="368" y="1436"/>
                  </a:cubicBezTo>
                  <a:cubicBezTo>
                    <a:pt x="154" y="1589"/>
                    <a:pt x="1" y="1833"/>
                    <a:pt x="31" y="2108"/>
                  </a:cubicBezTo>
                  <a:cubicBezTo>
                    <a:pt x="31" y="2352"/>
                    <a:pt x="184" y="2597"/>
                    <a:pt x="398" y="2749"/>
                  </a:cubicBezTo>
                  <a:cubicBezTo>
                    <a:pt x="184" y="2872"/>
                    <a:pt x="31" y="3116"/>
                    <a:pt x="62" y="3391"/>
                  </a:cubicBezTo>
                  <a:lnTo>
                    <a:pt x="62" y="3452"/>
                  </a:lnTo>
                  <a:cubicBezTo>
                    <a:pt x="91" y="3944"/>
                    <a:pt x="449" y="4176"/>
                    <a:pt x="812" y="4176"/>
                  </a:cubicBezTo>
                  <a:cubicBezTo>
                    <a:pt x="1214" y="4176"/>
                    <a:pt x="1622" y="3891"/>
                    <a:pt x="1589" y="3360"/>
                  </a:cubicBezTo>
                  <a:cubicBezTo>
                    <a:pt x="1589" y="3238"/>
                    <a:pt x="1559" y="3116"/>
                    <a:pt x="1498" y="3024"/>
                  </a:cubicBezTo>
                  <a:cubicBezTo>
                    <a:pt x="1406" y="2902"/>
                    <a:pt x="1315" y="2780"/>
                    <a:pt x="1192" y="2719"/>
                  </a:cubicBezTo>
                  <a:cubicBezTo>
                    <a:pt x="1681" y="2413"/>
                    <a:pt x="1651" y="1711"/>
                    <a:pt x="1162" y="1405"/>
                  </a:cubicBezTo>
                  <a:cubicBezTo>
                    <a:pt x="1284" y="1344"/>
                    <a:pt x="1376" y="1222"/>
                    <a:pt x="1437" y="1100"/>
                  </a:cubicBezTo>
                  <a:cubicBezTo>
                    <a:pt x="1498" y="978"/>
                    <a:pt x="1528" y="886"/>
                    <a:pt x="1528" y="764"/>
                  </a:cubicBezTo>
                  <a:cubicBezTo>
                    <a:pt x="1498" y="336"/>
                    <a:pt x="1162" y="0"/>
                    <a:pt x="7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3" name="Google Shape;2353;p68"/>
            <p:cNvSpPr/>
            <p:nvPr/>
          </p:nvSpPr>
          <p:spPr>
            <a:xfrm>
              <a:off x="4322562" y="1373166"/>
              <a:ext cx="819967" cy="324986"/>
            </a:xfrm>
            <a:custGeom>
              <a:avLst/>
              <a:gdLst/>
              <a:ahLst/>
              <a:cxnLst/>
              <a:rect l="l" t="t" r="r" b="b"/>
              <a:pathLst>
                <a:path w="4481" h="1776" extrusionOk="0">
                  <a:moveTo>
                    <a:pt x="3654" y="1"/>
                  </a:moveTo>
                  <a:cubicBezTo>
                    <a:pt x="3634" y="1"/>
                    <a:pt x="3615" y="1"/>
                    <a:pt x="3595" y="3"/>
                  </a:cubicBezTo>
                  <a:cubicBezTo>
                    <a:pt x="3473" y="3"/>
                    <a:pt x="3351" y="64"/>
                    <a:pt x="3259" y="125"/>
                  </a:cubicBezTo>
                  <a:cubicBezTo>
                    <a:pt x="3137" y="186"/>
                    <a:pt x="3045" y="308"/>
                    <a:pt x="2984" y="430"/>
                  </a:cubicBezTo>
                  <a:cubicBezTo>
                    <a:pt x="2832" y="223"/>
                    <a:pt x="2604" y="122"/>
                    <a:pt x="2378" y="122"/>
                  </a:cubicBezTo>
                  <a:cubicBezTo>
                    <a:pt x="2105" y="122"/>
                    <a:pt x="1835" y="269"/>
                    <a:pt x="1701" y="553"/>
                  </a:cubicBezTo>
                  <a:cubicBezTo>
                    <a:pt x="1609" y="430"/>
                    <a:pt x="1487" y="339"/>
                    <a:pt x="1365" y="278"/>
                  </a:cubicBezTo>
                  <a:cubicBezTo>
                    <a:pt x="1279" y="256"/>
                    <a:pt x="1192" y="235"/>
                    <a:pt x="1106" y="235"/>
                  </a:cubicBezTo>
                  <a:cubicBezTo>
                    <a:pt x="1070" y="235"/>
                    <a:pt x="1034" y="238"/>
                    <a:pt x="998" y="247"/>
                  </a:cubicBezTo>
                  <a:cubicBezTo>
                    <a:pt x="0" y="277"/>
                    <a:pt x="50" y="1775"/>
                    <a:pt x="1059" y="1775"/>
                  </a:cubicBezTo>
                  <a:cubicBezTo>
                    <a:pt x="1070" y="1775"/>
                    <a:pt x="1080" y="1775"/>
                    <a:pt x="1090" y="1775"/>
                  </a:cubicBezTo>
                  <a:lnTo>
                    <a:pt x="1151" y="1775"/>
                  </a:lnTo>
                  <a:cubicBezTo>
                    <a:pt x="1285" y="1491"/>
                    <a:pt x="1555" y="1344"/>
                    <a:pt x="1828" y="1344"/>
                  </a:cubicBezTo>
                  <a:cubicBezTo>
                    <a:pt x="2054" y="1344"/>
                    <a:pt x="2282" y="1445"/>
                    <a:pt x="2434" y="1652"/>
                  </a:cubicBezTo>
                  <a:cubicBezTo>
                    <a:pt x="2568" y="1368"/>
                    <a:pt x="2848" y="1221"/>
                    <a:pt x="3129" y="1221"/>
                  </a:cubicBezTo>
                  <a:cubicBezTo>
                    <a:pt x="3362" y="1221"/>
                    <a:pt x="3595" y="1322"/>
                    <a:pt x="3748" y="1530"/>
                  </a:cubicBezTo>
                  <a:lnTo>
                    <a:pt x="3809" y="1530"/>
                  </a:lnTo>
                  <a:cubicBezTo>
                    <a:pt x="4206" y="1469"/>
                    <a:pt x="4481" y="1103"/>
                    <a:pt x="4420" y="705"/>
                  </a:cubicBezTo>
                  <a:cubicBezTo>
                    <a:pt x="4391" y="297"/>
                    <a:pt x="4056" y="1"/>
                    <a:pt x="3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3" name="Track 100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300" end="37493.621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1668" y="1602828"/>
            <a:ext cx="6096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51160" y="1723697"/>
            <a:ext cx="4415122" cy="48873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9" name="Rectangle 28"/>
          <p:cNvSpPr/>
          <p:nvPr/>
        </p:nvSpPr>
        <p:spPr>
          <a:xfrm>
            <a:off x="1251160" y="2480441"/>
            <a:ext cx="3986762" cy="48873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0" name="Rectangle 29"/>
          <p:cNvSpPr/>
          <p:nvPr/>
        </p:nvSpPr>
        <p:spPr>
          <a:xfrm>
            <a:off x="1555531" y="3891042"/>
            <a:ext cx="3578773" cy="48873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1" name="Rectangle 30"/>
          <p:cNvSpPr/>
          <p:nvPr/>
        </p:nvSpPr>
        <p:spPr>
          <a:xfrm>
            <a:off x="1555531" y="4808798"/>
            <a:ext cx="3578773" cy="48873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2" name="Track 100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133.088" end="28703.908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4517" y="2420770"/>
            <a:ext cx="609600" cy="609600"/>
          </a:xfrm>
          <a:prstGeom prst="rect">
            <a:avLst/>
          </a:prstGeom>
        </p:spPr>
      </p:pic>
      <p:pic>
        <p:nvPicPr>
          <p:cNvPr id="33" name="Track 100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500" end="19227.498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1668" y="3371170"/>
            <a:ext cx="609600" cy="609600"/>
          </a:xfrm>
          <a:prstGeom prst="rect">
            <a:avLst/>
          </a:prstGeom>
        </p:spPr>
      </p:pic>
      <p:pic>
        <p:nvPicPr>
          <p:cNvPr id="34" name="Track 100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3124.5312" end="10545.156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8166" y="43785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385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58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68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747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10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10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4" grpId="0" animBg="1"/>
      <p:bldP spid="29" grpId="0" animBg="1"/>
      <p:bldP spid="30" grpId="0" animBg="1"/>
      <p:bldP spid="3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81632"/>
            <a:ext cx="12192000" cy="1252227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861" y="4537821"/>
            <a:ext cx="3003473" cy="1406691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866" y="4537822"/>
            <a:ext cx="1201460" cy="134198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311" y="4124913"/>
            <a:ext cx="1790496" cy="1980975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2034429" y="142702"/>
            <a:ext cx="8294152" cy="4677809"/>
            <a:chOff x="1121089" y="846927"/>
            <a:chExt cx="4590879" cy="2346995"/>
          </a:xfrm>
        </p:grpSpPr>
        <p:grpSp>
          <p:nvGrpSpPr>
            <p:cNvPr id="19" name="组合 18"/>
            <p:cNvGrpSpPr/>
            <p:nvPr/>
          </p:nvGrpSpPr>
          <p:grpSpPr>
            <a:xfrm>
              <a:off x="1121089" y="846927"/>
              <a:ext cx="4590879" cy="2346995"/>
              <a:chOff x="1130922" y="1112398"/>
              <a:chExt cx="4590879" cy="2346995"/>
            </a:xfrm>
          </p:grpSpPr>
          <p:pic>
            <p:nvPicPr>
              <p:cNvPr id="22" name="图片 21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49173" y="1112398"/>
                <a:ext cx="1546414" cy="1546414"/>
              </a:xfrm>
              <a:prstGeom prst="rect">
                <a:avLst/>
              </a:prstGeom>
            </p:spPr>
          </p:pic>
          <p:sp>
            <p:nvSpPr>
              <p:cNvPr id="21" name="矩形: 圆角 20"/>
              <p:cNvSpPr/>
              <p:nvPr/>
            </p:nvSpPr>
            <p:spPr>
              <a:xfrm>
                <a:off x="1130922" y="2349374"/>
                <a:ext cx="4590879" cy="1110019"/>
              </a:xfrm>
              <a:prstGeom prst="roundRect">
                <a:avLst/>
              </a:prstGeom>
              <a:solidFill>
                <a:srgbClr val="FFFFFF"/>
              </a:solidFill>
              <a:ln w="57150">
                <a:solidFill>
                  <a:srgbClr val="FDDDE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zh-CN" altLang="en-US" sz="4000">
                  <a:solidFill>
                    <a:prstClr val="white"/>
                  </a:solidFill>
                  <a:ea typeface="方正黑体简体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20" name="文本框 19"/>
            <p:cNvSpPr txBox="1"/>
            <p:nvPr/>
          </p:nvSpPr>
          <p:spPr>
            <a:xfrm>
              <a:off x="2998371" y="1650107"/>
              <a:ext cx="867293" cy="573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/>
              <a:r>
                <a:rPr lang="en-US" altLang="zh-CN" sz="5500" b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V Boli" pitchFamily="2" charset="0"/>
                  <a:ea typeface="方正黑体简体" panose="03000509000000000000" pitchFamily="65" charset="-122"/>
                  <a:cs typeface="MV Boli" pitchFamily="2" charset="0"/>
                  <a:sym typeface="+mn-lt"/>
                </a:rPr>
                <a:t>05</a:t>
              </a:r>
              <a:endParaRPr lang="zh-CN" altLang="en-US" sz="55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ea typeface="方正黑体简体" panose="03000509000000000000" pitchFamily="65" charset="-122"/>
                <a:cs typeface="MV Boli" pitchFamily="2" charset="0"/>
                <a:sym typeface="+mn-lt"/>
              </a:endParaRPr>
            </a:p>
          </p:txBody>
        </p:sp>
      </p:grpSp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13"/>
          <a:stretch>
            <a:fillRect/>
          </a:stretch>
        </p:blipFill>
        <p:spPr>
          <a:xfrm>
            <a:off x="237208" y="5740143"/>
            <a:ext cx="12192000" cy="735463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7906"/>
            <a:ext cx="12192000" cy="71009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94268"/>
            <a:ext cx="2792259" cy="1088341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72808"/>
            <a:ext cx="12363009" cy="48519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368" y="3054650"/>
            <a:ext cx="2943767" cy="3608159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75" y="5283817"/>
            <a:ext cx="4891672" cy="135387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1" y="372665"/>
            <a:ext cx="1866900" cy="1771651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00" y="884376"/>
            <a:ext cx="1636497" cy="1975083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399" y="213304"/>
            <a:ext cx="2155720" cy="628651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744" y="1023889"/>
            <a:ext cx="1480533" cy="628651"/>
          </a:xfrm>
          <a:prstGeom prst="rect">
            <a:avLst/>
          </a:prstGeom>
        </p:spPr>
      </p:pic>
      <p:sp>
        <p:nvSpPr>
          <p:cNvPr id="24" name="文本框 19"/>
          <p:cNvSpPr txBox="1"/>
          <p:nvPr/>
        </p:nvSpPr>
        <p:spPr>
          <a:xfrm>
            <a:off x="3266675" y="2375891"/>
            <a:ext cx="620840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altLang="zh-CN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ea typeface="方正黑体简体" panose="03000509000000000000" pitchFamily="65" charset="-122"/>
                <a:cs typeface="MV Boli" pitchFamily="2" charset="0"/>
                <a:sym typeface="+mn-lt"/>
              </a:rPr>
              <a:t>Fun corner and wrap-up</a:t>
            </a:r>
            <a:endParaRPr lang="zh-CN" altLang="en-US" sz="8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V Boli" pitchFamily="2" charset="0"/>
              <a:ea typeface="方正黑体简体" panose="03000509000000000000" pitchFamily="65" charset="-122"/>
              <a:cs typeface="MV Boli" pitchFamily="2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479130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3.54167E-6 -1.85185E-6 L 0.09752 -1.85185E-6 " pathEditMode="relative" rAng="0" ptsTypes="AA">
                                      <p:cBhvr>
                                        <p:cTn id="25" dur="5000" spd="-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11111E-6 L 0.08984 0.0037 " pathEditMode="relative" rAng="0" ptsTypes="AA">
                                      <p:cBhvr>
                                        <p:cTn id="30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81632"/>
            <a:ext cx="12192000" cy="1252227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861" y="4537821"/>
            <a:ext cx="3003473" cy="1406691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866" y="4537822"/>
            <a:ext cx="1201460" cy="134198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311" y="4124913"/>
            <a:ext cx="1790496" cy="1980975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2216466" y="321267"/>
            <a:ext cx="7524014" cy="4243460"/>
            <a:chOff x="1121089" y="846927"/>
            <a:chExt cx="4590879" cy="2346995"/>
          </a:xfrm>
        </p:grpSpPr>
        <p:grpSp>
          <p:nvGrpSpPr>
            <p:cNvPr id="19" name="组合 18"/>
            <p:cNvGrpSpPr/>
            <p:nvPr/>
          </p:nvGrpSpPr>
          <p:grpSpPr>
            <a:xfrm>
              <a:off x="1121089" y="846927"/>
              <a:ext cx="4590879" cy="2346995"/>
              <a:chOff x="1130922" y="1112398"/>
              <a:chExt cx="4590879" cy="2346995"/>
            </a:xfrm>
          </p:grpSpPr>
          <p:pic>
            <p:nvPicPr>
              <p:cNvPr id="22" name="图片 21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49173" y="1112398"/>
                <a:ext cx="1546414" cy="1546414"/>
              </a:xfrm>
              <a:prstGeom prst="rect">
                <a:avLst/>
              </a:prstGeom>
            </p:spPr>
          </p:pic>
          <p:sp>
            <p:nvSpPr>
              <p:cNvPr id="21" name="矩形: 圆角 20"/>
              <p:cNvSpPr/>
              <p:nvPr/>
            </p:nvSpPr>
            <p:spPr>
              <a:xfrm>
                <a:off x="1130922" y="2349374"/>
                <a:ext cx="4590879" cy="1110019"/>
              </a:xfrm>
              <a:prstGeom prst="roundRect">
                <a:avLst/>
              </a:prstGeom>
              <a:solidFill>
                <a:srgbClr val="FFFFFF"/>
              </a:solidFill>
              <a:ln w="57150">
                <a:solidFill>
                  <a:srgbClr val="FDDDE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zh-CN" altLang="en-US" sz="4000">
                  <a:solidFill>
                    <a:prstClr val="white"/>
                  </a:solidFill>
                  <a:ea typeface="方正黑体简体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20" name="文本框 19"/>
            <p:cNvSpPr txBox="1"/>
            <p:nvPr/>
          </p:nvSpPr>
          <p:spPr>
            <a:xfrm>
              <a:off x="2998371" y="1650107"/>
              <a:ext cx="646479" cy="573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/>
              <a:r>
                <a:rPr lang="en-US" altLang="zh-CN" sz="55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V Boli" pitchFamily="2" charset="0"/>
                  <a:ea typeface="方正黑体简体" panose="03000509000000000000" pitchFamily="65" charset="-122"/>
                  <a:cs typeface="MV Boli" pitchFamily="2" charset="0"/>
                  <a:sym typeface="+mn-lt"/>
                </a:rPr>
                <a:t>01</a:t>
              </a:r>
              <a:endParaRPr lang="zh-CN" altLang="en-US" sz="55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ea typeface="方正黑体简体" panose="03000509000000000000" pitchFamily="65" charset="-122"/>
                <a:cs typeface="MV Boli" pitchFamily="2" charset="0"/>
                <a:sym typeface="+mn-lt"/>
              </a:endParaRPr>
            </a:p>
          </p:txBody>
        </p:sp>
      </p:grpSp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13"/>
          <a:stretch>
            <a:fillRect/>
          </a:stretch>
        </p:blipFill>
        <p:spPr>
          <a:xfrm>
            <a:off x="237208" y="5740143"/>
            <a:ext cx="12192000" cy="735463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7906"/>
            <a:ext cx="12192000" cy="71009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94268"/>
            <a:ext cx="2792259" cy="1088341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72808"/>
            <a:ext cx="12363009" cy="48519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368" y="3054650"/>
            <a:ext cx="2943767" cy="3608159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75" y="5283817"/>
            <a:ext cx="4891672" cy="135387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1" y="372665"/>
            <a:ext cx="1866900" cy="1771651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00" y="884376"/>
            <a:ext cx="1636497" cy="1975083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399" y="213304"/>
            <a:ext cx="2155720" cy="628651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744" y="1023889"/>
            <a:ext cx="1480533" cy="628651"/>
          </a:xfrm>
          <a:prstGeom prst="rect">
            <a:avLst/>
          </a:prstGeom>
        </p:spPr>
      </p:pic>
      <p:sp>
        <p:nvSpPr>
          <p:cNvPr id="24" name="文本框 19"/>
          <p:cNvSpPr txBox="1"/>
          <p:nvPr/>
        </p:nvSpPr>
        <p:spPr>
          <a:xfrm>
            <a:off x="3491170" y="2340337"/>
            <a:ext cx="538067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altLang="zh-CN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ea typeface="方正黑体简体" panose="03000509000000000000" pitchFamily="65" charset="-122"/>
                <a:cs typeface="MV Boli" pitchFamily="2" charset="0"/>
                <a:sym typeface="+mn-lt"/>
              </a:rPr>
              <a:t>Warm-up and review</a:t>
            </a:r>
            <a:endParaRPr lang="zh-CN" altLang="en-US" sz="8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V Boli" pitchFamily="2" charset="0"/>
              <a:ea typeface="方正黑体简体" panose="03000509000000000000" pitchFamily="65" charset="-122"/>
              <a:cs typeface="MV Boli" pitchFamily="2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192552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3.54167E-6 -1.85185E-6 L 0.09752 -1.85185E-6 " pathEditMode="relative" rAng="0" ptsTypes="AA">
                                      <p:cBhvr>
                                        <p:cTn id="25" dur="5000" spd="-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11111E-6 L 0.08984 0.0037 " pathEditMode="relative" rAng="0" ptsTypes="AA">
                                      <p:cBhvr>
                                        <p:cTn id="30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81632"/>
            <a:ext cx="12192000" cy="1252227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861" y="4537821"/>
            <a:ext cx="3003473" cy="1406691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866" y="4537822"/>
            <a:ext cx="1201460" cy="134198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311" y="4124913"/>
            <a:ext cx="1790496" cy="1980975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2925940" y="321267"/>
            <a:ext cx="6814539" cy="3843324"/>
            <a:chOff x="1130922" y="1112398"/>
            <a:chExt cx="4590879" cy="2346995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9173" y="1112398"/>
              <a:ext cx="1546414" cy="1546414"/>
            </a:xfrm>
            <a:prstGeom prst="rect">
              <a:avLst/>
            </a:prstGeom>
          </p:spPr>
        </p:pic>
        <p:sp>
          <p:nvSpPr>
            <p:cNvPr id="21" name="矩形: 圆角 20"/>
            <p:cNvSpPr/>
            <p:nvPr/>
          </p:nvSpPr>
          <p:spPr>
            <a:xfrm>
              <a:off x="1130922" y="2349374"/>
              <a:ext cx="4590879" cy="1110019"/>
            </a:xfrm>
            <a:prstGeom prst="roundRect">
              <a:avLst/>
            </a:prstGeom>
            <a:solidFill>
              <a:srgbClr val="FFFFFF"/>
            </a:solidFill>
            <a:ln w="57150">
              <a:solidFill>
                <a:srgbClr val="FDDD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 sz="4000">
                <a:solidFill>
                  <a:prstClr val="white"/>
                </a:solidFill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</p:grpSp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13"/>
          <a:stretch>
            <a:fillRect/>
          </a:stretch>
        </p:blipFill>
        <p:spPr>
          <a:xfrm>
            <a:off x="237208" y="5740143"/>
            <a:ext cx="12192000" cy="735463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7906"/>
            <a:ext cx="12192000" cy="71009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94268"/>
            <a:ext cx="2792259" cy="1088341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72808"/>
            <a:ext cx="12363009" cy="48519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368" y="3054650"/>
            <a:ext cx="2943767" cy="3608159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75" y="5283817"/>
            <a:ext cx="4891672" cy="135387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1" y="372665"/>
            <a:ext cx="1866900" cy="1771651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00" y="884376"/>
            <a:ext cx="1636497" cy="1975083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399" y="213304"/>
            <a:ext cx="2155720" cy="628651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744" y="1023889"/>
            <a:ext cx="1480533" cy="628651"/>
          </a:xfrm>
          <a:prstGeom prst="rect">
            <a:avLst/>
          </a:prstGeom>
        </p:spPr>
      </p:pic>
      <p:sp>
        <p:nvSpPr>
          <p:cNvPr id="24" name="文本框 19"/>
          <p:cNvSpPr txBox="1"/>
          <p:nvPr/>
        </p:nvSpPr>
        <p:spPr>
          <a:xfrm>
            <a:off x="1714399" y="2818673"/>
            <a:ext cx="92061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altLang="zh-CN" sz="6000" b="1" spc="-150" dirty="0">
                <a:solidFill>
                  <a:schemeClr val="bg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ea typeface="方正黑体简体" panose="03000509000000000000" pitchFamily="65" charset="-122"/>
                <a:cs typeface="MV Boli" pitchFamily="2" charset="0"/>
                <a:sym typeface="+mn-lt"/>
              </a:rPr>
              <a:t>Find the differences</a:t>
            </a:r>
            <a:endParaRPr lang="zh-CN" altLang="en-US" sz="6000" b="1" spc="-150" dirty="0">
              <a:solidFill>
                <a:schemeClr val="bg1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V Boli" pitchFamily="2" charset="0"/>
              <a:ea typeface="方正黑体简体" panose="03000509000000000000" pitchFamily="65" charset="-122"/>
              <a:cs typeface="MV Boli" pitchFamily="2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587758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3.54167E-6 -1.85185E-6 L 0.09752 -1.85185E-6 " pathEditMode="relative" rAng="0" ptsTypes="AA">
                                      <p:cBhvr>
                                        <p:cTn id="25" dur="5000" spd="-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11111E-6 L 0.08984 0.0037 " pathEditMode="relative" rAng="0" ptsTypes="AA">
                                      <p:cBhvr>
                                        <p:cTn id="30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5000"/>
          </a:stretch>
        </a:blip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35"/>
          <a:stretch/>
        </p:blipFill>
        <p:spPr bwMode="auto">
          <a:xfrm>
            <a:off x="219456" y="1602904"/>
            <a:ext cx="5798820" cy="4090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35"/>
          <a:stretch/>
        </p:blipFill>
        <p:spPr bwMode="auto">
          <a:xfrm>
            <a:off x="6170676" y="1602903"/>
            <a:ext cx="5798820" cy="4090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329821F-D222-257C-0630-A268FFF376AF}"/>
              </a:ext>
            </a:extLst>
          </p:cNvPr>
          <p:cNvSpPr/>
          <p:nvPr/>
        </p:nvSpPr>
        <p:spPr>
          <a:xfrm>
            <a:off x="0" y="1548572"/>
            <a:ext cx="12896850" cy="5785678"/>
          </a:xfrm>
          <a:prstGeom prst="rect">
            <a:avLst/>
          </a:prstGeom>
          <a:solidFill>
            <a:srgbClr val="FFFFFF">
              <a:alpha val="1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Snip Diagonal Corner Rectangle 7"/>
          <p:cNvSpPr/>
          <p:nvPr/>
        </p:nvSpPr>
        <p:spPr>
          <a:xfrm>
            <a:off x="1389888" y="414527"/>
            <a:ext cx="8948928" cy="1188376"/>
          </a:xfrm>
          <a:prstGeom prst="snip2DiagRect">
            <a:avLst>
              <a:gd name="adj1" fmla="val 46168"/>
              <a:gd name="adj2" fmla="val 50000"/>
            </a:avLst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文本框 19"/>
          <p:cNvSpPr txBox="1"/>
          <p:nvPr/>
        </p:nvSpPr>
        <p:spPr>
          <a:xfrm>
            <a:off x="2914075" y="593216"/>
            <a:ext cx="6208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altLang="zh-CN" sz="4800" b="1" dirty="0">
                <a:solidFill>
                  <a:schemeClr val="bg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ea typeface="方正黑体简体" panose="03000509000000000000" pitchFamily="65" charset="-122"/>
                <a:cs typeface="MV Boli" pitchFamily="2" charset="0"/>
                <a:sym typeface="+mn-lt"/>
              </a:rPr>
              <a:t>Find the differences</a:t>
            </a:r>
            <a:endParaRPr lang="zh-CN" altLang="en-US" sz="4800" b="1" dirty="0">
              <a:solidFill>
                <a:schemeClr val="bg1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V Boli" pitchFamily="2" charset="0"/>
              <a:ea typeface="方正黑体简体" panose="03000509000000000000" pitchFamily="65" charset="-122"/>
              <a:cs typeface="MV Boli" pitchFamily="2" charset="0"/>
              <a:sym typeface="+mn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625" b="97281" l="6667" r="86667">
                        <a14:backgroundMark x1="20541" y1="76435" x2="20180" y2="79456"/>
                        <a14:backgroundMark x1="33514" y1="72810" x2="36757" y2="77644"/>
                        <a14:backgroundMark x1="35676" y1="80060" x2="35676" y2="800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19" r="36863"/>
          <a:stretch/>
        </p:blipFill>
        <p:spPr bwMode="auto">
          <a:xfrm flipH="1">
            <a:off x="2470404" y="1812411"/>
            <a:ext cx="1660532" cy="201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2178" r="94257">
                        <a14:foregroundMark x1="67129" y1="58154" x2="70693" y2="80308"/>
                        <a14:backgroundMark x1="62772" y1="48923" x2="51287" y2="92000"/>
                        <a14:backgroundMark x1="69109" y1="64308" x2="80594" y2="99385"/>
                        <a14:backgroundMark x1="71089" y1="63692" x2="66733" y2="77846"/>
                        <a14:backgroundMark x1="71485" y1="60615" x2="63168" y2="76000"/>
                        <a14:backgroundMark x1="67525" y1="53231" x2="75446" y2="85846"/>
                        <a14:backgroundMark x1="66337" y1="58769" x2="69505" y2="87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4" t="33686" r="41656"/>
          <a:stretch/>
        </p:blipFill>
        <p:spPr bwMode="auto">
          <a:xfrm flipH="1">
            <a:off x="4687648" y="4099444"/>
            <a:ext cx="1059652" cy="872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9074" b="89444" l="34496" r="501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995" t="29122" r="52021" b="17675"/>
          <a:stretch/>
        </p:blipFill>
        <p:spPr bwMode="auto">
          <a:xfrm flipH="1">
            <a:off x="219455" y="2605607"/>
            <a:ext cx="1091551" cy="1184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ounded Rectangular Callout 12"/>
          <p:cNvSpPr/>
          <p:nvPr/>
        </p:nvSpPr>
        <p:spPr>
          <a:xfrm>
            <a:off x="4383764" y="3921763"/>
            <a:ext cx="433366" cy="177680"/>
          </a:xfrm>
          <a:prstGeom prst="wedgeRoundRectCallout">
            <a:avLst>
              <a:gd name="adj1" fmla="val 34008"/>
              <a:gd name="adj2" fmla="val 10017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b="1">
                <a:solidFill>
                  <a:schemeClr val="bg1">
                    <a:lumMod val="10000"/>
                  </a:schemeClr>
                </a:solidFill>
              </a:rPr>
              <a:t>one, two,...</a:t>
            </a:r>
            <a:endParaRPr lang="vi-VN" sz="600" b="1">
              <a:solidFill>
                <a:schemeClr val="bg1">
                  <a:lumMod val="10000"/>
                </a:schemeClr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28659" r="88415">
                        <a14:foregroundMark x1="42683" y1="84456" x2="32927" y2="95855"/>
                        <a14:foregroundMark x1="57927" y1="10363" x2="51829" y2="16062"/>
                        <a14:foregroundMark x1="65854" y1="10881" x2="72561" y2="14508"/>
                        <a14:foregroundMark x1="46951" y1="24352" x2="41463" y2="57513"/>
                        <a14:foregroundMark x1="43293" y1="61140" x2="41463" y2="60622"/>
                        <a14:foregroundMark x1="40854" y1="60622" x2="44512" y2="69948"/>
                        <a14:foregroundMark x1="65244" y1="49223" x2="71341" y2="63731"/>
                        <a14:foregroundMark x1="64634" y1="66321" x2="70122" y2="73057"/>
                        <a14:backgroundMark x1="50000" y1="86528" x2="49390" y2="92228"/>
                        <a14:backgroundMark x1="57317" y1="88601" x2="69512" y2="95855"/>
                        <a14:backgroundMark x1="44512" y1="95855" x2="43902" y2="994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5938" flipH="1">
            <a:off x="11921474" y="3397327"/>
            <a:ext cx="1562318" cy="1838582"/>
          </a:xfrm>
          <a:prstGeom prst="rect">
            <a:avLst/>
          </a:prstGeom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437" y="2901325"/>
            <a:ext cx="1736838" cy="1083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333" b="100000" l="5034" r="97987">
                        <a14:backgroundMark x1="11745" y1="43333" x2="21477" y2="49697"/>
                        <a14:backgroundMark x1="6040" y1="36667" x2="11745" y2="41818"/>
                        <a14:backgroundMark x1="26846" y1="46970" x2="26846" y2="48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4510" y="2416735"/>
            <a:ext cx="1221403" cy="135256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5236" b="95812" l="7459" r="930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49" y="3299207"/>
            <a:ext cx="2012478" cy="1061833"/>
          </a:xfrm>
          <a:prstGeom prst="rect">
            <a:avLst/>
          </a:prstGeom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4305" b="97351" l="9921" r="898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4510" y="2764878"/>
            <a:ext cx="2216793" cy="132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2044" b="24444" l="77550" r="97750">
                        <a14:backgroundMark x1="81350" y1="14044" x2="81450" y2="18667"/>
                        <a14:backgroundMark x1="90450" y1="4000" x2="95100" y2="10756"/>
                        <a14:backgroundMark x1="95550" y1="4978" x2="97400" y2="16444"/>
                        <a14:backgroundMark x1="94400" y1="15467" x2="96950" y2="19378"/>
                        <a14:backgroundMark x1="90550" y1="9956" x2="92050" y2="12000"/>
                        <a14:backgroundMark x1="90700" y1="9956" x2="92550" y2="13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827" t="2154" b="76512"/>
          <a:stretch/>
        </p:blipFill>
        <p:spPr bwMode="auto">
          <a:xfrm>
            <a:off x="12644741" y="4361040"/>
            <a:ext cx="1343336" cy="726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Rounded Rectangular Callout 26"/>
          <p:cNvSpPr/>
          <p:nvPr/>
        </p:nvSpPr>
        <p:spPr>
          <a:xfrm>
            <a:off x="10190602" y="3945850"/>
            <a:ext cx="433366" cy="177680"/>
          </a:xfrm>
          <a:prstGeom prst="wedgeRoundRectCallout">
            <a:avLst>
              <a:gd name="adj1" fmla="val 34008"/>
              <a:gd name="adj2" fmla="val 10017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b="1">
                <a:solidFill>
                  <a:schemeClr val="bg1">
                    <a:lumMod val="10000"/>
                  </a:schemeClr>
                </a:solidFill>
              </a:rPr>
              <a:t>one, two,...</a:t>
            </a:r>
            <a:endParaRPr lang="vi-VN" sz="600" b="1">
              <a:solidFill>
                <a:schemeClr val="bg1">
                  <a:lumMod val="10000"/>
                </a:schemeClr>
              </a:solidFill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A9DD1B61-0B15-4B34-E860-6D67DBC2E6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625" b="97281" l="6667" r="86667">
                        <a14:backgroundMark x1="20541" y1="76435" x2="20180" y2="79456"/>
                        <a14:backgroundMark x1="33514" y1="72810" x2="36757" y2="77644"/>
                        <a14:backgroundMark x1="35676" y1="80060" x2="35676" y2="800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19" r="36863"/>
          <a:stretch/>
        </p:blipFill>
        <p:spPr bwMode="auto">
          <a:xfrm flipH="1">
            <a:off x="8287414" y="1830938"/>
            <a:ext cx="1660532" cy="201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46C4B2F2-F491-C165-348B-54DDC2B6E9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2178" r="94257">
                        <a14:foregroundMark x1="67129" y1="58154" x2="70693" y2="80308"/>
                        <a14:backgroundMark x1="62772" y1="48923" x2="51287" y2="92000"/>
                        <a14:backgroundMark x1="69109" y1="64308" x2="80594" y2="99385"/>
                        <a14:backgroundMark x1="71089" y1="63692" x2="66733" y2="77846"/>
                        <a14:backgroundMark x1="71485" y1="60615" x2="63168" y2="76000"/>
                        <a14:backgroundMark x1="67525" y1="53231" x2="75446" y2="85846"/>
                        <a14:backgroundMark x1="66337" y1="58769" x2="69505" y2="87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4" t="33686" r="41656"/>
          <a:stretch/>
        </p:blipFill>
        <p:spPr bwMode="auto">
          <a:xfrm flipH="1">
            <a:off x="10521009" y="4137544"/>
            <a:ext cx="1059652" cy="872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id="{634785DC-478B-C9E2-9E64-4C0B6D397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3798" y="2939425"/>
            <a:ext cx="1736838" cy="1083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6013" b="100000" l="5621" r="89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06" t="7251" r="14466"/>
          <a:stretch/>
        </p:blipFill>
        <p:spPr>
          <a:xfrm>
            <a:off x="10566926" y="1885765"/>
            <a:ext cx="1446430" cy="12072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5A94300-49BE-3E86-5727-92549BC3E32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5236" b="95812" l="7459" r="930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010" y="3337307"/>
            <a:ext cx="2012478" cy="1061833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7C26E0E8-E853-CB6F-1787-1C8718A40F4B}"/>
              </a:ext>
            </a:extLst>
          </p:cNvPr>
          <p:cNvSpPr/>
          <p:nvPr/>
        </p:nvSpPr>
        <p:spPr>
          <a:xfrm>
            <a:off x="12756276" y="611330"/>
            <a:ext cx="1311006" cy="1813059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3C353AF-18F4-90F1-A75A-49C115768936}"/>
              </a:ext>
            </a:extLst>
          </p:cNvPr>
          <p:cNvSpPr/>
          <p:nvPr/>
        </p:nvSpPr>
        <p:spPr>
          <a:xfrm>
            <a:off x="12795859" y="3024680"/>
            <a:ext cx="1555039" cy="1813059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262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26111 L -0.2763 0.10717 C -0.33372 0.07245 -0.42005 0.05393 -0.51068 0.05393 C -0.61367 0.05393 -0.69622 0.07245 -0.75365 0.10717 L -1.02982 0.26111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497" y="-10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7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0.22084 L -0.05547 -0.0169 C -0.06706 0.02916 -0.08437 0.05393 -0.10247 0.05393 C -0.12318 0.05393 -0.13971 0.02916 -0.1513 -0.0169 L -0.20664 -0.22084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39" y="1372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5000"/>
          </a:stretch>
        </a:blip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35"/>
          <a:stretch/>
        </p:blipFill>
        <p:spPr bwMode="auto">
          <a:xfrm>
            <a:off x="219456" y="1602904"/>
            <a:ext cx="5798820" cy="4090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35"/>
          <a:stretch/>
        </p:blipFill>
        <p:spPr bwMode="auto">
          <a:xfrm>
            <a:off x="6170676" y="1602903"/>
            <a:ext cx="5798820" cy="4090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329821F-D222-257C-0630-A268FFF376AF}"/>
              </a:ext>
            </a:extLst>
          </p:cNvPr>
          <p:cNvSpPr/>
          <p:nvPr/>
        </p:nvSpPr>
        <p:spPr>
          <a:xfrm>
            <a:off x="0" y="1548572"/>
            <a:ext cx="12896850" cy="5785678"/>
          </a:xfrm>
          <a:prstGeom prst="rect">
            <a:avLst/>
          </a:prstGeom>
          <a:solidFill>
            <a:srgbClr val="FFFFFF">
              <a:alpha val="1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Snip Diagonal Corner Rectangle 7"/>
          <p:cNvSpPr/>
          <p:nvPr/>
        </p:nvSpPr>
        <p:spPr>
          <a:xfrm>
            <a:off x="1389888" y="414527"/>
            <a:ext cx="8948928" cy="1188376"/>
          </a:xfrm>
          <a:prstGeom prst="snip2DiagRect">
            <a:avLst>
              <a:gd name="adj1" fmla="val 46168"/>
              <a:gd name="adj2" fmla="val 50000"/>
            </a:avLst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文本框 19"/>
          <p:cNvSpPr txBox="1"/>
          <p:nvPr/>
        </p:nvSpPr>
        <p:spPr>
          <a:xfrm>
            <a:off x="2914075" y="593216"/>
            <a:ext cx="6208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altLang="zh-CN" sz="4800" b="1">
                <a:solidFill>
                  <a:schemeClr val="bg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ea typeface="方正黑体简体" panose="03000509000000000000" pitchFamily="65" charset="-122"/>
                <a:cs typeface="MV Boli" pitchFamily="2" charset="0"/>
                <a:sym typeface="+mn-lt"/>
              </a:rPr>
              <a:t>Find the differences</a:t>
            </a:r>
            <a:endParaRPr lang="zh-CN" altLang="en-US" sz="4800" b="1" dirty="0">
              <a:solidFill>
                <a:schemeClr val="bg1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V Boli" pitchFamily="2" charset="0"/>
              <a:ea typeface="方正黑体简体" panose="03000509000000000000" pitchFamily="65" charset="-122"/>
              <a:cs typeface="MV Boli" pitchFamily="2" charset="0"/>
              <a:sym typeface="+mn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625" b="97281" l="6667" r="86667">
                        <a14:backgroundMark x1="20541" y1="76435" x2="20180" y2="79456"/>
                        <a14:backgroundMark x1="33514" y1="72810" x2="36757" y2="77644"/>
                        <a14:backgroundMark x1="35676" y1="80060" x2="35676" y2="800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19" r="36863"/>
          <a:stretch/>
        </p:blipFill>
        <p:spPr bwMode="auto">
          <a:xfrm flipH="1">
            <a:off x="2470404" y="1812411"/>
            <a:ext cx="1660532" cy="201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2178" r="94257">
                        <a14:foregroundMark x1="67129" y1="58154" x2="70693" y2="80308"/>
                        <a14:backgroundMark x1="62772" y1="48923" x2="51287" y2="92000"/>
                        <a14:backgroundMark x1="69109" y1="64308" x2="80594" y2="99385"/>
                        <a14:backgroundMark x1="71089" y1="63692" x2="66733" y2="77846"/>
                        <a14:backgroundMark x1="71485" y1="60615" x2="63168" y2="76000"/>
                        <a14:backgroundMark x1="67525" y1="53231" x2="75446" y2="85846"/>
                        <a14:backgroundMark x1="66337" y1="58769" x2="69505" y2="87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4" t="33686" r="41656"/>
          <a:stretch/>
        </p:blipFill>
        <p:spPr bwMode="auto">
          <a:xfrm flipH="1">
            <a:off x="4687648" y="4099444"/>
            <a:ext cx="1059652" cy="872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9074" b="89444" l="34496" r="501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995" t="29122" r="52021" b="17675"/>
          <a:stretch/>
        </p:blipFill>
        <p:spPr bwMode="auto">
          <a:xfrm flipH="1">
            <a:off x="219455" y="2605607"/>
            <a:ext cx="1091551" cy="1184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ounded Rectangular Callout 12"/>
          <p:cNvSpPr/>
          <p:nvPr/>
        </p:nvSpPr>
        <p:spPr>
          <a:xfrm>
            <a:off x="4383764" y="3921763"/>
            <a:ext cx="433366" cy="177680"/>
          </a:xfrm>
          <a:prstGeom prst="wedgeRoundRectCallout">
            <a:avLst>
              <a:gd name="adj1" fmla="val 34008"/>
              <a:gd name="adj2" fmla="val 10017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b="1">
                <a:solidFill>
                  <a:schemeClr val="bg1">
                    <a:lumMod val="10000"/>
                  </a:schemeClr>
                </a:solidFill>
              </a:rPr>
              <a:t>one, two,...</a:t>
            </a:r>
            <a:endParaRPr lang="vi-VN" sz="600" b="1">
              <a:solidFill>
                <a:schemeClr val="bg1">
                  <a:lumMod val="10000"/>
                </a:schemeClr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28659" r="88415">
                        <a14:foregroundMark x1="42683" y1="84456" x2="32927" y2="95855"/>
                        <a14:foregroundMark x1="57927" y1="10363" x2="51829" y2="16062"/>
                        <a14:foregroundMark x1="65854" y1="10881" x2="72561" y2="14508"/>
                        <a14:foregroundMark x1="46951" y1="24352" x2="41463" y2="57513"/>
                        <a14:foregroundMark x1="43293" y1="61140" x2="41463" y2="60622"/>
                        <a14:foregroundMark x1="40854" y1="60622" x2="44512" y2="69948"/>
                        <a14:foregroundMark x1="65244" y1="49223" x2="71341" y2="63731"/>
                        <a14:foregroundMark x1="64634" y1="66321" x2="70122" y2="73057"/>
                        <a14:backgroundMark x1="50000" y1="86528" x2="49390" y2="92228"/>
                        <a14:backgroundMark x1="57317" y1="88601" x2="69512" y2="95855"/>
                        <a14:backgroundMark x1="44512" y1="95855" x2="43902" y2="994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5938" flipH="1">
            <a:off x="11921474" y="3397327"/>
            <a:ext cx="1562318" cy="1838582"/>
          </a:xfrm>
          <a:prstGeom prst="rect">
            <a:avLst/>
          </a:prstGeom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437" y="2901325"/>
            <a:ext cx="1736838" cy="1083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333" b="100000" l="5034" r="97987">
                        <a14:backgroundMark x1="11745" y1="43333" x2="21477" y2="49697"/>
                        <a14:backgroundMark x1="6040" y1="36667" x2="11745" y2="41818"/>
                        <a14:backgroundMark x1="26846" y1="46970" x2="26846" y2="48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4510" y="2416735"/>
            <a:ext cx="1221403" cy="135256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5236" b="95812" l="7459" r="930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49" y="3299207"/>
            <a:ext cx="2012478" cy="1061833"/>
          </a:xfrm>
          <a:prstGeom prst="rect">
            <a:avLst/>
          </a:prstGeom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4305" b="97351" l="9921" r="898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285" y="3257641"/>
            <a:ext cx="2216793" cy="132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2044" b="24444" l="77550" r="97750">
                        <a14:backgroundMark x1="81350" y1="14044" x2="81450" y2="18667"/>
                        <a14:backgroundMark x1="90450" y1="4000" x2="95100" y2="10756"/>
                        <a14:backgroundMark x1="95550" y1="4978" x2="97400" y2="16444"/>
                        <a14:backgroundMark x1="94400" y1="15467" x2="96950" y2="19378"/>
                        <a14:backgroundMark x1="90550" y1="9956" x2="92050" y2="12000"/>
                        <a14:backgroundMark x1="90700" y1="9956" x2="92550" y2="13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827" t="2154" b="76512"/>
          <a:stretch/>
        </p:blipFill>
        <p:spPr bwMode="auto">
          <a:xfrm>
            <a:off x="12644741" y="4361040"/>
            <a:ext cx="1343336" cy="726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Rounded Rectangular Callout 26"/>
          <p:cNvSpPr/>
          <p:nvPr/>
        </p:nvSpPr>
        <p:spPr>
          <a:xfrm>
            <a:off x="10190602" y="3945850"/>
            <a:ext cx="433366" cy="177680"/>
          </a:xfrm>
          <a:prstGeom prst="wedgeRoundRectCallout">
            <a:avLst>
              <a:gd name="adj1" fmla="val 34008"/>
              <a:gd name="adj2" fmla="val 10017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b="1">
                <a:solidFill>
                  <a:schemeClr val="bg1">
                    <a:lumMod val="10000"/>
                  </a:schemeClr>
                </a:solidFill>
              </a:rPr>
              <a:t>one, two,...</a:t>
            </a:r>
            <a:endParaRPr lang="vi-VN" sz="600" b="1">
              <a:solidFill>
                <a:schemeClr val="bg1">
                  <a:lumMod val="10000"/>
                </a:schemeClr>
              </a:solidFill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A9DD1B61-0B15-4B34-E860-6D67DBC2E6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625" b="97281" l="6667" r="86667">
                        <a14:backgroundMark x1="20541" y1="76435" x2="20180" y2="79456"/>
                        <a14:backgroundMark x1="33514" y1="72810" x2="36757" y2="77644"/>
                        <a14:backgroundMark x1="35676" y1="80060" x2="35676" y2="800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19" r="36863"/>
          <a:stretch/>
        </p:blipFill>
        <p:spPr bwMode="auto">
          <a:xfrm flipH="1">
            <a:off x="8303765" y="1850511"/>
            <a:ext cx="1660532" cy="201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46C4B2F2-F491-C165-348B-54DDC2B6E9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2178" r="94257">
                        <a14:foregroundMark x1="67129" y1="58154" x2="70693" y2="80308"/>
                        <a14:backgroundMark x1="62772" y1="48923" x2="51287" y2="92000"/>
                        <a14:backgroundMark x1="69109" y1="64308" x2="80594" y2="99385"/>
                        <a14:backgroundMark x1="71089" y1="63692" x2="66733" y2="77846"/>
                        <a14:backgroundMark x1="71485" y1="60615" x2="63168" y2="76000"/>
                        <a14:backgroundMark x1="67525" y1="53231" x2="75446" y2="85846"/>
                        <a14:backgroundMark x1="66337" y1="58769" x2="69505" y2="87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4" t="33686" r="41656"/>
          <a:stretch/>
        </p:blipFill>
        <p:spPr bwMode="auto">
          <a:xfrm flipH="1">
            <a:off x="10521009" y="4137544"/>
            <a:ext cx="1059652" cy="872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id="{634785DC-478B-C9E2-9E64-4C0B6D397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3798" y="2939425"/>
            <a:ext cx="1736838" cy="1083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5A94300-49BE-3E86-5727-92549BC3E32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5236" b="95812" l="7459" r="930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6731" y="5673399"/>
            <a:ext cx="2012478" cy="1061833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7C26E0E8-E853-CB6F-1787-1C8718A40F4B}"/>
              </a:ext>
            </a:extLst>
          </p:cNvPr>
          <p:cNvSpPr/>
          <p:nvPr/>
        </p:nvSpPr>
        <p:spPr>
          <a:xfrm>
            <a:off x="15439278" y="1046308"/>
            <a:ext cx="1311006" cy="1813059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3C353AF-18F4-90F1-A75A-49C115768936}"/>
              </a:ext>
            </a:extLst>
          </p:cNvPr>
          <p:cNvSpPr/>
          <p:nvPr/>
        </p:nvSpPr>
        <p:spPr>
          <a:xfrm>
            <a:off x="15302271" y="3903170"/>
            <a:ext cx="1555039" cy="1813059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6">
            <a:extLst>
              <a:ext uri="{FF2B5EF4-FFF2-40B4-BE49-F238E27FC236}">
                <a16:creationId xmlns:a16="http://schemas.microsoft.com/office/drawing/2014/main" id="{166E52D0-9223-DDA3-8A3E-9604395B3F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9074" b="89444" l="34496" r="501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995" t="29122" r="52021" b="17675"/>
          <a:stretch/>
        </p:blipFill>
        <p:spPr bwMode="auto">
          <a:xfrm flipH="1">
            <a:off x="13677162" y="197909"/>
            <a:ext cx="1091551" cy="1184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id="{E0B65A4D-CEEC-3EFC-8E2B-6738571C4A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9074" b="89444" l="34496" r="501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995" t="29122" r="52021" b="17675"/>
          <a:stretch/>
        </p:blipFill>
        <p:spPr bwMode="auto">
          <a:xfrm flipH="1">
            <a:off x="6189884" y="2626454"/>
            <a:ext cx="1091551" cy="1184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596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28287 L -0.3207 0.11273 C -0.38711 0.07431 -0.48724 0.05394 -0.59245 0.05394 C -0.71185 0.05394 -0.80768 0.07431 -0.87422 0.11273 L -1.19453 0.28287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714" y="-114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7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0.08958 L -0.18919 0.10208 C -0.22865 0.14514 -0.28763 0.16875 -0.34935 0.16875 C -0.41992 0.16875 -0.4763 0.14514 -0.51589 0.10208 L -0.70443 -0.08958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21" y="129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5000"/>
          </a:stretch>
        </a:blip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35"/>
          <a:stretch/>
        </p:blipFill>
        <p:spPr bwMode="auto">
          <a:xfrm>
            <a:off x="219456" y="1602904"/>
            <a:ext cx="5798820" cy="4090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35"/>
          <a:stretch/>
        </p:blipFill>
        <p:spPr bwMode="auto">
          <a:xfrm>
            <a:off x="6170676" y="1602903"/>
            <a:ext cx="5798820" cy="4090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329821F-D222-257C-0630-A268FFF376AF}"/>
              </a:ext>
            </a:extLst>
          </p:cNvPr>
          <p:cNvSpPr/>
          <p:nvPr/>
        </p:nvSpPr>
        <p:spPr>
          <a:xfrm>
            <a:off x="0" y="1548572"/>
            <a:ext cx="12896850" cy="5785678"/>
          </a:xfrm>
          <a:prstGeom prst="rect">
            <a:avLst/>
          </a:prstGeom>
          <a:solidFill>
            <a:srgbClr val="FFFFFF">
              <a:alpha val="1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Snip Diagonal Corner Rectangle 7"/>
          <p:cNvSpPr/>
          <p:nvPr/>
        </p:nvSpPr>
        <p:spPr>
          <a:xfrm>
            <a:off x="1389888" y="414527"/>
            <a:ext cx="8948928" cy="1188376"/>
          </a:xfrm>
          <a:prstGeom prst="snip2DiagRect">
            <a:avLst>
              <a:gd name="adj1" fmla="val 46168"/>
              <a:gd name="adj2" fmla="val 50000"/>
            </a:avLst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文本框 19"/>
          <p:cNvSpPr txBox="1"/>
          <p:nvPr/>
        </p:nvSpPr>
        <p:spPr>
          <a:xfrm>
            <a:off x="2914075" y="593216"/>
            <a:ext cx="6208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altLang="zh-CN" sz="4800" b="1">
                <a:solidFill>
                  <a:schemeClr val="bg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ea typeface="方正黑体简体" panose="03000509000000000000" pitchFamily="65" charset="-122"/>
                <a:cs typeface="MV Boli" pitchFamily="2" charset="0"/>
                <a:sym typeface="+mn-lt"/>
              </a:rPr>
              <a:t>Find the differences</a:t>
            </a:r>
            <a:endParaRPr lang="zh-CN" altLang="en-US" sz="4800" b="1" dirty="0">
              <a:solidFill>
                <a:schemeClr val="bg1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V Boli" pitchFamily="2" charset="0"/>
              <a:ea typeface="方正黑体简体" panose="03000509000000000000" pitchFamily="65" charset="-122"/>
              <a:cs typeface="MV Boli" pitchFamily="2" charset="0"/>
              <a:sym typeface="+mn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625" b="97281" l="6667" r="86667">
                        <a14:backgroundMark x1="20541" y1="76435" x2="20180" y2="79456"/>
                        <a14:backgroundMark x1="33514" y1="72810" x2="36757" y2="77644"/>
                        <a14:backgroundMark x1="35676" y1="80060" x2="35676" y2="800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19" r="36863"/>
          <a:stretch/>
        </p:blipFill>
        <p:spPr bwMode="auto">
          <a:xfrm flipH="1">
            <a:off x="2470404" y="1812411"/>
            <a:ext cx="1660532" cy="201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2178" r="94257">
                        <a14:foregroundMark x1="67129" y1="58154" x2="70693" y2="80308"/>
                        <a14:backgroundMark x1="62772" y1="48923" x2="51287" y2="92000"/>
                        <a14:backgroundMark x1="69109" y1="64308" x2="80594" y2="99385"/>
                        <a14:backgroundMark x1="71089" y1="63692" x2="66733" y2="77846"/>
                        <a14:backgroundMark x1="71485" y1="60615" x2="63168" y2="76000"/>
                        <a14:backgroundMark x1="67525" y1="53231" x2="75446" y2="85846"/>
                        <a14:backgroundMark x1="66337" y1="58769" x2="69505" y2="87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4" t="33686" r="41656"/>
          <a:stretch/>
        </p:blipFill>
        <p:spPr bwMode="auto">
          <a:xfrm flipH="1">
            <a:off x="4687648" y="4099444"/>
            <a:ext cx="1059652" cy="872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9074" b="89444" l="34496" r="501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995" t="29122" r="52021" b="17675"/>
          <a:stretch/>
        </p:blipFill>
        <p:spPr bwMode="auto">
          <a:xfrm flipH="1">
            <a:off x="219455" y="2605607"/>
            <a:ext cx="1091551" cy="1184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ounded Rectangular Callout 12"/>
          <p:cNvSpPr/>
          <p:nvPr/>
        </p:nvSpPr>
        <p:spPr>
          <a:xfrm>
            <a:off x="4383764" y="3921763"/>
            <a:ext cx="433366" cy="177680"/>
          </a:xfrm>
          <a:prstGeom prst="wedgeRoundRectCallout">
            <a:avLst>
              <a:gd name="adj1" fmla="val 34008"/>
              <a:gd name="adj2" fmla="val 10017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b="1">
                <a:solidFill>
                  <a:schemeClr val="bg1">
                    <a:lumMod val="10000"/>
                  </a:schemeClr>
                </a:solidFill>
              </a:rPr>
              <a:t>one, two,...</a:t>
            </a:r>
            <a:endParaRPr lang="vi-VN" sz="600" b="1">
              <a:solidFill>
                <a:schemeClr val="bg1">
                  <a:lumMod val="10000"/>
                </a:schemeClr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28659" r="88415">
                        <a14:foregroundMark x1="42683" y1="84456" x2="32927" y2="95855"/>
                        <a14:foregroundMark x1="57927" y1="10363" x2="51829" y2="16062"/>
                        <a14:foregroundMark x1="65854" y1="10881" x2="72561" y2="14508"/>
                        <a14:foregroundMark x1="46951" y1="24352" x2="41463" y2="57513"/>
                        <a14:foregroundMark x1="43293" y1="61140" x2="41463" y2="60622"/>
                        <a14:foregroundMark x1="40854" y1="60622" x2="44512" y2="69948"/>
                        <a14:foregroundMark x1="65244" y1="49223" x2="71341" y2="63731"/>
                        <a14:foregroundMark x1="64634" y1="66321" x2="70122" y2="73057"/>
                        <a14:backgroundMark x1="50000" y1="86528" x2="49390" y2="92228"/>
                        <a14:backgroundMark x1="57317" y1="88601" x2="69512" y2="95855"/>
                        <a14:backgroundMark x1="44512" y1="95855" x2="43902" y2="994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5938" flipH="1">
            <a:off x="11921474" y="3397327"/>
            <a:ext cx="1562318" cy="1838582"/>
          </a:xfrm>
          <a:prstGeom prst="rect">
            <a:avLst/>
          </a:prstGeom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437" y="2901325"/>
            <a:ext cx="1736838" cy="1083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333" b="100000" l="5034" r="97987">
                        <a14:backgroundMark x1="11745" y1="43333" x2="21477" y2="49697"/>
                        <a14:backgroundMark x1="6040" y1="36667" x2="11745" y2="41818"/>
                        <a14:backgroundMark x1="26846" y1="46970" x2="26846" y2="48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4510" y="2416735"/>
            <a:ext cx="1221403" cy="135256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5236" b="95812" l="7459" r="930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49" y="3299207"/>
            <a:ext cx="2012478" cy="1061833"/>
          </a:xfrm>
          <a:prstGeom prst="rect">
            <a:avLst/>
          </a:prstGeom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4305" b="97351" l="9921" r="898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5497" y="3654193"/>
            <a:ext cx="2216793" cy="132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2044" b="24444" l="77550" r="97750">
                        <a14:backgroundMark x1="81350" y1="14044" x2="81450" y2="18667"/>
                        <a14:backgroundMark x1="90450" y1="4000" x2="95100" y2="10756"/>
                        <a14:backgroundMark x1="95550" y1="4978" x2="97400" y2="16444"/>
                        <a14:backgroundMark x1="94400" y1="15467" x2="96950" y2="19378"/>
                        <a14:backgroundMark x1="90550" y1="9956" x2="92050" y2="12000"/>
                        <a14:backgroundMark x1="90700" y1="9956" x2="92550" y2="13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827" t="2154" b="76512"/>
          <a:stretch/>
        </p:blipFill>
        <p:spPr bwMode="auto">
          <a:xfrm>
            <a:off x="10019119" y="4218888"/>
            <a:ext cx="1343336" cy="726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Rounded Rectangular Callout 26"/>
          <p:cNvSpPr/>
          <p:nvPr/>
        </p:nvSpPr>
        <p:spPr>
          <a:xfrm>
            <a:off x="10190602" y="3945850"/>
            <a:ext cx="433366" cy="177680"/>
          </a:xfrm>
          <a:prstGeom prst="wedgeRoundRectCallout">
            <a:avLst>
              <a:gd name="adj1" fmla="val 34008"/>
              <a:gd name="adj2" fmla="val 10017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b="1">
                <a:solidFill>
                  <a:schemeClr val="bg1">
                    <a:lumMod val="10000"/>
                  </a:schemeClr>
                </a:solidFill>
              </a:rPr>
              <a:t>one, two,...</a:t>
            </a:r>
            <a:endParaRPr lang="vi-VN" sz="600" b="1">
              <a:solidFill>
                <a:schemeClr val="bg1">
                  <a:lumMod val="10000"/>
                </a:schemeClr>
              </a:solidFill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A9DD1B61-0B15-4B34-E860-6D67DBC2E6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625" b="97281" l="6667" r="86667">
                        <a14:backgroundMark x1="20541" y1="76435" x2="20180" y2="79456"/>
                        <a14:backgroundMark x1="33514" y1="72810" x2="36757" y2="77644"/>
                        <a14:backgroundMark x1="35676" y1="80060" x2="35676" y2="800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19" r="36863"/>
          <a:stretch/>
        </p:blipFill>
        <p:spPr bwMode="auto">
          <a:xfrm flipH="1">
            <a:off x="8303765" y="1850511"/>
            <a:ext cx="1660532" cy="201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46C4B2F2-F491-C165-348B-54DDC2B6E9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2178" r="94257">
                        <a14:foregroundMark x1="67129" y1="58154" x2="70693" y2="80308"/>
                        <a14:backgroundMark x1="62772" y1="48923" x2="51287" y2="92000"/>
                        <a14:backgroundMark x1="69109" y1="64308" x2="80594" y2="99385"/>
                        <a14:backgroundMark x1="71089" y1="63692" x2="66733" y2="77846"/>
                        <a14:backgroundMark x1="71485" y1="60615" x2="63168" y2="76000"/>
                        <a14:backgroundMark x1="67525" y1="53231" x2="75446" y2="85846"/>
                        <a14:backgroundMark x1="66337" y1="58769" x2="69505" y2="87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4" t="33686" r="41656"/>
          <a:stretch/>
        </p:blipFill>
        <p:spPr bwMode="auto">
          <a:xfrm flipH="1">
            <a:off x="14480914" y="5787139"/>
            <a:ext cx="1059652" cy="872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id="{634785DC-478B-C9E2-9E64-4C0B6D397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3798" y="2939425"/>
            <a:ext cx="1736838" cy="1083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5A94300-49BE-3E86-5727-92549BC3E32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5236" b="95812" l="7459" r="930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214" y="3334595"/>
            <a:ext cx="2012478" cy="1061833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7C26E0E8-E853-CB6F-1787-1C8718A40F4B}"/>
              </a:ext>
            </a:extLst>
          </p:cNvPr>
          <p:cNvSpPr/>
          <p:nvPr/>
        </p:nvSpPr>
        <p:spPr>
          <a:xfrm>
            <a:off x="15439278" y="1046308"/>
            <a:ext cx="1311006" cy="1813059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3C353AF-18F4-90F1-A75A-49C115768936}"/>
              </a:ext>
            </a:extLst>
          </p:cNvPr>
          <p:cNvSpPr/>
          <p:nvPr/>
        </p:nvSpPr>
        <p:spPr>
          <a:xfrm>
            <a:off x="15302271" y="3903170"/>
            <a:ext cx="1555039" cy="1813059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6">
            <a:extLst>
              <a:ext uri="{FF2B5EF4-FFF2-40B4-BE49-F238E27FC236}">
                <a16:creationId xmlns:a16="http://schemas.microsoft.com/office/drawing/2014/main" id="{166E52D0-9223-DDA3-8A3E-9604395B3F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9074" b="89444" l="34496" r="501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995" t="29122" r="52021" b="17675"/>
          <a:stretch/>
        </p:blipFill>
        <p:spPr bwMode="auto">
          <a:xfrm flipH="1">
            <a:off x="13677162" y="197909"/>
            <a:ext cx="1091551" cy="1184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id="{E0B65A4D-CEEC-3EFC-8E2B-6738571C4A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9074" b="89444" l="34496" r="501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995" t="29122" r="52021" b="17675"/>
          <a:stretch/>
        </p:blipFill>
        <p:spPr bwMode="auto">
          <a:xfrm flipH="1">
            <a:off x="6189884" y="2626454"/>
            <a:ext cx="1091551" cy="1184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1539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39676 L -0.24166 0.1419 C -0.29179 0.08426 -0.36719 0.05394 -0.44648 0.05394 C -0.53646 0.05394 -0.60859 0.08426 -0.65872 0.1419 L -0.9 0.3967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00" y="-17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7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22222E-6 L -0.12331 0.14213 C -0.14896 0.17408 -0.18737 0.19167 -0.2276 0.19167 C -0.27357 0.19167 -0.31029 0.17408 -0.33607 0.14213 L -0.45872 -2.22222E-6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43" y="95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5000"/>
          </a:stretch>
        </a:blip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35"/>
          <a:stretch/>
        </p:blipFill>
        <p:spPr bwMode="auto">
          <a:xfrm>
            <a:off x="219456" y="1602904"/>
            <a:ext cx="5798820" cy="4090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35"/>
          <a:stretch/>
        </p:blipFill>
        <p:spPr bwMode="auto">
          <a:xfrm>
            <a:off x="6170676" y="1602903"/>
            <a:ext cx="5798820" cy="4090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329821F-D222-257C-0630-A268FFF376AF}"/>
              </a:ext>
            </a:extLst>
          </p:cNvPr>
          <p:cNvSpPr/>
          <p:nvPr/>
        </p:nvSpPr>
        <p:spPr>
          <a:xfrm>
            <a:off x="0" y="1548572"/>
            <a:ext cx="12896850" cy="5785678"/>
          </a:xfrm>
          <a:prstGeom prst="rect">
            <a:avLst/>
          </a:prstGeom>
          <a:solidFill>
            <a:srgbClr val="FFFFFF">
              <a:alpha val="1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Snip Diagonal Corner Rectangle 7"/>
          <p:cNvSpPr/>
          <p:nvPr/>
        </p:nvSpPr>
        <p:spPr>
          <a:xfrm>
            <a:off x="1389888" y="414527"/>
            <a:ext cx="8948928" cy="1188376"/>
          </a:xfrm>
          <a:prstGeom prst="snip2DiagRect">
            <a:avLst>
              <a:gd name="adj1" fmla="val 46168"/>
              <a:gd name="adj2" fmla="val 50000"/>
            </a:avLst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文本框 19"/>
          <p:cNvSpPr txBox="1"/>
          <p:nvPr/>
        </p:nvSpPr>
        <p:spPr>
          <a:xfrm>
            <a:off x="2914075" y="593216"/>
            <a:ext cx="6208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altLang="zh-CN" sz="4800" b="1">
                <a:solidFill>
                  <a:schemeClr val="bg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ea typeface="方正黑体简体" panose="03000509000000000000" pitchFamily="65" charset="-122"/>
                <a:cs typeface="MV Boli" pitchFamily="2" charset="0"/>
                <a:sym typeface="+mn-lt"/>
              </a:rPr>
              <a:t>Find the differences</a:t>
            </a:r>
            <a:endParaRPr lang="zh-CN" altLang="en-US" sz="4800" b="1" dirty="0">
              <a:solidFill>
                <a:schemeClr val="bg1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V Boli" pitchFamily="2" charset="0"/>
              <a:ea typeface="方正黑体简体" panose="03000509000000000000" pitchFamily="65" charset="-122"/>
              <a:cs typeface="MV Boli" pitchFamily="2" charset="0"/>
              <a:sym typeface="+mn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625" b="97281" l="6667" r="86667">
                        <a14:backgroundMark x1="20541" y1="76435" x2="20180" y2="79456"/>
                        <a14:backgroundMark x1="33514" y1="72810" x2="36757" y2="77644"/>
                        <a14:backgroundMark x1="35676" y1="80060" x2="35676" y2="800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19" r="36863"/>
          <a:stretch/>
        </p:blipFill>
        <p:spPr bwMode="auto">
          <a:xfrm flipH="1">
            <a:off x="2470404" y="1812411"/>
            <a:ext cx="1660532" cy="201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2178" r="94257">
                        <a14:foregroundMark x1="67129" y1="58154" x2="70693" y2="80308"/>
                        <a14:backgroundMark x1="62772" y1="48923" x2="51287" y2="92000"/>
                        <a14:backgroundMark x1="69109" y1="64308" x2="80594" y2="99385"/>
                        <a14:backgroundMark x1="71089" y1="63692" x2="66733" y2="77846"/>
                        <a14:backgroundMark x1="71485" y1="60615" x2="63168" y2="76000"/>
                        <a14:backgroundMark x1="67525" y1="53231" x2="75446" y2="85846"/>
                        <a14:backgroundMark x1="66337" y1="58769" x2="69505" y2="87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4" t="33686" r="41656"/>
          <a:stretch/>
        </p:blipFill>
        <p:spPr bwMode="auto">
          <a:xfrm flipH="1">
            <a:off x="4687648" y="4099444"/>
            <a:ext cx="1059652" cy="872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9074" b="89444" l="34496" r="501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995" t="29122" r="52021" b="17675"/>
          <a:stretch/>
        </p:blipFill>
        <p:spPr bwMode="auto">
          <a:xfrm flipH="1">
            <a:off x="13316409" y="1824991"/>
            <a:ext cx="1091551" cy="1184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ounded Rectangular Callout 12"/>
          <p:cNvSpPr/>
          <p:nvPr/>
        </p:nvSpPr>
        <p:spPr>
          <a:xfrm>
            <a:off x="4383764" y="3921763"/>
            <a:ext cx="433366" cy="177680"/>
          </a:xfrm>
          <a:prstGeom prst="wedgeRoundRectCallout">
            <a:avLst>
              <a:gd name="adj1" fmla="val 34008"/>
              <a:gd name="adj2" fmla="val 10017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b="1">
                <a:solidFill>
                  <a:schemeClr val="bg1">
                    <a:lumMod val="10000"/>
                  </a:schemeClr>
                </a:solidFill>
              </a:rPr>
              <a:t>one, two,...</a:t>
            </a:r>
            <a:endParaRPr lang="vi-VN" sz="600" b="1">
              <a:solidFill>
                <a:schemeClr val="bg1">
                  <a:lumMod val="10000"/>
                </a:schemeClr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28659" r="88415">
                        <a14:foregroundMark x1="42683" y1="84456" x2="32927" y2="95855"/>
                        <a14:foregroundMark x1="57927" y1="10363" x2="51829" y2="16062"/>
                        <a14:foregroundMark x1="65854" y1="10881" x2="72561" y2="14508"/>
                        <a14:foregroundMark x1="46951" y1="24352" x2="41463" y2="57513"/>
                        <a14:foregroundMark x1="43293" y1="61140" x2="41463" y2="60622"/>
                        <a14:foregroundMark x1="40854" y1="60622" x2="44512" y2="69948"/>
                        <a14:foregroundMark x1="65244" y1="49223" x2="71341" y2="63731"/>
                        <a14:foregroundMark x1="64634" y1="66321" x2="70122" y2="73057"/>
                        <a14:backgroundMark x1="50000" y1="86528" x2="49390" y2="92228"/>
                        <a14:backgroundMark x1="57317" y1="88601" x2="69512" y2="95855"/>
                        <a14:backgroundMark x1="44512" y1="95855" x2="43902" y2="994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5938" flipH="1">
            <a:off x="5865593" y="2944362"/>
            <a:ext cx="1562318" cy="1838582"/>
          </a:xfrm>
          <a:prstGeom prst="rect">
            <a:avLst/>
          </a:prstGeom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092" y="2936237"/>
            <a:ext cx="1736838" cy="1083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333" b="100000" l="5034" r="97987">
                        <a14:backgroundMark x1="11745" y1="43333" x2="21477" y2="49697"/>
                        <a14:backgroundMark x1="6040" y1="36667" x2="11745" y2="41818"/>
                        <a14:backgroundMark x1="26846" y1="46970" x2="26846" y2="48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4510" y="2416735"/>
            <a:ext cx="1221403" cy="135256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5236" b="95812" l="7459" r="930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68" y="3473522"/>
            <a:ext cx="2012478" cy="1061833"/>
          </a:xfrm>
          <a:prstGeom prst="rect">
            <a:avLst/>
          </a:prstGeom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044" b="24444" l="77550" r="97750">
                        <a14:backgroundMark x1="81350" y1="14044" x2="81450" y2="18667"/>
                        <a14:backgroundMark x1="90450" y1="4000" x2="95100" y2="10756"/>
                        <a14:backgroundMark x1="95550" y1="4978" x2="97400" y2="16444"/>
                        <a14:backgroundMark x1="94400" y1="15467" x2="96950" y2="19378"/>
                        <a14:backgroundMark x1="90550" y1="9956" x2="92050" y2="12000"/>
                        <a14:backgroundMark x1="90700" y1="9956" x2="92550" y2="13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827" t="2154" b="76512"/>
          <a:stretch/>
        </p:blipFill>
        <p:spPr bwMode="auto">
          <a:xfrm>
            <a:off x="12644741" y="4361040"/>
            <a:ext cx="1343336" cy="726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Rounded Rectangular Callout 26"/>
          <p:cNvSpPr/>
          <p:nvPr/>
        </p:nvSpPr>
        <p:spPr>
          <a:xfrm>
            <a:off x="10190602" y="3945850"/>
            <a:ext cx="433366" cy="177680"/>
          </a:xfrm>
          <a:prstGeom prst="wedgeRoundRectCallout">
            <a:avLst>
              <a:gd name="adj1" fmla="val 34008"/>
              <a:gd name="adj2" fmla="val 10017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b="1">
                <a:solidFill>
                  <a:schemeClr val="bg1">
                    <a:lumMod val="10000"/>
                  </a:schemeClr>
                </a:solidFill>
              </a:rPr>
              <a:t>one, two,...</a:t>
            </a:r>
            <a:endParaRPr lang="vi-VN" sz="600" b="1">
              <a:solidFill>
                <a:schemeClr val="bg1">
                  <a:lumMod val="10000"/>
                </a:schemeClr>
              </a:solidFill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A9DD1B61-0B15-4B34-E860-6D67DBC2E6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625" b="97281" l="6667" r="86667">
                        <a14:backgroundMark x1="20541" y1="76435" x2="20180" y2="79456"/>
                        <a14:backgroundMark x1="33514" y1="72810" x2="36757" y2="77644"/>
                        <a14:backgroundMark x1="35676" y1="80060" x2="35676" y2="800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19" r="36863"/>
          <a:stretch/>
        </p:blipFill>
        <p:spPr bwMode="auto">
          <a:xfrm flipH="1">
            <a:off x="8303765" y="1850511"/>
            <a:ext cx="1660532" cy="201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46C4B2F2-F491-C165-348B-54DDC2B6E9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2178" r="94257">
                        <a14:foregroundMark x1="67129" y1="58154" x2="70693" y2="80308"/>
                        <a14:backgroundMark x1="62772" y1="48923" x2="51287" y2="92000"/>
                        <a14:backgroundMark x1="69109" y1="64308" x2="80594" y2="99385"/>
                        <a14:backgroundMark x1="71089" y1="63692" x2="66733" y2="77846"/>
                        <a14:backgroundMark x1="71485" y1="60615" x2="63168" y2="76000"/>
                        <a14:backgroundMark x1="67525" y1="53231" x2="75446" y2="85846"/>
                        <a14:backgroundMark x1="66337" y1="58769" x2="69505" y2="87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4" t="33686" r="41656"/>
          <a:stretch/>
        </p:blipFill>
        <p:spPr bwMode="auto">
          <a:xfrm flipH="1">
            <a:off x="10521009" y="4137544"/>
            <a:ext cx="1059652" cy="872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id="{634785DC-478B-C9E2-9E64-4C0B6D397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2189" y="5576657"/>
            <a:ext cx="1736838" cy="1083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5A94300-49BE-3E86-5727-92549BC3E32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5236" b="95812" l="7459" r="930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729" y="3429000"/>
            <a:ext cx="2012478" cy="1061833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7C26E0E8-E853-CB6F-1787-1C8718A40F4B}"/>
              </a:ext>
            </a:extLst>
          </p:cNvPr>
          <p:cNvSpPr/>
          <p:nvPr/>
        </p:nvSpPr>
        <p:spPr>
          <a:xfrm>
            <a:off x="15439278" y="1046308"/>
            <a:ext cx="1311006" cy="1813059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3C353AF-18F4-90F1-A75A-49C115768936}"/>
              </a:ext>
            </a:extLst>
          </p:cNvPr>
          <p:cNvSpPr/>
          <p:nvPr/>
        </p:nvSpPr>
        <p:spPr>
          <a:xfrm>
            <a:off x="15302271" y="3903170"/>
            <a:ext cx="1555039" cy="1813059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6">
            <a:extLst>
              <a:ext uri="{FF2B5EF4-FFF2-40B4-BE49-F238E27FC236}">
                <a16:creationId xmlns:a16="http://schemas.microsoft.com/office/drawing/2014/main" id="{166E52D0-9223-DDA3-8A3E-9604395B3F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9074" b="89444" l="34496" r="501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995" t="29122" r="52021" b="17675"/>
          <a:stretch/>
        </p:blipFill>
        <p:spPr bwMode="auto">
          <a:xfrm>
            <a:off x="11030345" y="1952837"/>
            <a:ext cx="1091551" cy="1184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id="{E0B65A4D-CEEC-3EFC-8E2B-6738571C4A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9074" b="89444" l="34496" r="501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995" t="29122" r="52021" b="17675"/>
          <a:stretch/>
        </p:blipFill>
        <p:spPr bwMode="auto">
          <a:xfrm flipH="1">
            <a:off x="13677162" y="3601462"/>
            <a:ext cx="1091551" cy="1184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6">
            <a:extLst>
              <a:ext uri="{FF2B5EF4-FFF2-40B4-BE49-F238E27FC236}">
                <a16:creationId xmlns:a16="http://schemas.microsoft.com/office/drawing/2014/main" id="{CF4D3AC2-5554-27F3-09DE-15E17750C6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9074" b="89444" l="34496" r="501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995" t="29122" r="52021" b="17675"/>
          <a:stretch/>
        </p:blipFill>
        <p:spPr bwMode="auto">
          <a:xfrm>
            <a:off x="4975837" y="1707802"/>
            <a:ext cx="1091551" cy="1184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973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21597 L -0.24844 0.09537 C -0.29987 0.06829 -0.37734 0.05394 -0.45885 0.05394 C -0.5513 0.05394 -0.62552 0.06829 -0.67708 0.09537 L -0.925 0.21597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250" y="-81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7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0.13218 L -0.2099 0.09097 C -0.25378 0.1412 -0.31914 0.16875 -0.38763 0.16875 C -0.46589 0.16875 -0.52852 0.1412 -0.5724 0.09097 L -0.78151 -0.13218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76" y="150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5000"/>
          </a:stretch>
        </a:blip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35"/>
          <a:stretch/>
        </p:blipFill>
        <p:spPr bwMode="auto">
          <a:xfrm>
            <a:off x="219456" y="1602904"/>
            <a:ext cx="5798820" cy="4090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35"/>
          <a:stretch/>
        </p:blipFill>
        <p:spPr bwMode="auto">
          <a:xfrm>
            <a:off x="6170676" y="1602903"/>
            <a:ext cx="5798820" cy="4090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329821F-D222-257C-0630-A268FFF376AF}"/>
              </a:ext>
            </a:extLst>
          </p:cNvPr>
          <p:cNvSpPr/>
          <p:nvPr/>
        </p:nvSpPr>
        <p:spPr>
          <a:xfrm>
            <a:off x="0" y="1548572"/>
            <a:ext cx="12896850" cy="5785678"/>
          </a:xfrm>
          <a:prstGeom prst="rect">
            <a:avLst/>
          </a:prstGeom>
          <a:solidFill>
            <a:srgbClr val="FFFFFF">
              <a:alpha val="1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Snip Diagonal Corner Rectangle 7"/>
          <p:cNvSpPr/>
          <p:nvPr/>
        </p:nvSpPr>
        <p:spPr>
          <a:xfrm>
            <a:off x="1389888" y="414527"/>
            <a:ext cx="8948928" cy="1188376"/>
          </a:xfrm>
          <a:prstGeom prst="snip2DiagRect">
            <a:avLst>
              <a:gd name="adj1" fmla="val 46168"/>
              <a:gd name="adj2" fmla="val 50000"/>
            </a:avLst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文本框 19"/>
          <p:cNvSpPr txBox="1"/>
          <p:nvPr/>
        </p:nvSpPr>
        <p:spPr>
          <a:xfrm>
            <a:off x="2914075" y="593216"/>
            <a:ext cx="6208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altLang="zh-CN" sz="4800" b="1">
                <a:solidFill>
                  <a:schemeClr val="bg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ea typeface="方正黑体简体" panose="03000509000000000000" pitchFamily="65" charset="-122"/>
                <a:cs typeface="MV Boli" pitchFamily="2" charset="0"/>
                <a:sym typeface="+mn-lt"/>
              </a:rPr>
              <a:t>Find the differences</a:t>
            </a:r>
            <a:endParaRPr lang="zh-CN" altLang="en-US" sz="4800" b="1" dirty="0">
              <a:solidFill>
                <a:schemeClr val="bg1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V Boli" pitchFamily="2" charset="0"/>
              <a:ea typeface="方正黑体简体" panose="03000509000000000000" pitchFamily="65" charset="-122"/>
              <a:cs typeface="MV Boli" pitchFamily="2" charset="0"/>
              <a:sym typeface="+mn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625" b="97281" l="6667" r="86667">
                        <a14:backgroundMark x1="20541" y1="76435" x2="20180" y2="79456"/>
                        <a14:backgroundMark x1="33514" y1="72810" x2="36757" y2="77644"/>
                        <a14:backgroundMark x1="35676" y1="80060" x2="35676" y2="800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19" r="36863"/>
          <a:stretch/>
        </p:blipFill>
        <p:spPr bwMode="auto">
          <a:xfrm flipH="1">
            <a:off x="2470404" y="1812411"/>
            <a:ext cx="1660532" cy="201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2178" r="94257">
                        <a14:foregroundMark x1="67129" y1="58154" x2="70693" y2="80308"/>
                        <a14:backgroundMark x1="62772" y1="48923" x2="51287" y2="92000"/>
                        <a14:backgroundMark x1="69109" y1="64308" x2="80594" y2="99385"/>
                        <a14:backgroundMark x1="71089" y1="63692" x2="66733" y2="77846"/>
                        <a14:backgroundMark x1="71485" y1="60615" x2="63168" y2="76000"/>
                        <a14:backgroundMark x1="67525" y1="53231" x2="75446" y2="85846"/>
                        <a14:backgroundMark x1="66337" y1="58769" x2="69505" y2="87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4" t="33686" r="41656"/>
          <a:stretch/>
        </p:blipFill>
        <p:spPr bwMode="auto">
          <a:xfrm flipH="1">
            <a:off x="4687648" y="4099444"/>
            <a:ext cx="1059652" cy="872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9074" b="89444" l="34496" r="501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995" t="29122" r="52021" b="17675"/>
          <a:stretch/>
        </p:blipFill>
        <p:spPr bwMode="auto">
          <a:xfrm flipH="1">
            <a:off x="13316409" y="1824991"/>
            <a:ext cx="1091551" cy="1184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ounded Rectangular Callout 12"/>
          <p:cNvSpPr/>
          <p:nvPr/>
        </p:nvSpPr>
        <p:spPr>
          <a:xfrm>
            <a:off x="4383764" y="3921763"/>
            <a:ext cx="433366" cy="177680"/>
          </a:xfrm>
          <a:prstGeom prst="wedgeRoundRectCallout">
            <a:avLst>
              <a:gd name="adj1" fmla="val 34008"/>
              <a:gd name="adj2" fmla="val 10017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b="1">
                <a:solidFill>
                  <a:schemeClr val="bg1">
                    <a:lumMod val="10000"/>
                  </a:schemeClr>
                </a:solidFill>
              </a:rPr>
              <a:t>one, two,...</a:t>
            </a:r>
            <a:endParaRPr lang="vi-VN" sz="600" b="1">
              <a:solidFill>
                <a:schemeClr val="bg1">
                  <a:lumMod val="10000"/>
                </a:schemeClr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28659" r="88415">
                        <a14:foregroundMark x1="42683" y1="84456" x2="32927" y2="95855"/>
                        <a14:foregroundMark x1="57927" y1="10363" x2="51829" y2="16062"/>
                        <a14:foregroundMark x1="65854" y1="10881" x2="72561" y2="14508"/>
                        <a14:foregroundMark x1="46951" y1="24352" x2="41463" y2="57513"/>
                        <a14:foregroundMark x1="43293" y1="61140" x2="41463" y2="60622"/>
                        <a14:foregroundMark x1="40854" y1="60622" x2="44512" y2="69948"/>
                        <a14:foregroundMark x1="65244" y1="49223" x2="71341" y2="63731"/>
                        <a14:foregroundMark x1="64634" y1="66321" x2="70122" y2="73057"/>
                        <a14:backgroundMark x1="50000" y1="86528" x2="49390" y2="92228"/>
                        <a14:backgroundMark x1="57317" y1="88601" x2="69512" y2="95855"/>
                        <a14:backgroundMark x1="44512" y1="95855" x2="43902" y2="994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5938" flipH="1">
            <a:off x="5865593" y="2944362"/>
            <a:ext cx="1562318" cy="183858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333" b="100000" l="5034" r="97987">
                        <a14:backgroundMark x1="11745" y1="43333" x2="21477" y2="49697"/>
                        <a14:backgroundMark x1="6040" y1="36667" x2="11745" y2="41818"/>
                        <a14:backgroundMark x1="26846" y1="46970" x2="26846" y2="48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1398" y="2511092"/>
            <a:ext cx="1221403" cy="135256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236" b="95812" l="7459" r="930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68" y="3473522"/>
            <a:ext cx="2012478" cy="1061833"/>
          </a:xfrm>
          <a:prstGeom prst="rect">
            <a:avLst/>
          </a:prstGeom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044" b="24444" l="77550" r="97750">
                        <a14:backgroundMark x1="81350" y1="14044" x2="81450" y2="18667"/>
                        <a14:backgroundMark x1="90450" y1="4000" x2="95100" y2="10756"/>
                        <a14:backgroundMark x1="95550" y1="4978" x2="97400" y2="16444"/>
                        <a14:backgroundMark x1="94400" y1="15467" x2="96950" y2="19378"/>
                        <a14:backgroundMark x1="90550" y1="9956" x2="92050" y2="12000"/>
                        <a14:backgroundMark x1="90700" y1="9956" x2="92550" y2="13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827" t="2154" b="76512"/>
          <a:stretch/>
        </p:blipFill>
        <p:spPr bwMode="auto">
          <a:xfrm>
            <a:off x="12644741" y="4361040"/>
            <a:ext cx="1343336" cy="726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Rounded Rectangular Callout 26"/>
          <p:cNvSpPr/>
          <p:nvPr/>
        </p:nvSpPr>
        <p:spPr>
          <a:xfrm>
            <a:off x="10190602" y="3945850"/>
            <a:ext cx="433366" cy="177680"/>
          </a:xfrm>
          <a:prstGeom prst="wedgeRoundRectCallout">
            <a:avLst>
              <a:gd name="adj1" fmla="val 34008"/>
              <a:gd name="adj2" fmla="val 10017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b="1">
                <a:solidFill>
                  <a:schemeClr val="bg1">
                    <a:lumMod val="10000"/>
                  </a:schemeClr>
                </a:solidFill>
              </a:rPr>
              <a:t>one, two,...</a:t>
            </a:r>
            <a:endParaRPr lang="vi-VN" sz="600" b="1">
              <a:solidFill>
                <a:schemeClr val="bg1">
                  <a:lumMod val="10000"/>
                </a:schemeClr>
              </a:solidFill>
            </a:endParaRPr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46C4B2F2-F491-C165-348B-54DDC2B6E9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2178" r="94257">
                        <a14:foregroundMark x1="67129" y1="58154" x2="70693" y2="80308"/>
                        <a14:backgroundMark x1="62772" y1="48923" x2="51287" y2="92000"/>
                        <a14:backgroundMark x1="69109" y1="64308" x2="80594" y2="99385"/>
                        <a14:backgroundMark x1="71089" y1="63692" x2="66733" y2="77846"/>
                        <a14:backgroundMark x1="71485" y1="60615" x2="63168" y2="76000"/>
                        <a14:backgroundMark x1="67525" y1="53231" x2="75446" y2="85846"/>
                        <a14:backgroundMark x1="66337" y1="58769" x2="69505" y2="87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4" t="33686" r="41656"/>
          <a:stretch/>
        </p:blipFill>
        <p:spPr bwMode="auto">
          <a:xfrm flipH="1">
            <a:off x="10521009" y="4137544"/>
            <a:ext cx="1059652" cy="872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id="{634785DC-478B-C9E2-9E64-4C0B6D397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2189" y="5576657"/>
            <a:ext cx="1736838" cy="1083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5A94300-49BE-3E86-5727-92549BC3E32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236" b="95812" l="7459" r="930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729" y="3429000"/>
            <a:ext cx="2012478" cy="1061833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7C26E0E8-E853-CB6F-1787-1C8718A40F4B}"/>
              </a:ext>
            </a:extLst>
          </p:cNvPr>
          <p:cNvSpPr/>
          <p:nvPr/>
        </p:nvSpPr>
        <p:spPr>
          <a:xfrm>
            <a:off x="15439278" y="1046308"/>
            <a:ext cx="1311006" cy="1813059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3C353AF-18F4-90F1-A75A-49C115768936}"/>
              </a:ext>
            </a:extLst>
          </p:cNvPr>
          <p:cNvSpPr/>
          <p:nvPr/>
        </p:nvSpPr>
        <p:spPr>
          <a:xfrm>
            <a:off x="15302271" y="3903170"/>
            <a:ext cx="1555039" cy="1813059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6">
            <a:extLst>
              <a:ext uri="{FF2B5EF4-FFF2-40B4-BE49-F238E27FC236}">
                <a16:creationId xmlns:a16="http://schemas.microsoft.com/office/drawing/2014/main" id="{166E52D0-9223-DDA3-8A3E-9604395B3F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9074" b="89444" l="34496" r="501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995" t="29122" r="52021" b="17675"/>
          <a:stretch/>
        </p:blipFill>
        <p:spPr bwMode="auto">
          <a:xfrm>
            <a:off x="11030345" y="1952837"/>
            <a:ext cx="1091551" cy="1184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id="{E0B65A4D-CEEC-3EFC-8E2B-6738571C4A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9074" b="89444" l="34496" r="501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995" t="29122" r="52021" b="17675"/>
          <a:stretch/>
        </p:blipFill>
        <p:spPr bwMode="auto">
          <a:xfrm flipH="1">
            <a:off x="13677162" y="3601462"/>
            <a:ext cx="1091551" cy="1184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6">
            <a:extLst>
              <a:ext uri="{FF2B5EF4-FFF2-40B4-BE49-F238E27FC236}">
                <a16:creationId xmlns:a16="http://schemas.microsoft.com/office/drawing/2014/main" id="{CF4D3AC2-5554-27F3-09DE-15E17750C6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9074" b="89444" l="34496" r="501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995" t="29122" r="52021" b="17675"/>
          <a:stretch/>
        </p:blipFill>
        <p:spPr bwMode="auto">
          <a:xfrm>
            <a:off x="4975837" y="1707802"/>
            <a:ext cx="1091551" cy="1184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91A4205-5FC1-C1A2-0B4E-CA99BC84436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28659" r="88415">
                        <a14:foregroundMark x1="42683" y1="84456" x2="32927" y2="95855"/>
                        <a14:foregroundMark x1="57927" y1="10363" x2="51829" y2="16062"/>
                        <a14:foregroundMark x1="65854" y1="10881" x2="72561" y2="14508"/>
                        <a14:foregroundMark x1="46951" y1="24352" x2="41463" y2="57513"/>
                        <a14:foregroundMark x1="43293" y1="61140" x2="41463" y2="60622"/>
                        <a14:foregroundMark x1="40854" y1="60622" x2="44512" y2="69948"/>
                        <a14:foregroundMark x1="65244" y1="49223" x2="71341" y2="63731"/>
                        <a14:foregroundMark x1="64634" y1="66321" x2="70122" y2="73057"/>
                        <a14:backgroundMark x1="50000" y1="86528" x2="49390" y2="92228"/>
                        <a14:backgroundMark x1="57317" y1="88601" x2="69512" y2="95855"/>
                        <a14:backgroundMark x1="44512" y1="95855" x2="43902" y2="994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5938" flipH="1">
            <a:off x="-96239" y="2924809"/>
            <a:ext cx="1562318" cy="183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292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13056 L -0.27734 0.07338 C -0.33476 0.06065 -0.42122 0.05394 -0.51224 0.05394 C -0.61549 0.05394 -0.69831 0.06065 -0.75586 0.07338 L -1.03255 0.1305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628" y="-38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7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0.2257 L -0.1401 0.06667 C -0.1694 0.13264 -0.21302 0.16875 -0.25872 0.16875 C -0.31094 0.16875 -0.35273 0.13264 -0.38203 0.06667 L -0.52148 -0.2257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81" y="197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4" y="8610"/>
            <a:ext cx="12155735" cy="6837599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88FAC3-FAEB-29C7-8449-B171E7BC8FC1}"/>
              </a:ext>
            </a:extLst>
          </p:cNvPr>
          <p:cNvSpPr txBox="1"/>
          <p:nvPr/>
        </p:nvSpPr>
        <p:spPr>
          <a:xfrm>
            <a:off x="247650" y="5905047"/>
            <a:ext cx="11487151" cy="830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774">
              <a:buClr>
                <a:srgbClr val="000000"/>
              </a:buClr>
            </a:pPr>
            <a:r>
              <a:rPr lang="en-US" sz="2399" b="1" kern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Website</a:t>
            </a:r>
            <a:r>
              <a:rPr lang="en-US" sz="2399" kern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: </a:t>
            </a:r>
            <a:r>
              <a:rPr lang="en-US" sz="2399" i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hoclieu.vn</a:t>
            </a:r>
          </a:p>
          <a:p>
            <a:pPr algn="ctr" defTabSz="1218774">
              <a:buClr>
                <a:srgbClr val="000000"/>
              </a:buClr>
            </a:pPr>
            <a:r>
              <a:rPr lang="en-US" sz="2400" b="1" kern="0" dirty="0" err="1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2400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2400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https://www.facebook.com/tienganhglobalsuccess.vn/</a:t>
            </a:r>
            <a:endParaRPr lang="en-GB" sz="2400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>
            <a:off x="819022" y="502920"/>
            <a:ext cx="7709835" cy="1986742"/>
          </a:xfrm>
          <a:prstGeom prst="wedgeRoundRectCallout">
            <a:avLst>
              <a:gd name="adj1" fmla="val 44043"/>
              <a:gd name="adj2" fmla="val 79766"/>
              <a:gd name="adj3" fmla="val 16667"/>
            </a:avLst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282" y="917647"/>
            <a:ext cx="6765684" cy="115728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3486" y="2546985"/>
            <a:ext cx="2591262" cy="4311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62643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510183" y="149774"/>
            <a:ext cx="4072472" cy="2574107"/>
            <a:chOff x="135971" y="180110"/>
            <a:chExt cx="3102988" cy="1891061"/>
          </a:xfrm>
        </p:grpSpPr>
        <p:sp>
          <p:nvSpPr>
            <p:cNvPr id="2328" name="Google Shape;2328;p68"/>
            <p:cNvSpPr/>
            <p:nvPr/>
          </p:nvSpPr>
          <p:spPr>
            <a:xfrm>
              <a:off x="135971" y="180110"/>
              <a:ext cx="3102988" cy="1891061"/>
            </a:xfrm>
            <a:custGeom>
              <a:avLst/>
              <a:gdLst/>
              <a:ahLst/>
              <a:cxnLst/>
              <a:rect l="l" t="t" r="r" b="b"/>
              <a:pathLst>
                <a:path w="48616" h="37449" extrusionOk="0">
                  <a:moveTo>
                    <a:pt x="44487" y="3861"/>
                  </a:moveTo>
                  <a:lnTo>
                    <a:pt x="44487" y="33732"/>
                  </a:lnTo>
                  <a:lnTo>
                    <a:pt x="4273" y="33732"/>
                  </a:lnTo>
                  <a:lnTo>
                    <a:pt x="4273" y="3861"/>
                  </a:lnTo>
                  <a:close/>
                  <a:moveTo>
                    <a:pt x="1961" y="1"/>
                  </a:moveTo>
                  <a:cubicBezTo>
                    <a:pt x="888" y="1"/>
                    <a:pt x="0" y="868"/>
                    <a:pt x="0" y="1962"/>
                  </a:cubicBezTo>
                  <a:lnTo>
                    <a:pt x="0" y="35487"/>
                  </a:lnTo>
                  <a:cubicBezTo>
                    <a:pt x="0" y="36560"/>
                    <a:pt x="888" y="37448"/>
                    <a:pt x="1961" y="37448"/>
                  </a:cubicBezTo>
                  <a:lnTo>
                    <a:pt x="46655" y="37448"/>
                  </a:lnTo>
                  <a:cubicBezTo>
                    <a:pt x="47728" y="37448"/>
                    <a:pt x="48616" y="36560"/>
                    <a:pt x="48616" y="35487"/>
                  </a:cubicBezTo>
                  <a:lnTo>
                    <a:pt x="48616" y="1962"/>
                  </a:lnTo>
                  <a:cubicBezTo>
                    <a:pt x="48616" y="868"/>
                    <a:pt x="47728" y="1"/>
                    <a:pt x="46655" y="1"/>
                  </a:cubicBezTo>
                  <a:close/>
                </a:path>
              </a:pathLst>
            </a:custGeom>
            <a:solidFill>
              <a:schemeClr val="accent4">
                <a:lumMod val="9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385590" y="393684"/>
              <a:ext cx="2577947" cy="146524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510183" y="2968256"/>
            <a:ext cx="4072472" cy="2574107"/>
            <a:chOff x="135971" y="180110"/>
            <a:chExt cx="3102988" cy="1891061"/>
          </a:xfrm>
        </p:grpSpPr>
        <p:sp>
          <p:nvSpPr>
            <p:cNvPr id="33" name="Google Shape;2328;p68"/>
            <p:cNvSpPr/>
            <p:nvPr/>
          </p:nvSpPr>
          <p:spPr>
            <a:xfrm>
              <a:off x="135971" y="180110"/>
              <a:ext cx="3102988" cy="1891061"/>
            </a:xfrm>
            <a:custGeom>
              <a:avLst/>
              <a:gdLst/>
              <a:ahLst/>
              <a:cxnLst/>
              <a:rect l="l" t="t" r="r" b="b"/>
              <a:pathLst>
                <a:path w="48616" h="37449" extrusionOk="0">
                  <a:moveTo>
                    <a:pt x="44487" y="3861"/>
                  </a:moveTo>
                  <a:lnTo>
                    <a:pt x="44487" y="33732"/>
                  </a:lnTo>
                  <a:lnTo>
                    <a:pt x="4273" y="33732"/>
                  </a:lnTo>
                  <a:lnTo>
                    <a:pt x="4273" y="3861"/>
                  </a:lnTo>
                  <a:close/>
                  <a:moveTo>
                    <a:pt x="1961" y="1"/>
                  </a:moveTo>
                  <a:cubicBezTo>
                    <a:pt x="888" y="1"/>
                    <a:pt x="0" y="868"/>
                    <a:pt x="0" y="1962"/>
                  </a:cubicBezTo>
                  <a:lnTo>
                    <a:pt x="0" y="35487"/>
                  </a:lnTo>
                  <a:cubicBezTo>
                    <a:pt x="0" y="36560"/>
                    <a:pt x="888" y="37448"/>
                    <a:pt x="1961" y="37448"/>
                  </a:cubicBezTo>
                  <a:lnTo>
                    <a:pt x="46655" y="37448"/>
                  </a:lnTo>
                  <a:cubicBezTo>
                    <a:pt x="47728" y="37448"/>
                    <a:pt x="48616" y="36560"/>
                    <a:pt x="48616" y="35487"/>
                  </a:cubicBezTo>
                  <a:lnTo>
                    <a:pt x="48616" y="1962"/>
                  </a:lnTo>
                  <a:cubicBezTo>
                    <a:pt x="48616" y="868"/>
                    <a:pt x="47728" y="1"/>
                    <a:pt x="46655" y="1"/>
                  </a:cubicBezTo>
                  <a:close/>
                </a:path>
              </a:pathLst>
            </a:custGeom>
            <a:solidFill>
              <a:schemeClr val="accent4">
                <a:lumMod val="9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385590" y="393684"/>
              <a:ext cx="2577947" cy="146524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532038" y="139662"/>
            <a:ext cx="4072472" cy="2574107"/>
            <a:chOff x="135971" y="180110"/>
            <a:chExt cx="3102988" cy="1891061"/>
          </a:xfrm>
        </p:grpSpPr>
        <p:sp>
          <p:nvSpPr>
            <p:cNvPr id="36" name="Google Shape;2328;p68"/>
            <p:cNvSpPr/>
            <p:nvPr/>
          </p:nvSpPr>
          <p:spPr>
            <a:xfrm>
              <a:off x="135971" y="180110"/>
              <a:ext cx="3102988" cy="1891061"/>
            </a:xfrm>
            <a:custGeom>
              <a:avLst/>
              <a:gdLst/>
              <a:ahLst/>
              <a:cxnLst/>
              <a:rect l="l" t="t" r="r" b="b"/>
              <a:pathLst>
                <a:path w="48616" h="37449" extrusionOk="0">
                  <a:moveTo>
                    <a:pt x="44487" y="3861"/>
                  </a:moveTo>
                  <a:lnTo>
                    <a:pt x="44487" y="33732"/>
                  </a:lnTo>
                  <a:lnTo>
                    <a:pt x="4273" y="33732"/>
                  </a:lnTo>
                  <a:lnTo>
                    <a:pt x="4273" y="3861"/>
                  </a:lnTo>
                  <a:close/>
                  <a:moveTo>
                    <a:pt x="1961" y="1"/>
                  </a:moveTo>
                  <a:cubicBezTo>
                    <a:pt x="888" y="1"/>
                    <a:pt x="0" y="868"/>
                    <a:pt x="0" y="1962"/>
                  </a:cubicBezTo>
                  <a:lnTo>
                    <a:pt x="0" y="35487"/>
                  </a:lnTo>
                  <a:cubicBezTo>
                    <a:pt x="0" y="36560"/>
                    <a:pt x="888" y="37448"/>
                    <a:pt x="1961" y="37448"/>
                  </a:cubicBezTo>
                  <a:lnTo>
                    <a:pt x="46655" y="37448"/>
                  </a:lnTo>
                  <a:cubicBezTo>
                    <a:pt x="47728" y="37448"/>
                    <a:pt x="48616" y="36560"/>
                    <a:pt x="48616" y="35487"/>
                  </a:cubicBezTo>
                  <a:lnTo>
                    <a:pt x="48616" y="1962"/>
                  </a:lnTo>
                  <a:cubicBezTo>
                    <a:pt x="48616" y="868"/>
                    <a:pt x="47728" y="1"/>
                    <a:pt x="46655" y="1"/>
                  </a:cubicBezTo>
                  <a:close/>
                </a:path>
              </a:pathLst>
            </a:custGeom>
            <a:solidFill>
              <a:schemeClr val="accent4">
                <a:lumMod val="9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385590" y="393684"/>
              <a:ext cx="2577947" cy="146524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532038" y="2968256"/>
            <a:ext cx="4072472" cy="2574107"/>
            <a:chOff x="135971" y="180110"/>
            <a:chExt cx="3102988" cy="1891061"/>
          </a:xfrm>
        </p:grpSpPr>
        <p:sp>
          <p:nvSpPr>
            <p:cNvPr id="39" name="Google Shape;2328;p68"/>
            <p:cNvSpPr/>
            <p:nvPr/>
          </p:nvSpPr>
          <p:spPr>
            <a:xfrm>
              <a:off x="135971" y="180110"/>
              <a:ext cx="3102988" cy="1891061"/>
            </a:xfrm>
            <a:custGeom>
              <a:avLst/>
              <a:gdLst/>
              <a:ahLst/>
              <a:cxnLst/>
              <a:rect l="l" t="t" r="r" b="b"/>
              <a:pathLst>
                <a:path w="48616" h="37449" extrusionOk="0">
                  <a:moveTo>
                    <a:pt x="44487" y="3861"/>
                  </a:moveTo>
                  <a:lnTo>
                    <a:pt x="44487" y="33732"/>
                  </a:lnTo>
                  <a:lnTo>
                    <a:pt x="4273" y="33732"/>
                  </a:lnTo>
                  <a:lnTo>
                    <a:pt x="4273" y="3861"/>
                  </a:lnTo>
                  <a:close/>
                  <a:moveTo>
                    <a:pt x="1961" y="1"/>
                  </a:moveTo>
                  <a:cubicBezTo>
                    <a:pt x="888" y="1"/>
                    <a:pt x="0" y="868"/>
                    <a:pt x="0" y="1962"/>
                  </a:cubicBezTo>
                  <a:lnTo>
                    <a:pt x="0" y="35487"/>
                  </a:lnTo>
                  <a:cubicBezTo>
                    <a:pt x="0" y="36560"/>
                    <a:pt x="888" y="37448"/>
                    <a:pt x="1961" y="37448"/>
                  </a:cubicBezTo>
                  <a:lnTo>
                    <a:pt x="46655" y="37448"/>
                  </a:lnTo>
                  <a:cubicBezTo>
                    <a:pt x="47728" y="37448"/>
                    <a:pt x="48616" y="36560"/>
                    <a:pt x="48616" y="35487"/>
                  </a:cubicBezTo>
                  <a:lnTo>
                    <a:pt x="48616" y="1962"/>
                  </a:lnTo>
                  <a:cubicBezTo>
                    <a:pt x="48616" y="868"/>
                    <a:pt x="47728" y="1"/>
                    <a:pt x="46655" y="1"/>
                  </a:cubicBezTo>
                  <a:close/>
                </a:path>
              </a:pathLst>
            </a:custGeom>
            <a:solidFill>
              <a:schemeClr val="accent4">
                <a:lumMod val="9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385590" y="401777"/>
              <a:ext cx="2577947" cy="146524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42" name="Picture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37787" y="440490"/>
            <a:ext cx="3383391" cy="199448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100000" l="0" r="100000">
                        <a14:foregroundMark x1="73099" y1="65938" x2="78363" y2="80000"/>
                        <a14:foregroundMark x1="21053" y1="53750" x2="15789" y2="80000"/>
                        <a14:foregroundMark x1="16374" y1="82813" x2="14035" y2="84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46" t="52880" r="12439"/>
          <a:stretch/>
        </p:blipFill>
        <p:spPr>
          <a:xfrm flipH="1">
            <a:off x="6859646" y="914727"/>
            <a:ext cx="3383389" cy="152024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100000" l="0" r="100000">
                        <a14:foregroundMark x1="73099" y1="65938" x2="78363" y2="80000"/>
                        <a14:foregroundMark x1="21053" y1="53750" x2="15789" y2="80000"/>
                        <a14:foregroundMark x1="16374" y1="82813" x2="14035" y2="84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79" t="12580" r="34053" b="43341"/>
          <a:stretch/>
        </p:blipFill>
        <p:spPr>
          <a:xfrm flipH="1">
            <a:off x="1837791" y="3615361"/>
            <a:ext cx="3383388" cy="1596428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646" y="3258972"/>
            <a:ext cx="3383389" cy="202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9 CuadroTexto">
            <a:extLst>
              <a:ext uri="{FF2B5EF4-FFF2-40B4-BE49-F238E27FC236}">
                <a16:creationId xmlns:a16="http://schemas.microsoft.com/office/drawing/2014/main" id="{91546907-C6B9-4D77-C3B9-CFF0A1E964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0" y="4279126"/>
            <a:ext cx="3113574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s-ES_tradnl" altLang="es-ES" sz="4800" kern="1200" dirty="0">
                <a:solidFill>
                  <a:srgbClr val="FF0000"/>
                </a:solidFill>
                <a:highlight>
                  <a:srgbClr val="FFFF00"/>
                </a:highlight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a </a:t>
            </a:r>
            <a:r>
              <a:rPr lang="es-ES_tradnl" altLang="es-ES" sz="4800" kern="1200" dirty="0" err="1">
                <a:solidFill>
                  <a:srgbClr val="FF0000"/>
                </a:solidFill>
                <a:highlight>
                  <a:srgbClr val="FFFF00"/>
                </a:highlight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tiger</a:t>
            </a:r>
            <a:r>
              <a:rPr lang="es-ES_tradnl" altLang="es-ES" sz="4800" dirty="0">
                <a:solidFill>
                  <a:srgbClr val="FFFF00"/>
                </a:solidFill>
                <a:highlight>
                  <a:srgbClr val="FFFF00"/>
                </a:highlight>
                <a:latin typeface="Comic Sans MS" panose="030F0702030302020204" pitchFamily="66" charset="0"/>
                <a:cs typeface="Arial" panose="020B0604020202020204" pitchFamily="34" charset="0"/>
              </a:rPr>
              <a:t>…</a:t>
            </a:r>
            <a:endParaRPr lang="es-ES_tradnl" altLang="es-ES" sz="4800" kern="1200" dirty="0">
              <a:solidFill>
                <a:srgbClr val="FFFF00"/>
              </a:solidFill>
              <a:highlight>
                <a:srgbClr val="FFFF00"/>
              </a:highlight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826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18218 L -0.16862 0.08565 C -0.20364 0.06482 -0.25612 0.05394 -0.31145 0.05394 C -0.37421 0.05394 -0.42461 0.06482 -0.45963 0.08565 L -0.6276 0.18218 " pathEditMode="relative" rAng="0" ptsTypes="AAAAA">
                                      <p:cBhvr>
                                        <p:cTn id="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80" y="-64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510183" y="149774"/>
            <a:ext cx="4072472" cy="2574107"/>
            <a:chOff x="135971" y="180110"/>
            <a:chExt cx="3102988" cy="1891061"/>
          </a:xfrm>
        </p:grpSpPr>
        <p:sp>
          <p:nvSpPr>
            <p:cNvPr id="2328" name="Google Shape;2328;p68"/>
            <p:cNvSpPr/>
            <p:nvPr/>
          </p:nvSpPr>
          <p:spPr>
            <a:xfrm>
              <a:off x="135971" y="180110"/>
              <a:ext cx="3102988" cy="1891061"/>
            </a:xfrm>
            <a:custGeom>
              <a:avLst/>
              <a:gdLst/>
              <a:ahLst/>
              <a:cxnLst/>
              <a:rect l="l" t="t" r="r" b="b"/>
              <a:pathLst>
                <a:path w="48616" h="37449" extrusionOk="0">
                  <a:moveTo>
                    <a:pt x="44487" y="3861"/>
                  </a:moveTo>
                  <a:lnTo>
                    <a:pt x="44487" y="33732"/>
                  </a:lnTo>
                  <a:lnTo>
                    <a:pt x="4273" y="33732"/>
                  </a:lnTo>
                  <a:lnTo>
                    <a:pt x="4273" y="3861"/>
                  </a:lnTo>
                  <a:close/>
                  <a:moveTo>
                    <a:pt x="1961" y="1"/>
                  </a:moveTo>
                  <a:cubicBezTo>
                    <a:pt x="888" y="1"/>
                    <a:pt x="0" y="868"/>
                    <a:pt x="0" y="1962"/>
                  </a:cubicBezTo>
                  <a:lnTo>
                    <a:pt x="0" y="35487"/>
                  </a:lnTo>
                  <a:cubicBezTo>
                    <a:pt x="0" y="36560"/>
                    <a:pt x="888" y="37448"/>
                    <a:pt x="1961" y="37448"/>
                  </a:cubicBezTo>
                  <a:lnTo>
                    <a:pt x="46655" y="37448"/>
                  </a:lnTo>
                  <a:cubicBezTo>
                    <a:pt x="47728" y="37448"/>
                    <a:pt x="48616" y="36560"/>
                    <a:pt x="48616" y="35487"/>
                  </a:cubicBezTo>
                  <a:lnTo>
                    <a:pt x="48616" y="1962"/>
                  </a:lnTo>
                  <a:cubicBezTo>
                    <a:pt x="48616" y="868"/>
                    <a:pt x="47728" y="1"/>
                    <a:pt x="46655" y="1"/>
                  </a:cubicBezTo>
                  <a:close/>
                </a:path>
              </a:pathLst>
            </a:custGeom>
            <a:solidFill>
              <a:schemeClr val="accent4">
                <a:lumMod val="9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385590" y="393684"/>
              <a:ext cx="2577947" cy="146524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510183" y="2968256"/>
            <a:ext cx="4072472" cy="2574107"/>
            <a:chOff x="135971" y="180110"/>
            <a:chExt cx="3102988" cy="1891061"/>
          </a:xfrm>
        </p:grpSpPr>
        <p:sp>
          <p:nvSpPr>
            <p:cNvPr id="33" name="Google Shape;2328;p68"/>
            <p:cNvSpPr/>
            <p:nvPr/>
          </p:nvSpPr>
          <p:spPr>
            <a:xfrm>
              <a:off x="135971" y="180110"/>
              <a:ext cx="3102988" cy="1891061"/>
            </a:xfrm>
            <a:custGeom>
              <a:avLst/>
              <a:gdLst/>
              <a:ahLst/>
              <a:cxnLst/>
              <a:rect l="l" t="t" r="r" b="b"/>
              <a:pathLst>
                <a:path w="48616" h="37449" extrusionOk="0">
                  <a:moveTo>
                    <a:pt x="44487" y="3861"/>
                  </a:moveTo>
                  <a:lnTo>
                    <a:pt x="44487" y="33732"/>
                  </a:lnTo>
                  <a:lnTo>
                    <a:pt x="4273" y="33732"/>
                  </a:lnTo>
                  <a:lnTo>
                    <a:pt x="4273" y="3861"/>
                  </a:lnTo>
                  <a:close/>
                  <a:moveTo>
                    <a:pt x="1961" y="1"/>
                  </a:moveTo>
                  <a:cubicBezTo>
                    <a:pt x="888" y="1"/>
                    <a:pt x="0" y="868"/>
                    <a:pt x="0" y="1962"/>
                  </a:cubicBezTo>
                  <a:lnTo>
                    <a:pt x="0" y="35487"/>
                  </a:lnTo>
                  <a:cubicBezTo>
                    <a:pt x="0" y="36560"/>
                    <a:pt x="888" y="37448"/>
                    <a:pt x="1961" y="37448"/>
                  </a:cubicBezTo>
                  <a:lnTo>
                    <a:pt x="46655" y="37448"/>
                  </a:lnTo>
                  <a:cubicBezTo>
                    <a:pt x="47728" y="37448"/>
                    <a:pt x="48616" y="36560"/>
                    <a:pt x="48616" y="35487"/>
                  </a:cubicBezTo>
                  <a:lnTo>
                    <a:pt x="48616" y="1962"/>
                  </a:lnTo>
                  <a:cubicBezTo>
                    <a:pt x="48616" y="868"/>
                    <a:pt x="47728" y="1"/>
                    <a:pt x="46655" y="1"/>
                  </a:cubicBezTo>
                  <a:close/>
                </a:path>
              </a:pathLst>
            </a:custGeom>
            <a:solidFill>
              <a:schemeClr val="accent4">
                <a:lumMod val="9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385590" y="393684"/>
              <a:ext cx="2577947" cy="146524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532038" y="139662"/>
            <a:ext cx="4072472" cy="2574107"/>
            <a:chOff x="135971" y="180110"/>
            <a:chExt cx="3102988" cy="1891061"/>
          </a:xfrm>
        </p:grpSpPr>
        <p:sp>
          <p:nvSpPr>
            <p:cNvPr id="36" name="Google Shape;2328;p68"/>
            <p:cNvSpPr/>
            <p:nvPr/>
          </p:nvSpPr>
          <p:spPr>
            <a:xfrm>
              <a:off x="135971" y="180110"/>
              <a:ext cx="3102988" cy="1891061"/>
            </a:xfrm>
            <a:custGeom>
              <a:avLst/>
              <a:gdLst/>
              <a:ahLst/>
              <a:cxnLst/>
              <a:rect l="l" t="t" r="r" b="b"/>
              <a:pathLst>
                <a:path w="48616" h="37449" extrusionOk="0">
                  <a:moveTo>
                    <a:pt x="44487" y="3861"/>
                  </a:moveTo>
                  <a:lnTo>
                    <a:pt x="44487" y="33732"/>
                  </a:lnTo>
                  <a:lnTo>
                    <a:pt x="4273" y="33732"/>
                  </a:lnTo>
                  <a:lnTo>
                    <a:pt x="4273" y="3861"/>
                  </a:lnTo>
                  <a:close/>
                  <a:moveTo>
                    <a:pt x="1961" y="1"/>
                  </a:moveTo>
                  <a:cubicBezTo>
                    <a:pt x="888" y="1"/>
                    <a:pt x="0" y="868"/>
                    <a:pt x="0" y="1962"/>
                  </a:cubicBezTo>
                  <a:lnTo>
                    <a:pt x="0" y="35487"/>
                  </a:lnTo>
                  <a:cubicBezTo>
                    <a:pt x="0" y="36560"/>
                    <a:pt x="888" y="37448"/>
                    <a:pt x="1961" y="37448"/>
                  </a:cubicBezTo>
                  <a:lnTo>
                    <a:pt x="46655" y="37448"/>
                  </a:lnTo>
                  <a:cubicBezTo>
                    <a:pt x="47728" y="37448"/>
                    <a:pt x="48616" y="36560"/>
                    <a:pt x="48616" y="35487"/>
                  </a:cubicBezTo>
                  <a:lnTo>
                    <a:pt x="48616" y="1962"/>
                  </a:lnTo>
                  <a:cubicBezTo>
                    <a:pt x="48616" y="868"/>
                    <a:pt x="47728" y="1"/>
                    <a:pt x="46655" y="1"/>
                  </a:cubicBezTo>
                  <a:close/>
                </a:path>
              </a:pathLst>
            </a:custGeom>
            <a:solidFill>
              <a:schemeClr val="accent4">
                <a:lumMod val="9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385590" y="393684"/>
              <a:ext cx="2577947" cy="146524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532038" y="2968256"/>
            <a:ext cx="4072472" cy="2574107"/>
            <a:chOff x="135971" y="180110"/>
            <a:chExt cx="3102988" cy="1891061"/>
          </a:xfrm>
        </p:grpSpPr>
        <p:sp>
          <p:nvSpPr>
            <p:cNvPr id="39" name="Google Shape;2328;p68"/>
            <p:cNvSpPr/>
            <p:nvPr/>
          </p:nvSpPr>
          <p:spPr>
            <a:xfrm>
              <a:off x="135971" y="180110"/>
              <a:ext cx="3102988" cy="1891061"/>
            </a:xfrm>
            <a:custGeom>
              <a:avLst/>
              <a:gdLst/>
              <a:ahLst/>
              <a:cxnLst/>
              <a:rect l="l" t="t" r="r" b="b"/>
              <a:pathLst>
                <a:path w="48616" h="37449" extrusionOk="0">
                  <a:moveTo>
                    <a:pt x="44487" y="3861"/>
                  </a:moveTo>
                  <a:lnTo>
                    <a:pt x="44487" y="33732"/>
                  </a:lnTo>
                  <a:lnTo>
                    <a:pt x="4273" y="33732"/>
                  </a:lnTo>
                  <a:lnTo>
                    <a:pt x="4273" y="3861"/>
                  </a:lnTo>
                  <a:close/>
                  <a:moveTo>
                    <a:pt x="1961" y="1"/>
                  </a:moveTo>
                  <a:cubicBezTo>
                    <a:pt x="888" y="1"/>
                    <a:pt x="0" y="868"/>
                    <a:pt x="0" y="1962"/>
                  </a:cubicBezTo>
                  <a:lnTo>
                    <a:pt x="0" y="35487"/>
                  </a:lnTo>
                  <a:cubicBezTo>
                    <a:pt x="0" y="36560"/>
                    <a:pt x="888" y="37448"/>
                    <a:pt x="1961" y="37448"/>
                  </a:cubicBezTo>
                  <a:lnTo>
                    <a:pt x="46655" y="37448"/>
                  </a:lnTo>
                  <a:cubicBezTo>
                    <a:pt x="47728" y="37448"/>
                    <a:pt x="48616" y="36560"/>
                    <a:pt x="48616" y="35487"/>
                  </a:cubicBezTo>
                  <a:lnTo>
                    <a:pt x="48616" y="1962"/>
                  </a:lnTo>
                  <a:cubicBezTo>
                    <a:pt x="48616" y="868"/>
                    <a:pt x="47728" y="1"/>
                    <a:pt x="46655" y="1"/>
                  </a:cubicBezTo>
                  <a:close/>
                </a:path>
              </a:pathLst>
            </a:custGeom>
            <a:solidFill>
              <a:schemeClr val="accent4">
                <a:lumMod val="9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385590" y="401777"/>
              <a:ext cx="2577947" cy="146524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029" y="3246272"/>
            <a:ext cx="1941340" cy="2022742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0" t="17963" r="47217" b="50000"/>
          <a:stretch/>
        </p:blipFill>
        <p:spPr bwMode="auto">
          <a:xfrm>
            <a:off x="1837792" y="430378"/>
            <a:ext cx="3383389" cy="1994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4" t="62223" r="40396" b="6481"/>
          <a:stretch/>
        </p:blipFill>
        <p:spPr bwMode="auto">
          <a:xfrm>
            <a:off x="6848036" y="430378"/>
            <a:ext cx="3395000" cy="1743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utoShape 5" descr="Elephant, White Background, Isolated, Cut Out, Gian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3" t="23148" r="36221" b="31297"/>
          <a:stretch/>
        </p:blipFill>
        <p:spPr bwMode="auto">
          <a:xfrm>
            <a:off x="1837791" y="3246272"/>
            <a:ext cx="3383389" cy="200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9 CuadroTexto">
            <a:extLst>
              <a:ext uri="{FF2B5EF4-FFF2-40B4-BE49-F238E27FC236}">
                <a16:creationId xmlns:a16="http://schemas.microsoft.com/office/drawing/2014/main" id="{1C19C224-A0B7-779D-5A72-10D583A148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0" y="4279126"/>
            <a:ext cx="4525992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s-ES_tradnl" altLang="es-ES" sz="4800" kern="1200" dirty="0">
                <a:solidFill>
                  <a:srgbClr val="FF0000"/>
                </a:solidFill>
                <a:highlight>
                  <a:srgbClr val="FFFF00"/>
                </a:highlight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</a:t>
            </a:r>
            <a:r>
              <a:rPr lang="es-ES_tradnl" altLang="es-ES" sz="4800" kern="1200" dirty="0" err="1">
                <a:solidFill>
                  <a:srgbClr val="FF0000"/>
                </a:solidFill>
                <a:highlight>
                  <a:srgbClr val="FFFF00"/>
                </a:highlight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an</a:t>
            </a:r>
            <a:r>
              <a:rPr lang="es-ES_tradnl" altLang="es-ES" sz="4800" kern="1200" dirty="0">
                <a:solidFill>
                  <a:srgbClr val="FF0000"/>
                </a:solidFill>
                <a:highlight>
                  <a:srgbClr val="FFFF00"/>
                </a:highlight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</a:t>
            </a:r>
            <a:r>
              <a:rPr lang="es-ES_tradnl" altLang="es-ES" sz="4800" kern="1200" dirty="0" err="1">
                <a:solidFill>
                  <a:srgbClr val="FF0000"/>
                </a:solidFill>
                <a:highlight>
                  <a:srgbClr val="FFFF00"/>
                </a:highlight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elephant</a:t>
            </a:r>
            <a:r>
              <a:rPr lang="es-ES_tradnl" altLang="es-ES" sz="4800" dirty="0">
                <a:solidFill>
                  <a:srgbClr val="FFFF00"/>
                </a:solidFill>
                <a:highlight>
                  <a:srgbClr val="FFFF00"/>
                </a:highlight>
                <a:latin typeface="Comic Sans MS" panose="030F0702030302020204" pitchFamily="66" charset="0"/>
                <a:cs typeface="Arial" panose="020B0604020202020204" pitchFamily="34" charset="0"/>
              </a:rPr>
              <a:t>…</a:t>
            </a:r>
            <a:endParaRPr lang="es-ES_tradnl" altLang="es-ES" sz="4800" kern="1200" dirty="0">
              <a:solidFill>
                <a:srgbClr val="FFFF00"/>
              </a:solidFill>
              <a:highlight>
                <a:srgbClr val="FFFF00"/>
              </a:highlight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5948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0.19352 L -0.18425 0.08843 C -0.22253 0.06574 -0.27982 0.05394 -0.34024 0.05394 C -0.40886 0.05394 -0.46394 0.06574 -0.50209 0.08843 L -0.68555 0.19352 " pathEditMode="relative" rAng="0" ptsTypes="AAAAA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84" y="-69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510183" y="149774"/>
            <a:ext cx="4072472" cy="2574107"/>
            <a:chOff x="135971" y="180110"/>
            <a:chExt cx="3102988" cy="1891061"/>
          </a:xfrm>
        </p:grpSpPr>
        <p:sp>
          <p:nvSpPr>
            <p:cNvPr id="2328" name="Google Shape;2328;p68"/>
            <p:cNvSpPr/>
            <p:nvPr/>
          </p:nvSpPr>
          <p:spPr>
            <a:xfrm>
              <a:off x="135971" y="180110"/>
              <a:ext cx="3102988" cy="1891061"/>
            </a:xfrm>
            <a:custGeom>
              <a:avLst/>
              <a:gdLst/>
              <a:ahLst/>
              <a:cxnLst/>
              <a:rect l="l" t="t" r="r" b="b"/>
              <a:pathLst>
                <a:path w="48616" h="37449" extrusionOk="0">
                  <a:moveTo>
                    <a:pt x="44487" y="3861"/>
                  </a:moveTo>
                  <a:lnTo>
                    <a:pt x="44487" y="33732"/>
                  </a:lnTo>
                  <a:lnTo>
                    <a:pt x="4273" y="33732"/>
                  </a:lnTo>
                  <a:lnTo>
                    <a:pt x="4273" y="3861"/>
                  </a:lnTo>
                  <a:close/>
                  <a:moveTo>
                    <a:pt x="1961" y="1"/>
                  </a:moveTo>
                  <a:cubicBezTo>
                    <a:pt x="888" y="1"/>
                    <a:pt x="0" y="868"/>
                    <a:pt x="0" y="1962"/>
                  </a:cubicBezTo>
                  <a:lnTo>
                    <a:pt x="0" y="35487"/>
                  </a:lnTo>
                  <a:cubicBezTo>
                    <a:pt x="0" y="36560"/>
                    <a:pt x="888" y="37448"/>
                    <a:pt x="1961" y="37448"/>
                  </a:cubicBezTo>
                  <a:lnTo>
                    <a:pt x="46655" y="37448"/>
                  </a:lnTo>
                  <a:cubicBezTo>
                    <a:pt x="47728" y="37448"/>
                    <a:pt x="48616" y="36560"/>
                    <a:pt x="48616" y="35487"/>
                  </a:cubicBezTo>
                  <a:lnTo>
                    <a:pt x="48616" y="1962"/>
                  </a:lnTo>
                  <a:cubicBezTo>
                    <a:pt x="48616" y="868"/>
                    <a:pt x="47728" y="1"/>
                    <a:pt x="46655" y="1"/>
                  </a:cubicBezTo>
                  <a:close/>
                </a:path>
              </a:pathLst>
            </a:custGeom>
            <a:solidFill>
              <a:schemeClr val="accent4">
                <a:lumMod val="9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385590" y="393684"/>
              <a:ext cx="2577947" cy="146524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510183" y="2968256"/>
            <a:ext cx="4072472" cy="2574107"/>
            <a:chOff x="135971" y="180110"/>
            <a:chExt cx="3102988" cy="1891061"/>
          </a:xfrm>
        </p:grpSpPr>
        <p:sp>
          <p:nvSpPr>
            <p:cNvPr id="33" name="Google Shape;2328;p68"/>
            <p:cNvSpPr/>
            <p:nvPr/>
          </p:nvSpPr>
          <p:spPr>
            <a:xfrm>
              <a:off x="135971" y="180110"/>
              <a:ext cx="3102988" cy="1891061"/>
            </a:xfrm>
            <a:custGeom>
              <a:avLst/>
              <a:gdLst/>
              <a:ahLst/>
              <a:cxnLst/>
              <a:rect l="l" t="t" r="r" b="b"/>
              <a:pathLst>
                <a:path w="48616" h="37449" extrusionOk="0">
                  <a:moveTo>
                    <a:pt x="44487" y="3861"/>
                  </a:moveTo>
                  <a:lnTo>
                    <a:pt x="44487" y="33732"/>
                  </a:lnTo>
                  <a:lnTo>
                    <a:pt x="4273" y="33732"/>
                  </a:lnTo>
                  <a:lnTo>
                    <a:pt x="4273" y="3861"/>
                  </a:lnTo>
                  <a:close/>
                  <a:moveTo>
                    <a:pt x="1961" y="1"/>
                  </a:moveTo>
                  <a:cubicBezTo>
                    <a:pt x="888" y="1"/>
                    <a:pt x="0" y="868"/>
                    <a:pt x="0" y="1962"/>
                  </a:cubicBezTo>
                  <a:lnTo>
                    <a:pt x="0" y="35487"/>
                  </a:lnTo>
                  <a:cubicBezTo>
                    <a:pt x="0" y="36560"/>
                    <a:pt x="888" y="37448"/>
                    <a:pt x="1961" y="37448"/>
                  </a:cubicBezTo>
                  <a:lnTo>
                    <a:pt x="46655" y="37448"/>
                  </a:lnTo>
                  <a:cubicBezTo>
                    <a:pt x="47728" y="37448"/>
                    <a:pt x="48616" y="36560"/>
                    <a:pt x="48616" y="35487"/>
                  </a:cubicBezTo>
                  <a:lnTo>
                    <a:pt x="48616" y="1962"/>
                  </a:lnTo>
                  <a:cubicBezTo>
                    <a:pt x="48616" y="868"/>
                    <a:pt x="47728" y="1"/>
                    <a:pt x="46655" y="1"/>
                  </a:cubicBezTo>
                  <a:close/>
                </a:path>
              </a:pathLst>
            </a:custGeom>
            <a:solidFill>
              <a:schemeClr val="accent4">
                <a:lumMod val="9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385590" y="393684"/>
              <a:ext cx="2577947" cy="146524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532038" y="139662"/>
            <a:ext cx="4072472" cy="2574107"/>
            <a:chOff x="135971" y="180110"/>
            <a:chExt cx="3102988" cy="1891061"/>
          </a:xfrm>
        </p:grpSpPr>
        <p:sp>
          <p:nvSpPr>
            <p:cNvPr id="36" name="Google Shape;2328;p68"/>
            <p:cNvSpPr/>
            <p:nvPr/>
          </p:nvSpPr>
          <p:spPr>
            <a:xfrm>
              <a:off x="135971" y="180110"/>
              <a:ext cx="3102988" cy="1891061"/>
            </a:xfrm>
            <a:custGeom>
              <a:avLst/>
              <a:gdLst/>
              <a:ahLst/>
              <a:cxnLst/>
              <a:rect l="l" t="t" r="r" b="b"/>
              <a:pathLst>
                <a:path w="48616" h="37449" extrusionOk="0">
                  <a:moveTo>
                    <a:pt x="44487" y="3861"/>
                  </a:moveTo>
                  <a:lnTo>
                    <a:pt x="44487" y="33732"/>
                  </a:lnTo>
                  <a:lnTo>
                    <a:pt x="4273" y="33732"/>
                  </a:lnTo>
                  <a:lnTo>
                    <a:pt x="4273" y="3861"/>
                  </a:lnTo>
                  <a:close/>
                  <a:moveTo>
                    <a:pt x="1961" y="1"/>
                  </a:moveTo>
                  <a:cubicBezTo>
                    <a:pt x="888" y="1"/>
                    <a:pt x="0" y="868"/>
                    <a:pt x="0" y="1962"/>
                  </a:cubicBezTo>
                  <a:lnTo>
                    <a:pt x="0" y="35487"/>
                  </a:lnTo>
                  <a:cubicBezTo>
                    <a:pt x="0" y="36560"/>
                    <a:pt x="888" y="37448"/>
                    <a:pt x="1961" y="37448"/>
                  </a:cubicBezTo>
                  <a:lnTo>
                    <a:pt x="46655" y="37448"/>
                  </a:lnTo>
                  <a:cubicBezTo>
                    <a:pt x="47728" y="37448"/>
                    <a:pt x="48616" y="36560"/>
                    <a:pt x="48616" y="35487"/>
                  </a:cubicBezTo>
                  <a:lnTo>
                    <a:pt x="48616" y="1962"/>
                  </a:lnTo>
                  <a:cubicBezTo>
                    <a:pt x="48616" y="868"/>
                    <a:pt x="47728" y="1"/>
                    <a:pt x="46655" y="1"/>
                  </a:cubicBezTo>
                  <a:close/>
                </a:path>
              </a:pathLst>
            </a:custGeom>
            <a:solidFill>
              <a:schemeClr val="accent4">
                <a:lumMod val="9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385590" y="393684"/>
              <a:ext cx="2577947" cy="146524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532038" y="2968256"/>
            <a:ext cx="4072472" cy="2574107"/>
            <a:chOff x="135971" y="180110"/>
            <a:chExt cx="3102988" cy="1891061"/>
          </a:xfrm>
        </p:grpSpPr>
        <p:sp>
          <p:nvSpPr>
            <p:cNvPr id="39" name="Google Shape;2328;p68"/>
            <p:cNvSpPr/>
            <p:nvPr/>
          </p:nvSpPr>
          <p:spPr>
            <a:xfrm>
              <a:off x="135971" y="180110"/>
              <a:ext cx="3102988" cy="1891061"/>
            </a:xfrm>
            <a:custGeom>
              <a:avLst/>
              <a:gdLst/>
              <a:ahLst/>
              <a:cxnLst/>
              <a:rect l="l" t="t" r="r" b="b"/>
              <a:pathLst>
                <a:path w="48616" h="37449" extrusionOk="0">
                  <a:moveTo>
                    <a:pt x="44487" y="3861"/>
                  </a:moveTo>
                  <a:lnTo>
                    <a:pt x="44487" y="33732"/>
                  </a:lnTo>
                  <a:lnTo>
                    <a:pt x="4273" y="33732"/>
                  </a:lnTo>
                  <a:lnTo>
                    <a:pt x="4273" y="3861"/>
                  </a:lnTo>
                  <a:close/>
                  <a:moveTo>
                    <a:pt x="1961" y="1"/>
                  </a:moveTo>
                  <a:cubicBezTo>
                    <a:pt x="888" y="1"/>
                    <a:pt x="0" y="868"/>
                    <a:pt x="0" y="1962"/>
                  </a:cubicBezTo>
                  <a:lnTo>
                    <a:pt x="0" y="35487"/>
                  </a:lnTo>
                  <a:cubicBezTo>
                    <a:pt x="0" y="36560"/>
                    <a:pt x="888" y="37448"/>
                    <a:pt x="1961" y="37448"/>
                  </a:cubicBezTo>
                  <a:lnTo>
                    <a:pt x="46655" y="37448"/>
                  </a:lnTo>
                  <a:cubicBezTo>
                    <a:pt x="47728" y="37448"/>
                    <a:pt x="48616" y="36560"/>
                    <a:pt x="48616" y="35487"/>
                  </a:cubicBezTo>
                  <a:lnTo>
                    <a:pt x="48616" y="1962"/>
                  </a:lnTo>
                  <a:cubicBezTo>
                    <a:pt x="48616" y="868"/>
                    <a:pt x="47728" y="1"/>
                    <a:pt x="46655" y="1"/>
                  </a:cubicBezTo>
                  <a:close/>
                </a:path>
              </a:pathLst>
            </a:custGeom>
            <a:solidFill>
              <a:schemeClr val="accent4">
                <a:lumMod val="9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385590" y="401777"/>
              <a:ext cx="2577947" cy="146524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5" name="AutoShape 5" descr="Elephant, White Background, Isolated, Cut Out, Gian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0145" y="3258972"/>
            <a:ext cx="2902323" cy="1983469"/>
          </a:xfrm>
          <a:prstGeom prst="rect">
            <a:avLst/>
          </a:prstGeom>
        </p:spPr>
      </p:pic>
      <p:sp>
        <p:nvSpPr>
          <p:cNvPr id="7" name="AutoShape 5" descr="Parrot, Era, Bird, Colorful Plumage, Transparen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51" t="52034" r="20144" b="20622"/>
          <a:stretch/>
        </p:blipFill>
        <p:spPr bwMode="auto">
          <a:xfrm>
            <a:off x="1837791" y="430377"/>
            <a:ext cx="3383389" cy="2028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96" r="23096" b="50000"/>
          <a:stretch/>
        </p:blipFill>
        <p:spPr bwMode="auto">
          <a:xfrm>
            <a:off x="6943677" y="515360"/>
            <a:ext cx="3249554" cy="1909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AutoShape 11" descr="Parrot, Bird, Beak, Feathers, Plumage, Animal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3084" name="Picture 1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1" t="8909" r="4084" b="70919"/>
          <a:stretch/>
        </p:blipFill>
        <p:spPr bwMode="auto">
          <a:xfrm>
            <a:off x="1837791" y="3258971"/>
            <a:ext cx="3222809" cy="1983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9 CuadroTexto">
            <a:extLst>
              <a:ext uri="{FF2B5EF4-FFF2-40B4-BE49-F238E27FC236}">
                <a16:creationId xmlns:a16="http://schemas.microsoft.com/office/drawing/2014/main" id="{0C261130-3975-6305-3C88-5B13703446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0" y="4279126"/>
            <a:ext cx="3113574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s-ES_tradnl" altLang="es-ES" sz="4800" kern="1200" dirty="0">
                <a:solidFill>
                  <a:srgbClr val="FF0000"/>
                </a:solidFill>
                <a:highlight>
                  <a:srgbClr val="FFFF00"/>
                </a:highlight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a </a:t>
            </a:r>
            <a:r>
              <a:rPr lang="es-ES_tradnl" altLang="es-ES" sz="4800" kern="1200" dirty="0" err="1">
                <a:solidFill>
                  <a:srgbClr val="FF0000"/>
                </a:solidFill>
                <a:highlight>
                  <a:srgbClr val="FFFF00"/>
                </a:highlight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parrot</a:t>
            </a:r>
            <a:endParaRPr lang="es-ES_tradnl" altLang="es-ES" sz="4800" kern="1200" dirty="0">
              <a:solidFill>
                <a:srgbClr val="FF0000"/>
              </a:solidFill>
              <a:highlight>
                <a:srgbClr val="FFFF00"/>
              </a:highlight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s-ES_tradnl" altLang="es-ES" sz="4800" kern="1200" dirty="0">
                <a:solidFill>
                  <a:srgbClr val="FF0000"/>
                </a:solidFill>
                <a:highlight>
                  <a:srgbClr val="FFFF00"/>
                </a:highlight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/</a:t>
            </a:r>
            <a:r>
              <a:rPr lang="es-ES_tradnl" altLang="es-ES" sz="4800" kern="1200" dirty="0" err="1">
                <a:solidFill>
                  <a:srgbClr val="FF0000"/>
                </a:solidFill>
                <a:highlight>
                  <a:srgbClr val="FFFF00"/>
                </a:highlight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bird</a:t>
            </a:r>
            <a:r>
              <a:rPr lang="es-ES_tradnl" altLang="es-ES" sz="4800" dirty="0">
                <a:solidFill>
                  <a:srgbClr val="FFFF00"/>
                </a:solidFill>
                <a:highlight>
                  <a:srgbClr val="FFFF00"/>
                </a:highlight>
                <a:latin typeface="Comic Sans MS" panose="030F0702030302020204" pitchFamily="66" charset="0"/>
                <a:cs typeface="Arial" panose="020B0604020202020204" pitchFamily="34" charset="0"/>
              </a:rPr>
              <a:t>…</a:t>
            </a:r>
            <a:endParaRPr lang="es-ES_tradnl" altLang="es-ES" sz="4800" kern="1200" dirty="0">
              <a:solidFill>
                <a:srgbClr val="FFFF00"/>
              </a:solidFill>
              <a:highlight>
                <a:srgbClr val="FFFF00"/>
              </a:highlight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2149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18217 L -0.16862 0.08564 C -0.20364 0.06481 -0.25612 0.05393 -0.31145 0.05393 C -0.37421 0.05393 -0.42461 0.06481 -0.45963 0.08564 L -0.6276 0.18217 " pathEditMode="relative" rAng="0" ptsTypes="AAAAA">
                                      <p:cBhvr>
                                        <p:cTn id="1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80" y="-64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510183" y="149774"/>
            <a:ext cx="4072472" cy="2574107"/>
            <a:chOff x="135971" y="180110"/>
            <a:chExt cx="3102988" cy="1891061"/>
          </a:xfrm>
        </p:grpSpPr>
        <p:sp>
          <p:nvSpPr>
            <p:cNvPr id="2328" name="Google Shape;2328;p68"/>
            <p:cNvSpPr/>
            <p:nvPr/>
          </p:nvSpPr>
          <p:spPr>
            <a:xfrm>
              <a:off x="135971" y="180110"/>
              <a:ext cx="3102988" cy="1891061"/>
            </a:xfrm>
            <a:custGeom>
              <a:avLst/>
              <a:gdLst/>
              <a:ahLst/>
              <a:cxnLst/>
              <a:rect l="l" t="t" r="r" b="b"/>
              <a:pathLst>
                <a:path w="48616" h="37449" extrusionOk="0">
                  <a:moveTo>
                    <a:pt x="44487" y="3861"/>
                  </a:moveTo>
                  <a:lnTo>
                    <a:pt x="44487" y="33732"/>
                  </a:lnTo>
                  <a:lnTo>
                    <a:pt x="4273" y="33732"/>
                  </a:lnTo>
                  <a:lnTo>
                    <a:pt x="4273" y="3861"/>
                  </a:lnTo>
                  <a:close/>
                  <a:moveTo>
                    <a:pt x="1961" y="1"/>
                  </a:moveTo>
                  <a:cubicBezTo>
                    <a:pt x="888" y="1"/>
                    <a:pt x="0" y="868"/>
                    <a:pt x="0" y="1962"/>
                  </a:cubicBezTo>
                  <a:lnTo>
                    <a:pt x="0" y="35487"/>
                  </a:lnTo>
                  <a:cubicBezTo>
                    <a:pt x="0" y="36560"/>
                    <a:pt x="888" y="37448"/>
                    <a:pt x="1961" y="37448"/>
                  </a:cubicBezTo>
                  <a:lnTo>
                    <a:pt x="46655" y="37448"/>
                  </a:lnTo>
                  <a:cubicBezTo>
                    <a:pt x="47728" y="37448"/>
                    <a:pt x="48616" y="36560"/>
                    <a:pt x="48616" y="35487"/>
                  </a:cubicBezTo>
                  <a:lnTo>
                    <a:pt x="48616" y="1962"/>
                  </a:lnTo>
                  <a:cubicBezTo>
                    <a:pt x="48616" y="868"/>
                    <a:pt x="47728" y="1"/>
                    <a:pt x="46655" y="1"/>
                  </a:cubicBezTo>
                  <a:close/>
                </a:path>
              </a:pathLst>
            </a:custGeom>
            <a:solidFill>
              <a:schemeClr val="accent4">
                <a:lumMod val="9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385590" y="393684"/>
              <a:ext cx="2577947" cy="146524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510183" y="2968256"/>
            <a:ext cx="4072472" cy="2574107"/>
            <a:chOff x="135971" y="180110"/>
            <a:chExt cx="3102988" cy="1891061"/>
          </a:xfrm>
        </p:grpSpPr>
        <p:sp>
          <p:nvSpPr>
            <p:cNvPr id="33" name="Google Shape;2328;p68"/>
            <p:cNvSpPr/>
            <p:nvPr/>
          </p:nvSpPr>
          <p:spPr>
            <a:xfrm>
              <a:off x="135971" y="180110"/>
              <a:ext cx="3102988" cy="1891061"/>
            </a:xfrm>
            <a:custGeom>
              <a:avLst/>
              <a:gdLst/>
              <a:ahLst/>
              <a:cxnLst/>
              <a:rect l="l" t="t" r="r" b="b"/>
              <a:pathLst>
                <a:path w="48616" h="37449" extrusionOk="0">
                  <a:moveTo>
                    <a:pt x="44487" y="3861"/>
                  </a:moveTo>
                  <a:lnTo>
                    <a:pt x="44487" y="33732"/>
                  </a:lnTo>
                  <a:lnTo>
                    <a:pt x="4273" y="33732"/>
                  </a:lnTo>
                  <a:lnTo>
                    <a:pt x="4273" y="3861"/>
                  </a:lnTo>
                  <a:close/>
                  <a:moveTo>
                    <a:pt x="1961" y="1"/>
                  </a:moveTo>
                  <a:cubicBezTo>
                    <a:pt x="888" y="1"/>
                    <a:pt x="0" y="868"/>
                    <a:pt x="0" y="1962"/>
                  </a:cubicBezTo>
                  <a:lnTo>
                    <a:pt x="0" y="35487"/>
                  </a:lnTo>
                  <a:cubicBezTo>
                    <a:pt x="0" y="36560"/>
                    <a:pt x="888" y="37448"/>
                    <a:pt x="1961" y="37448"/>
                  </a:cubicBezTo>
                  <a:lnTo>
                    <a:pt x="46655" y="37448"/>
                  </a:lnTo>
                  <a:cubicBezTo>
                    <a:pt x="47728" y="37448"/>
                    <a:pt x="48616" y="36560"/>
                    <a:pt x="48616" y="35487"/>
                  </a:cubicBezTo>
                  <a:lnTo>
                    <a:pt x="48616" y="1962"/>
                  </a:lnTo>
                  <a:cubicBezTo>
                    <a:pt x="48616" y="868"/>
                    <a:pt x="47728" y="1"/>
                    <a:pt x="46655" y="1"/>
                  </a:cubicBezTo>
                  <a:close/>
                </a:path>
              </a:pathLst>
            </a:custGeom>
            <a:solidFill>
              <a:schemeClr val="accent4">
                <a:lumMod val="9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385590" y="393684"/>
              <a:ext cx="2577947" cy="146524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532038" y="139662"/>
            <a:ext cx="4072472" cy="2574107"/>
            <a:chOff x="135971" y="180110"/>
            <a:chExt cx="3102988" cy="1891061"/>
          </a:xfrm>
        </p:grpSpPr>
        <p:sp>
          <p:nvSpPr>
            <p:cNvPr id="36" name="Google Shape;2328;p68"/>
            <p:cNvSpPr/>
            <p:nvPr/>
          </p:nvSpPr>
          <p:spPr>
            <a:xfrm>
              <a:off x="135971" y="180110"/>
              <a:ext cx="3102988" cy="1891061"/>
            </a:xfrm>
            <a:custGeom>
              <a:avLst/>
              <a:gdLst/>
              <a:ahLst/>
              <a:cxnLst/>
              <a:rect l="l" t="t" r="r" b="b"/>
              <a:pathLst>
                <a:path w="48616" h="37449" extrusionOk="0">
                  <a:moveTo>
                    <a:pt x="44487" y="3861"/>
                  </a:moveTo>
                  <a:lnTo>
                    <a:pt x="44487" y="33732"/>
                  </a:lnTo>
                  <a:lnTo>
                    <a:pt x="4273" y="33732"/>
                  </a:lnTo>
                  <a:lnTo>
                    <a:pt x="4273" y="3861"/>
                  </a:lnTo>
                  <a:close/>
                  <a:moveTo>
                    <a:pt x="1961" y="1"/>
                  </a:moveTo>
                  <a:cubicBezTo>
                    <a:pt x="888" y="1"/>
                    <a:pt x="0" y="868"/>
                    <a:pt x="0" y="1962"/>
                  </a:cubicBezTo>
                  <a:lnTo>
                    <a:pt x="0" y="35487"/>
                  </a:lnTo>
                  <a:cubicBezTo>
                    <a:pt x="0" y="36560"/>
                    <a:pt x="888" y="37448"/>
                    <a:pt x="1961" y="37448"/>
                  </a:cubicBezTo>
                  <a:lnTo>
                    <a:pt x="46655" y="37448"/>
                  </a:lnTo>
                  <a:cubicBezTo>
                    <a:pt x="47728" y="37448"/>
                    <a:pt x="48616" y="36560"/>
                    <a:pt x="48616" y="35487"/>
                  </a:cubicBezTo>
                  <a:lnTo>
                    <a:pt x="48616" y="1962"/>
                  </a:lnTo>
                  <a:cubicBezTo>
                    <a:pt x="48616" y="868"/>
                    <a:pt x="47728" y="1"/>
                    <a:pt x="46655" y="1"/>
                  </a:cubicBezTo>
                  <a:close/>
                </a:path>
              </a:pathLst>
            </a:custGeom>
            <a:solidFill>
              <a:schemeClr val="accent4">
                <a:lumMod val="9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385590" y="393684"/>
              <a:ext cx="2577947" cy="146524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532038" y="2968256"/>
            <a:ext cx="4072472" cy="2574107"/>
            <a:chOff x="135971" y="180110"/>
            <a:chExt cx="3102988" cy="1891061"/>
          </a:xfrm>
        </p:grpSpPr>
        <p:sp>
          <p:nvSpPr>
            <p:cNvPr id="39" name="Google Shape;2328;p68"/>
            <p:cNvSpPr/>
            <p:nvPr/>
          </p:nvSpPr>
          <p:spPr>
            <a:xfrm>
              <a:off x="135971" y="180110"/>
              <a:ext cx="3102988" cy="1891061"/>
            </a:xfrm>
            <a:custGeom>
              <a:avLst/>
              <a:gdLst/>
              <a:ahLst/>
              <a:cxnLst/>
              <a:rect l="l" t="t" r="r" b="b"/>
              <a:pathLst>
                <a:path w="48616" h="37449" extrusionOk="0">
                  <a:moveTo>
                    <a:pt x="44487" y="3861"/>
                  </a:moveTo>
                  <a:lnTo>
                    <a:pt x="44487" y="33732"/>
                  </a:lnTo>
                  <a:lnTo>
                    <a:pt x="4273" y="33732"/>
                  </a:lnTo>
                  <a:lnTo>
                    <a:pt x="4273" y="3861"/>
                  </a:lnTo>
                  <a:close/>
                  <a:moveTo>
                    <a:pt x="1961" y="1"/>
                  </a:moveTo>
                  <a:cubicBezTo>
                    <a:pt x="888" y="1"/>
                    <a:pt x="0" y="868"/>
                    <a:pt x="0" y="1962"/>
                  </a:cubicBezTo>
                  <a:lnTo>
                    <a:pt x="0" y="35487"/>
                  </a:lnTo>
                  <a:cubicBezTo>
                    <a:pt x="0" y="36560"/>
                    <a:pt x="888" y="37448"/>
                    <a:pt x="1961" y="37448"/>
                  </a:cubicBezTo>
                  <a:lnTo>
                    <a:pt x="46655" y="37448"/>
                  </a:lnTo>
                  <a:cubicBezTo>
                    <a:pt x="47728" y="37448"/>
                    <a:pt x="48616" y="36560"/>
                    <a:pt x="48616" y="35487"/>
                  </a:cubicBezTo>
                  <a:lnTo>
                    <a:pt x="48616" y="1962"/>
                  </a:lnTo>
                  <a:cubicBezTo>
                    <a:pt x="48616" y="868"/>
                    <a:pt x="47728" y="1"/>
                    <a:pt x="46655" y="1"/>
                  </a:cubicBezTo>
                  <a:close/>
                </a:path>
              </a:pathLst>
            </a:custGeom>
            <a:solidFill>
              <a:schemeClr val="accent4">
                <a:lumMod val="9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385590" y="401777"/>
              <a:ext cx="2577947" cy="146524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5" name="AutoShape 5" descr="Elephant, White Background, Isolated, Cut Out, Gian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7" name="AutoShape 5" descr="Parrot, Era, Bird, Colorful Plumage, Transparen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8" name="AutoShape 11" descr="Parrot, Bird, Beak, Feathers, Plumage, Animal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646" y="3334898"/>
            <a:ext cx="3383389" cy="1842633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14" t="36859" r="41793" b="45207"/>
          <a:stretch/>
        </p:blipFill>
        <p:spPr bwMode="auto">
          <a:xfrm>
            <a:off x="1837791" y="381282"/>
            <a:ext cx="3383389" cy="2043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utoShape 4" descr="122,649 Ape Stock Photos, Pictures &amp; Royalty-Free Images - iStock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6" t="64175" r="22331"/>
          <a:stretch/>
        </p:blipFill>
        <p:spPr bwMode="auto">
          <a:xfrm>
            <a:off x="6939557" y="430378"/>
            <a:ext cx="3257434" cy="1994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1" t="42096" r="19935" b="23857"/>
          <a:stretch/>
        </p:blipFill>
        <p:spPr bwMode="auto">
          <a:xfrm>
            <a:off x="1837792" y="3258972"/>
            <a:ext cx="3383388" cy="1984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9 CuadroTexto">
            <a:extLst>
              <a:ext uri="{FF2B5EF4-FFF2-40B4-BE49-F238E27FC236}">
                <a16:creationId xmlns:a16="http://schemas.microsoft.com/office/drawing/2014/main" id="{7C815217-030F-1A9F-9ED0-308EE3A2C6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0" y="4279126"/>
            <a:ext cx="3113574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s-ES_tradnl" altLang="es-ES" sz="4400" kern="1200" dirty="0">
                <a:solidFill>
                  <a:srgbClr val="FF0000"/>
                </a:solidFill>
                <a:highlight>
                  <a:srgbClr val="FFFF00"/>
                </a:highlight>
                <a:latin typeface="Comic Sans MS" panose="030F0702030302020204" pitchFamily="66" charset="0"/>
                <a:cs typeface="Arial" panose="020B0604020202020204" pitchFamily="34" charset="0"/>
              </a:rPr>
              <a:t> a </a:t>
            </a:r>
            <a:r>
              <a:rPr lang="es-ES_tradnl" altLang="es-ES" sz="4400" kern="1200" dirty="0" err="1">
                <a:solidFill>
                  <a:srgbClr val="FF0000"/>
                </a:solidFill>
                <a:highlight>
                  <a:srgbClr val="FFFF00"/>
                </a:highlight>
                <a:latin typeface="Comic Sans MS" panose="030F0702030302020204" pitchFamily="66" charset="0"/>
                <a:cs typeface="Arial" panose="020B0604020202020204" pitchFamily="34" charset="0"/>
              </a:rPr>
              <a:t>monkey</a:t>
            </a:r>
            <a:r>
              <a:rPr lang="es-ES_tradnl" altLang="es-ES" sz="4400" dirty="0">
                <a:solidFill>
                  <a:srgbClr val="FFFF00"/>
                </a:solidFill>
                <a:highlight>
                  <a:srgbClr val="FFFF00"/>
                </a:highlight>
                <a:latin typeface="Comic Sans MS" panose="030F0702030302020204" pitchFamily="66" charset="0"/>
                <a:cs typeface="Arial" panose="020B0604020202020204" pitchFamily="34" charset="0"/>
              </a:rPr>
              <a:t>…</a:t>
            </a:r>
            <a:endParaRPr lang="es-ES_tradnl" altLang="es-ES" sz="4400" kern="1200" dirty="0">
              <a:solidFill>
                <a:srgbClr val="FFFF00"/>
              </a:solidFill>
              <a:highlight>
                <a:srgbClr val="FFFF00"/>
              </a:highlight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266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18218 L -0.16862 0.08565 C -0.20364 0.06482 -0.25612 0.05394 -0.31145 0.05394 C -0.37421 0.05394 -0.42461 0.06482 -0.45963 0.08565 L -0.6276 0.18218 " pathEditMode="relative" rAng="0" ptsTypes="AAAAA">
                                      <p:cBhvr>
                                        <p:cTn id="2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80" y="-64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510183" y="149774"/>
            <a:ext cx="4072472" cy="2574107"/>
            <a:chOff x="135971" y="180110"/>
            <a:chExt cx="3102988" cy="1891061"/>
          </a:xfrm>
        </p:grpSpPr>
        <p:sp>
          <p:nvSpPr>
            <p:cNvPr id="2328" name="Google Shape;2328;p68"/>
            <p:cNvSpPr/>
            <p:nvPr/>
          </p:nvSpPr>
          <p:spPr>
            <a:xfrm>
              <a:off x="135971" y="180110"/>
              <a:ext cx="3102988" cy="1891061"/>
            </a:xfrm>
            <a:custGeom>
              <a:avLst/>
              <a:gdLst/>
              <a:ahLst/>
              <a:cxnLst/>
              <a:rect l="l" t="t" r="r" b="b"/>
              <a:pathLst>
                <a:path w="48616" h="37449" extrusionOk="0">
                  <a:moveTo>
                    <a:pt x="44487" y="3861"/>
                  </a:moveTo>
                  <a:lnTo>
                    <a:pt x="44487" y="33732"/>
                  </a:lnTo>
                  <a:lnTo>
                    <a:pt x="4273" y="33732"/>
                  </a:lnTo>
                  <a:lnTo>
                    <a:pt x="4273" y="3861"/>
                  </a:lnTo>
                  <a:close/>
                  <a:moveTo>
                    <a:pt x="1961" y="1"/>
                  </a:moveTo>
                  <a:cubicBezTo>
                    <a:pt x="888" y="1"/>
                    <a:pt x="0" y="868"/>
                    <a:pt x="0" y="1962"/>
                  </a:cubicBezTo>
                  <a:lnTo>
                    <a:pt x="0" y="35487"/>
                  </a:lnTo>
                  <a:cubicBezTo>
                    <a:pt x="0" y="36560"/>
                    <a:pt x="888" y="37448"/>
                    <a:pt x="1961" y="37448"/>
                  </a:cubicBezTo>
                  <a:lnTo>
                    <a:pt x="46655" y="37448"/>
                  </a:lnTo>
                  <a:cubicBezTo>
                    <a:pt x="47728" y="37448"/>
                    <a:pt x="48616" y="36560"/>
                    <a:pt x="48616" y="35487"/>
                  </a:cubicBezTo>
                  <a:lnTo>
                    <a:pt x="48616" y="1962"/>
                  </a:lnTo>
                  <a:cubicBezTo>
                    <a:pt x="48616" y="868"/>
                    <a:pt x="47728" y="1"/>
                    <a:pt x="46655" y="1"/>
                  </a:cubicBezTo>
                  <a:close/>
                </a:path>
              </a:pathLst>
            </a:custGeom>
            <a:solidFill>
              <a:schemeClr val="accent4">
                <a:lumMod val="9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385590" y="393684"/>
              <a:ext cx="2577947" cy="146524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510183" y="2968256"/>
            <a:ext cx="4072472" cy="2574107"/>
            <a:chOff x="135971" y="180110"/>
            <a:chExt cx="3102988" cy="1891061"/>
          </a:xfrm>
        </p:grpSpPr>
        <p:sp>
          <p:nvSpPr>
            <p:cNvPr id="33" name="Google Shape;2328;p68"/>
            <p:cNvSpPr/>
            <p:nvPr/>
          </p:nvSpPr>
          <p:spPr>
            <a:xfrm>
              <a:off x="135971" y="180110"/>
              <a:ext cx="3102988" cy="1891061"/>
            </a:xfrm>
            <a:custGeom>
              <a:avLst/>
              <a:gdLst/>
              <a:ahLst/>
              <a:cxnLst/>
              <a:rect l="l" t="t" r="r" b="b"/>
              <a:pathLst>
                <a:path w="48616" h="37449" extrusionOk="0">
                  <a:moveTo>
                    <a:pt x="44487" y="3861"/>
                  </a:moveTo>
                  <a:lnTo>
                    <a:pt x="44487" y="33732"/>
                  </a:lnTo>
                  <a:lnTo>
                    <a:pt x="4273" y="33732"/>
                  </a:lnTo>
                  <a:lnTo>
                    <a:pt x="4273" y="3861"/>
                  </a:lnTo>
                  <a:close/>
                  <a:moveTo>
                    <a:pt x="1961" y="1"/>
                  </a:moveTo>
                  <a:cubicBezTo>
                    <a:pt x="888" y="1"/>
                    <a:pt x="0" y="868"/>
                    <a:pt x="0" y="1962"/>
                  </a:cubicBezTo>
                  <a:lnTo>
                    <a:pt x="0" y="35487"/>
                  </a:lnTo>
                  <a:cubicBezTo>
                    <a:pt x="0" y="36560"/>
                    <a:pt x="888" y="37448"/>
                    <a:pt x="1961" y="37448"/>
                  </a:cubicBezTo>
                  <a:lnTo>
                    <a:pt x="46655" y="37448"/>
                  </a:lnTo>
                  <a:cubicBezTo>
                    <a:pt x="47728" y="37448"/>
                    <a:pt x="48616" y="36560"/>
                    <a:pt x="48616" y="35487"/>
                  </a:cubicBezTo>
                  <a:lnTo>
                    <a:pt x="48616" y="1962"/>
                  </a:lnTo>
                  <a:cubicBezTo>
                    <a:pt x="48616" y="868"/>
                    <a:pt x="47728" y="1"/>
                    <a:pt x="46655" y="1"/>
                  </a:cubicBezTo>
                  <a:close/>
                </a:path>
              </a:pathLst>
            </a:custGeom>
            <a:solidFill>
              <a:schemeClr val="accent4">
                <a:lumMod val="9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385590" y="393684"/>
              <a:ext cx="2577947" cy="146524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532038" y="139662"/>
            <a:ext cx="4072472" cy="2574107"/>
            <a:chOff x="135971" y="180110"/>
            <a:chExt cx="3102988" cy="1891061"/>
          </a:xfrm>
        </p:grpSpPr>
        <p:sp>
          <p:nvSpPr>
            <p:cNvPr id="36" name="Google Shape;2328;p68"/>
            <p:cNvSpPr/>
            <p:nvPr/>
          </p:nvSpPr>
          <p:spPr>
            <a:xfrm>
              <a:off x="135971" y="180110"/>
              <a:ext cx="3102988" cy="1891061"/>
            </a:xfrm>
            <a:custGeom>
              <a:avLst/>
              <a:gdLst/>
              <a:ahLst/>
              <a:cxnLst/>
              <a:rect l="l" t="t" r="r" b="b"/>
              <a:pathLst>
                <a:path w="48616" h="37449" extrusionOk="0">
                  <a:moveTo>
                    <a:pt x="44487" y="3861"/>
                  </a:moveTo>
                  <a:lnTo>
                    <a:pt x="44487" y="33732"/>
                  </a:lnTo>
                  <a:lnTo>
                    <a:pt x="4273" y="33732"/>
                  </a:lnTo>
                  <a:lnTo>
                    <a:pt x="4273" y="3861"/>
                  </a:lnTo>
                  <a:close/>
                  <a:moveTo>
                    <a:pt x="1961" y="1"/>
                  </a:moveTo>
                  <a:cubicBezTo>
                    <a:pt x="888" y="1"/>
                    <a:pt x="0" y="868"/>
                    <a:pt x="0" y="1962"/>
                  </a:cubicBezTo>
                  <a:lnTo>
                    <a:pt x="0" y="35487"/>
                  </a:lnTo>
                  <a:cubicBezTo>
                    <a:pt x="0" y="36560"/>
                    <a:pt x="888" y="37448"/>
                    <a:pt x="1961" y="37448"/>
                  </a:cubicBezTo>
                  <a:lnTo>
                    <a:pt x="46655" y="37448"/>
                  </a:lnTo>
                  <a:cubicBezTo>
                    <a:pt x="47728" y="37448"/>
                    <a:pt x="48616" y="36560"/>
                    <a:pt x="48616" y="35487"/>
                  </a:cubicBezTo>
                  <a:lnTo>
                    <a:pt x="48616" y="1962"/>
                  </a:lnTo>
                  <a:cubicBezTo>
                    <a:pt x="48616" y="868"/>
                    <a:pt x="47728" y="1"/>
                    <a:pt x="46655" y="1"/>
                  </a:cubicBezTo>
                  <a:close/>
                </a:path>
              </a:pathLst>
            </a:custGeom>
            <a:solidFill>
              <a:schemeClr val="accent4">
                <a:lumMod val="9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385590" y="393684"/>
              <a:ext cx="2577947" cy="146524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532038" y="2968256"/>
            <a:ext cx="4072472" cy="2574107"/>
            <a:chOff x="135971" y="180110"/>
            <a:chExt cx="3102988" cy="1891061"/>
          </a:xfrm>
        </p:grpSpPr>
        <p:sp>
          <p:nvSpPr>
            <p:cNvPr id="39" name="Google Shape;2328;p68"/>
            <p:cNvSpPr/>
            <p:nvPr/>
          </p:nvSpPr>
          <p:spPr>
            <a:xfrm>
              <a:off x="135971" y="180110"/>
              <a:ext cx="3102988" cy="1891061"/>
            </a:xfrm>
            <a:custGeom>
              <a:avLst/>
              <a:gdLst/>
              <a:ahLst/>
              <a:cxnLst/>
              <a:rect l="l" t="t" r="r" b="b"/>
              <a:pathLst>
                <a:path w="48616" h="37449" extrusionOk="0">
                  <a:moveTo>
                    <a:pt x="44487" y="3861"/>
                  </a:moveTo>
                  <a:lnTo>
                    <a:pt x="44487" y="33732"/>
                  </a:lnTo>
                  <a:lnTo>
                    <a:pt x="4273" y="33732"/>
                  </a:lnTo>
                  <a:lnTo>
                    <a:pt x="4273" y="3861"/>
                  </a:lnTo>
                  <a:close/>
                  <a:moveTo>
                    <a:pt x="1961" y="1"/>
                  </a:moveTo>
                  <a:cubicBezTo>
                    <a:pt x="888" y="1"/>
                    <a:pt x="0" y="868"/>
                    <a:pt x="0" y="1962"/>
                  </a:cubicBezTo>
                  <a:lnTo>
                    <a:pt x="0" y="35487"/>
                  </a:lnTo>
                  <a:cubicBezTo>
                    <a:pt x="0" y="36560"/>
                    <a:pt x="888" y="37448"/>
                    <a:pt x="1961" y="37448"/>
                  </a:cubicBezTo>
                  <a:lnTo>
                    <a:pt x="46655" y="37448"/>
                  </a:lnTo>
                  <a:cubicBezTo>
                    <a:pt x="47728" y="37448"/>
                    <a:pt x="48616" y="36560"/>
                    <a:pt x="48616" y="35487"/>
                  </a:cubicBezTo>
                  <a:lnTo>
                    <a:pt x="48616" y="1962"/>
                  </a:lnTo>
                  <a:cubicBezTo>
                    <a:pt x="48616" y="868"/>
                    <a:pt x="47728" y="1"/>
                    <a:pt x="46655" y="1"/>
                  </a:cubicBezTo>
                  <a:close/>
                </a:path>
              </a:pathLst>
            </a:custGeom>
            <a:solidFill>
              <a:schemeClr val="accent4">
                <a:lumMod val="9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385590" y="401777"/>
              <a:ext cx="2577947" cy="146524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5" name="AutoShape 5" descr="Elephant, White Background, Isolated, Cut Out, Gian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7" name="AutoShape 5" descr="Parrot, Era, Bird, Colorful Plumage, Transparen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8" name="AutoShape 11" descr="Parrot, Bird, Beak, Feathers, Plumage, Animal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9" name="AutoShape 4" descr="122,649 Ape Stock Photos, Pictures &amp; Royalty-Free Images - iStock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50" t="49263" r="45351" b="32050"/>
          <a:stretch/>
        </p:blipFill>
        <p:spPr bwMode="auto">
          <a:xfrm>
            <a:off x="1837792" y="450029"/>
            <a:ext cx="3383389" cy="1975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7" t="71635" r="50000" b="3626"/>
          <a:stretch/>
        </p:blipFill>
        <p:spPr bwMode="auto">
          <a:xfrm>
            <a:off x="6859647" y="430379"/>
            <a:ext cx="3383389" cy="2004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42" r="47957" b="24329"/>
          <a:stretch/>
        </p:blipFill>
        <p:spPr bwMode="auto">
          <a:xfrm>
            <a:off x="1837792" y="3269988"/>
            <a:ext cx="3434888" cy="1983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579" y="3258972"/>
            <a:ext cx="3383389" cy="1994485"/>
          </a:xfrm>
          <a:prstGeom prst="rect">
            <a:avLst/>
          </a:prstGeom>
        </p:spPr>
      </p:pic>
      <p:sp>
        <p:nvSpPr>
          <p:cNvPr id="22" name="9 CuadroTexto">
            <a:extLst>
              <a:ext uri="{FF2B5EF4-FFF2-40B4-BE49-F238E27FC236}">
                <a16:creationId xmlns:a16="http://schemas.microsoft.com/office/drawing/2014/main" id="{539444A1-B574-3030-C07A-553219485C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1999" y="4279126"/>
            <a:ext cx="4072471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s-ES_tradnl" altLang="es-ES" sz="4400" kern="1200" dirty="0">
                <a:solidFill>
                  <a:srgbClr val="FF0000"/>
                </a:solidFill>
                <a:highlight>
                  <a:srgbClr val="FFFF00"/>
                </a:highlight>
                <a:latin typeface="Comic Sans MS" panose="030F0702030302020204" pitchFamily="66" charset="0"/>
                <a:cs typeface="Arial" panose="020B0604020202020204" pitchFamily="34" charset="0"/>
              </a:rPr>
              <a:t> a </a:t>
            </a:r>
            <a:r>
              <a:rPr lang="es-ES_tradnl" altLang="es-ES" sz="4400" kern="1200" dirty="0" err="1">
                <a:solidFill>
                  <a:srgbClr val="FF0000"/>
                </a:solidFill>
                <a:highlight>
                  <a:srgbClr val="FFFF00"/>
                </a:highlight>
                <a:latin typeface="Comic Sans MS" panose="030F0702030302020204" pitchFamily="66" charset="0"/>
                <a:cs typeface="Arial" panose="020B0604020202020204" pitchFamily="34" charset="0"/>
              </a:rPr>
              <a:t>peacock</a:t>
            </a:r>
            <a:r>
              <a:rPr lang="es-ES_tradnl" altLang="es-ES" sz="4400" dirty="0">
                <a:solidFill>
                  <a:srgbClr val="FFFF00"/>
                </a:solidFill>
                <a:highlight>
                  <a:srgbClr val="FFFF00"/>
                </a:highlight>
                <a:latin typeface="Comic Sans MS" panose="030F0702030302020204" pitchFamily="66" charset="0"/>
                <a:cs typeface="Arial" panose="020B0604020202020204" pitchFamily="34" charset="0"/>
              </a:rPr>
              <a:t>…</a:t>
            </a:r>
            <a:endParaRPr lang="es-ES_tradnl" altLang="es-ES" sz="4400" kern="1200" dirty="0">
              <a:solidFill>
                <a:srgbClr val="FFFF00"/>
              </a:solidFill>
              <a:highlight>
                <a:srgbClr val="FFFF00"/>
              </a:highlight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634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0.18218 L -0.16862 0.08565 C -0.20365 0.06482 -0.25612 0.05394 -0.31146 0.05394 C -0.37422 0.05394 -0.42461 0.06482 -0.45964 0.08565 L -0.62761 0.18218 " pathEditMode="relative" rAng="0" ptsTypes="AAAAA">
                                      <p:cBhvr>
                                        <p:cTn id="2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80" y="-64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8"/>
</p:tagLst>
</file>

<file path=ppt/theme/theme1.xml><?xml version="1.0" encoding="utf-8"?>
<a:theme xmlns:a="http://schemas.openxmlformats.org/drawingml/2006/main" name="Lawn and Garden Month by Slidesgo">
  <a:themeElements>
    <a:clrScheme name="Simple Light">
      <a:dk1>
        <a:srgbClr val="E5F7B3"/>
      </a:dk1>
      <a:lt1>
        <a:srgbClr val="8CC63F"/>
      </a:lt1>
      <a:dk2>
        <a:srgbClr val="24962F"/>
      </a:dk2>
      <a:lt2>
        <a:srgbClr val="76512D"/>
      </a:lt2>
      <a:accent1>
        <a:srgbClr val="C69C6D"/>
      </a:accent1>
      <a:accent2>
        <a:srgbClr val="FBB03B"/>
      </a:accent2>
      <a:accent3>
        <a:srgbClr val="F15A24"/>
      </a:accent3>
      <a:accent4>
        <a:srgbClr val="E6F7FF"/>
      </a:accent4>
      <a:accent5>
        <a:srgbClr val="FDFDFD"/>
      </a:accent5>
      <a:accent6>
        <a:srgbClr val="666666"/>
      </a:accent6>
      <a:hlink>
        <a:srgbClr val="8C623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Arial Black"/>
        <a:ea typeface="方正少儿简体"/>
        <a:cs typeface=""/>
      </a:majorFont>
      <a:minorFont>
        <a:latin typeface="Arial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Learning the Days of the Week by Slidesgo ">
  <a:themeElements>
    <a:clrScheme name="Simple Light">
      <a:dk1>
        <a:srgbClr val="000000"/>
      </a:dk1>
      <a:lt1>
        <a:srgbClr val="FFFFFF"/>
      </a:lt1>
      <a:dk2>
        <a:srgbClr val="BCDBF1"/>
      </a:dk2>
      <a:lt2>
        <a:srgbClr val="B4D5C9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1157</TotalTime>
  <Words>436</Words>
  <Application>Microsoft Office PowerPoint</Application>
  <PresentationFormat>Widescreen</PresentationFormat>
  <Paragraphs>110</Paragraphs>
  <Slides>36</Slides>
  <Notes>34</Notes>
  <HiddenSlides>0</HiddenSlides>
  <MMClips>12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36</vt:i4>
      </vt:variant>
    </vt:vector>
  </HeadingPairs>
  <TitlesOfParts>
    <vt:vector size="61" baseType="lpstr">
      <vt:lpstr>Arial Black</vt:lpstr>
      <vt:lpstr>Arial</vt:lpstr>
      <vt:lpstr>Fira Sans Extra Condensed Medium</vt:lpstr>
      <vt:lpstr>Antic</vt:lpstr>
      <vt:lpstr>Calibri</vt:lpstr>
      <vt:lpstr>Montserrat</vt:lpstr>
      <vt:lpstr>Comfortaa Medium</vt:lpstr>
      <vt:lpstr>Work Sans</vt:lpstr>
      <vt:lpstr>MV Boli</vt:lpstr>
      <vt:lpstr>Comic Sans MS</vt:lpstr>
      <vt:lpstr>Ubuntu</vt:lpstr>
      <vt:lpstr>Barlow</vt:lpstr>
      <vt:lpstr>等线</vt:lpstr>
      <vt:lpstr>Comfortaa</vt:lpstr>
      <vt:lpstr>Abadi</vt:lpstr>
      <vt:lpstr>Vibur</vt:lpstr>
      <vt:lpstr>Hind</vt:lpstr>
      <vt:lpstr>Neucha</vt:lpstr>
      <vt:lpstr>Roboto Slab Light</vt:lpstr>
      <vt:lpstr>Catamaran</vt:lpstr>
      <vt:lpstr>Lawn and Garden Month by Slidesgo</vt:lpstr>
      <vt:lpstr>1_Over The Rainbow by Slidesgo</vt:lpstr>
      <vt:lpstr>1_Office 主题​​</vt:lpstr>
      <vt:lpstr>Over The Rainbow by Slidesgo</vt:lpstr>
      <vt:lpstr>Learning the Days of the Week by Slidesgo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8</dc:title>
  <dc:creator/>
  <cp:lastModifiedBy>Ngan-BanNgoaiNgu</cp:lastModifiedBy>
  <cp:revision>139</cp:revision>
  <dcterms:created xsi:type="dcterms:W3CDTF">2018-08-27T08:57:00Z</dcterms:created>
  <dcterms:modified xsi:type="dcterms:W3CDTF">2024-08-19T06:38:13Z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2052-10.1.0.7400</vt:lpwstr>
  </property>
</Properties>
</file>